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0"/>
  </p:notesMasterIdLst>
  <p:sldIdLst>
    <p:sldId id="1527" r:id="rId2"/>
    <p:sldId id="259" r:id="rId3"/>
    <p:sldId id="261" r:id="rId4"/>
    <p:sldId id="262" r:id="rId5"/>
    <p:sldId id="263" r:id="rId6"/>
    <p:sldId id="407" r:id="rId7"/>
    <p:sldId id="1442" r:id="rId8"/>
    <p:sldId id="1529" r:id="rId9"/>
    <p:sldId id="272" r:id="rId10"/>
    <p:sldId id="279" r:id="rId11"/>
    <p:sldId id="273" r:id="rId12"/>
    <p:sldId id="274" r:id="rId13"/>
    <p:sldId id="275" r:id="rId14"/>
    <p:sldId id="276" r:id="rId15"/>
    <p:sldId id="277" r:id="rId16"/>
    <p:sldId id="278" r:id="rId17"/>
    <p:sldId id="1083" r:id="rId18"/>
    <p:sldId id="1288" r:id="rId19"/>
    <p:sldId id="1511" r:id="rId20"/>
    <p:sldId id="1523" r:id="rId21"/>
    <p:sldId id="285" r:id="rId22"/>
    <p:sldId id="286" r:id="rId23"/>
    <p:sldId id="287" r:id="rId24"/>
    <p:sldId id="1491" r:id="rId25"/>
    <p:sldId id="1492" r:id="rId26"/>
    <p:sldId id="1493" r:id="rId27"/>
    <p:sldId id="1494" r:id="rId28"/>
    <p:sldId id="1496" r:id="rId29"/>
    <p:sldId id="1497" r:id="rId30"/>
    <p:sldId id="1498" r:id="rId31"/>
    <p:sldId id="1607" r:id="rId32"/>
    <p:sldId id="462" r:id="rId33"/>
    <p:sldId id="1293" r:id="rId34"/>
    <p:sldId id="1289" r:id="rId35"/>
    <p:sldId id="761" r:id="rId36"/>
    <p:sldId id="1297" r:id="rId37"/>
    <p:sldId id="1299" r:id="rId38"/>
    <p:sldId id="1300" r:id="rId39"/>
    <p:sldId id="1301" r:id="rId40"/>
    <p:sldId id="1302" r:id="rId41"/>
    <p:sldId id="1303" r:id="rId42"/>
    <p:sldId id="1304" r:id="rId43"/>
    <p:sldId id="1306" r:id="rId44"/>
    <p:sldId id="1308" r:id="rId45"/>
    <p:sldId id="1310" r:id="rId46"/>
    <p:sldId id="1312" r:id="rId47"/>
    <p:sldId id="1313" r:id="rId48"/>
    <p:sldId id="1314" r:id="rId49"/>
    <p:sldId id="1317" r:id="rId50"/>
    <p:sldId id="539" r:id="rId51"/>
    <p:sldId id="1332" r:id="rId52"/>
    <p:sldId id="1336" r:id="rId53"/>
    <p:sldId id="1343" r:id="rId54"/>
    <p:sldId id="555" r:id="rId55"/>
    <p:sldId id="1349" r:id="rId56"/>
    <p:sldId id="896" r:id="rId57"/>
    <p:sldId id="693" r:id="rId58"/>
    <p:sldId id="455" r:id="rId59"/>
    <p:sldId id="456" r:id="rId60"/>
    <p:sldId id="478" r:id="rId61"/>
    <p:sldId id="875" r:id="rId62"/>
    <p:sldId id="1505" r:id="rId63"/>
    <p:sldId id="890" r:id="rId64"/>
    <p:sldId id="1369" r:id="rId65"/>
    <p:sldId id="1371" r:id="rId66"/>
    <p:sldId id="1372" r:id="rId67"/>
    <p:sldId id="1373" r:id="rId68"/>
    <p:sldId id="1374" r:id="rId69"/>
    <p:sldId id="1375" r:id="rId70"/>
    <p:sldId id="1379" r:id="rId71"/>
    <p:sldId id="1383" r:id="rId72"/>
    <p:sldId id="1513" r:id="rId73"/>
    <p:sldId id="1385" r:id="rId74"/>
    <p:sldId id="1395" r:id="rId75"/>
    <p:sldId id="388" r:id="rId76"/>
    <p:sldId id="484" r:id="rId77"/>
    <p:sldId id="1396" r:id="rId78"/>
    <p:sldId id="1398" r:id="rId79"/>
    <p:sldId id="1587" r:id="rId80"/>
    <p:sldId id="893" r:id="rId81"/>
    <p:sldId id="894" r:id="rId82"/>
    <p:sldId id="1400" r:id="rId83"/>
    <p:sldId id="1403" r:id="rId84"/>
    <p:sldId id="1404" r:id="rId85"/>
    <p:sldId id="1405" r:id="rId86"/>
    <p:sldId id="1591" r:id="rId87"/>
    <p:sldId id="1592" r:id="rId88"/>
    <p:sldId id="1593" r:id="rId89"/>
    <p:sldId id="1594" r:id="rId90"/>
    <p:sldId id="1595" r:id="rId91"/>
    <p:sldId id="1596" r:id="rId92"/>
    <p:sldId id="1597" r:id="rId93"/>
    <p:sldId id="1598" r:id="rId94"/>
    <p:sldId id="1599" r:id="rId95"/>
    <p:sldId id="1600" r:id="rId96"/>
    <p:sldId id="1601" r:id="rId97"/>
    <p:sldId id="1602" r:id="rId98"/>
    <p:sldId id="1603" r:id="rId99"/>
    <p:sldId id="1604" r:id="rId100"/>
    <p:sldId id="1605" r:id="rId101"/>
    <p:sldId id="1606" r:id="rId102"/>
    <p:sldId id="1228" r:id="rId103"/>
    <p:sldId id="1516" r:id="rId104"/>
    <p:sldId id="1457" r:id="rId105"/>
    <p:sldId id="1458" r:id="rId106"/>
    <p:sldId id="1521" r:id="rId107"/>
    <p:sldId id="1461" r:id="rId108"/>
    <p:sldId id="1462" r:id="rId109"/>
    <p:sldId id="257" r:id="rId110"/>
    <p:sldId id="1119" r:id="rId111"/>
    <p:sldId id="1478" r:id="rId112"/>
    <p:sldId id="1453" r:id="rId113"/>
    <p:sldId id="1520" r:id="rId114"/>
    <p:sldId id="1530" r:id="rId115"/>
    <p:sldId id="1503" r:id="rId116"/>
    <p:sldId id="1504" r:id="rId117"/>
    <p:sldId id="1472" r:id="rId118"/>
    <p:sldId id="1027" r:id="rId119"/>
    <p:sldId id="1029" r:id="rId120"/>
    <p:sldId id="1506" r:id="rId121"/>
    <p:sldId id="1475" r:id="rId122"/>
    <p:sldId id="1250" r:id="rId123"/>
    <p:sldId id="1609" r:id="rId124"/>
    <p:sldId id="1449" r:id="rId125"/>
    <p:sldId id="1508" r:id="rId126"/>
    <p:sldId id="1477" r:id="rId127"/>
    <p:sldId id="1479" r:id="rId128"/>
    <p:sldId id="1480" r:id="rId129"/>
    <p:sldId id="1481" r:id="rId130"/>
    <p:sldId id="1482" r:id="rId131"/>
    <p:sldId id="1257" r:id="rId132"/>
    <p:sldId id="1260" r:id="rId133"/>
    <p:sldId id="1518" r:id="rId134"/>
    <p:sldId id="1017" r:id="rId135"/>
    <p:sldId id="1519" r:id="rId136"/>
    <p:sldId id="1129" r:id="rId137"/>
    <p:sldId id="1526" r:id="rId138"/>
    <p:sldId id="1464" r:id="rId139"/>
    <p:sldId id="1467" r:id="rId140"/>
    <p:sldId id="1238" r:id="rId141"/>
    <p:sldId id="1270" r:id="rId142"/>
    <p:sldId id="1274" r:id="rId143"/>
    <p:sldId id="781" r:id="rId144"/>
    <p:sldId id="270" r:id="rId145"/>
    <p:sldId id="271" r:id="rId146"/>
    <p:sldId id="1244" r:id="rId147"/>
    <p:sldId id="256" r:id="rId148"/>
    <p:sldId id="1483" r:id="rId1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SSROOM" initials="C" lastIdx="1" clrIdx="0"/>
  <p:cmAuthor id="2" name="Dipti Sohoni" initials="D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00"/>
    <a:srgbClr val="479100"/>
    <a:srgbClr val="6414BC"/>
    <a:srgbClr val="ADC1E5"/>
    <a:srgbClr val="FEFEFE"/>
    <a:srgbClr val="7BD2F0"/>
    <a:srgbClr val="FFD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3" autoAdjust="0"/>
    <p:restoredTop sz="92442" autoAdjust="0"/>
  </p:normalViewPr>
  <p:slideViewPr>
    <p:cSldViewPr snapToGrid="0" showGuides="1">
      <p:cViewPr varScale="1">
        <p:scale>
          <a:sx n="112" d="100"/>
          <a:sy n="112" d="100"/>
        </p:scale>
        <p:origin x="264" y="138"/>
      </p:cViewPr>
      <p:guideLst>
        <p:guide orient="horz" pos="2178"/>
        <p:guide pos="3840"/>
      </p:guideLst>
    </p:cSldViewPr>
  </p:slideViewPr>
  <p:notesTextViewPr>
    <p:cViewPr>
      <p:scale>
        <a:sx n="1" d="1"/>
        <a:sy n="1" d="1"/>
      </p:scale>
      <p:origin x="0" y="0"/>
    </p:cViewPr>
  </p:notesTextViewPr>
  <p:sorterViewPr>
    <p:cViewPr>
      <p:scale>
        <a:sx n="150" d="100"/>
        <a:sy n="150" d="100"/>
      </p:scale>
      <p:origin x="0" y="7949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commentAuthors" Target="commen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E6E9EA-14C9-439D-A5AC-8CD19CF7A071}" type="datetimeFigureOut">
              <a:rPr lang="en-US" smtClean="0"/>
              <a:t>6/25/2026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8A12D-EE72-4ACA-9345-23C139B1270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07C3B0B-0A3A-4C05-B5A4-E1217E9636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a:p>
        </p:txBody>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8ED91B98-6D55-426E-AD5C-7F78A55FDDCA}" type="slidenum">
              <a:rPr lang="en-IN" smtClean="0"/>
              <a:t>8</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Trainer</a:t>
            </a:r>
            <a:r>
              <a:rPr lang="en-US" b="1" baseline="0" dirty="0"/>
              <a:t> Notes</a:t>
            </a:r>
          </a:p>
          <a:p>
            <a:r>
              <a:rPr lang="en-US" b="0" baseline="0" dirty="0"/>
              <a:t>Please add the Regional school director details.</a:t>
            </a:r>
            <a:endParaRPr lang="en-IN" b="0" dirty="0"/>
          </a:p>
        </p:txBody>
      </p:sp>
      <p:sp>
        <p:nvSpPr>
          <p:cNvPr id="4" name="Slide Number Placeholder 3"/>
          <p:cNvSpPr>
            <a:spLocks noGrp="1"/>
          </p:cNvSpPr>
          <p:nvPr>
            <p:ph type="sldNum" sz="quarter" idx="10"/>
          </p:nvPr>
        </p:nvSpPr>
        <p:spPr/>
        <p:txBody>
          <a:bodyPr/>
          <a:lstStyle/>
          <a:p>
            <a:fld id="{4D076E34-A14A-458F-9B32-984414B4DBA8}" type="slidenum">
              <a:rPr lang="en-IN" smtClean="0"/>
              <a:t>13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0E8A12D-EE72-4ACA-9345-23C139B12704}" type="slidenum">
              <a:rPr lang="en-US" smtClean="0"/>
              <a:t>42</a:t>
            </a:fld>
            <a:endParaRPr lang="en-US"/>
          </a:p>
        </p:txBody>
      </p:sp>
    </p:spTree>
    <p:extLst>
      <p:ext uri="{BB962C8B-B14F-4D97-AF65-F5344CB8AC3E}">
        <p14:creationId xmlns:p14="http://schemas.microsoft.com/office/powerpoint/2010/main" val="1702331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0E8A12D-EE72-4ACA-9345-23C139B12704}" type="slidenum">
              <a:rPr lang="en-US" smtClean="0"/>
              <a:t>47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IN" dirty="0"/>
              <a:t>Zen: Super Boy offers a personalized learning experience tailored to your unique style, interests, and hobbies. Perform a quick test on the app to receive your customized learning plan. The app features an easy-to-use interface and unique learning plans just for you.
Original Content:
Zen: Super Boy:
It is designed to match YOUR Unique Learning Style, your choice, your interest, and your hobbies!” Perform a quick test and grab your personalised and Unique learning plans on the App.
</a:t>
            </a:r>
          </a:p>
        </p:txBody>
      </p:sp>
      <p:sp>
        <p:nvSpPr>
          <p:cNvPr id="4" name="Slide Number Placeholder 3"/>
          <p:cNvSpPr>
            <a:spLocks noGrp="1"/>
          </p:cNvSpPr>
          <p:nvPr>
            <p:ph type="sldNum" sz="quarter" idx="5"/>
          </p:nvPr>
        </p:nvSpPr>
        <p:spPr/>
        <p:txBody>
          <a:bodyPr/>
          <a:lstStyle/>
          <a:p>
            <a:fld id="{09E37165-11A1-47EC-B32C-63F3AF8A970B}" type="slidenum">
              <a:rPr lang="en-IN" smtClean="0"/>
              <a:t>143</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IN" dirty="0"/>
              <a:t>Mind Sparkle AR flashcards offer an interactive learning experience. Scan them to see 3D stories, quizzes, and facts. They combine education with fun, encouraging active participation through augmented reality.
Original Content:
Zara: Super Girl: [Holding AR flashcards- Mind Sparkle kit]
"These Mind Sparkle AR flashcards bring lessons to life! Scan them, and watch stories, solve quizzes and facts pop out in 3D!" Learn and have fun!
</a:t>
            </a:r>
          </a:p>
        </p:txBody>
      </p:sp>
      <p:sp>
        <p:nvSpPr>
          <p:cNvPr id="4" name="Slide Number Placeholder 3"/>
          <p:cNvSpPr>
            <a:spLocks noGrp="1"/>
          </p:cNvSpPr>
          <p:nvPr>
            <p:ph type="sldNum" sz="quarter" idx="5"/>
          </p:nvPr>
        </p:nvSpPr>
        <p:spPr/>
        <p:txBody>
          <a:bodyPr/>
          <a:lstStyle/>
          <a:p>
            <a:fld id="{09E37165-11A1-47EC-B32C-63F3AF8A970B}" type="slidenum">
              <a:rPr lang="en-IN" smtClean="0"/>
              <a:t>144</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IN"/>
              <a:t>Digital flipbooks offer an engaging way to explore stories, poems, and various topics. They help with pronunciation and provide a multimedia learning experience.
Original Content:
Zara: Super Girl: [Pointing to a flipbook on a table, turning pages]
"Digital Flipbooks let you explore stories, poems, and diverse topics in an enjoyable and creative way. Touch and learn pronunciation of each word. Watch or listen and learn!”
</a:t>
            </a:r>
          </a:p>
        </p:txBody>
      </p:sp>
      <p:sp>
        <p:nvSpPr>
          <p:cNvPr id="4" name="Slide Number Placeholder 3"/>
          <p:cNvSpPr>
            <a:spLocks noGrp="1"/>
          </p:cNvSpPr>
          <p:nvPr>
            <p:ph type="sldNum" sz="quarter" idx="5"/>
          </p:nvPr>
        </p:nvSpPr>
        <p:spPr/>
        <p:txBody>
          <a:bodyPr/>
          <a:lstStyle/>
          <a:p>
            <a:fld id="{09E37165-11A1-47EC-B32C-63F3AF8A970B}" type="slidenum">
              <a:rPr lang="en-IN" smtClean="0"/>
              <a:t>145</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IN" dirty="0"/>
              <a:t>This presentation was automatically generated by PowerPoint Copilot based on content found in this document:
https://zeelearnltd1-my.sharepoint.com/personal/paromita_chattopadhyay_zeelearn_com/_layouts/15/Doc.aspx?sourcedoc=%7BDDB65EBD-FD2E-48A5-98B7-09F7CA5CBA28%7D&amp;file=Script%20for%20Litera%20%20Curriculum.docx&amp;action=default&amp;mobileredirect=true&amp;DefaultItemOpen=1
AI-generated content may be incorrect.</a:t>
            </a:r>
          </a:p>
        </p:txBody>
      </p:sp>
      <p:sp>
        <p:nvSpPr>
          <p:cNvPr id="4" name="Slide Number Placeholder 3"/>
          <p:cNvSpPr>
            <a:spLocks noGrp="1"/>
          </p:cNvSpPr>
          <p:nvPr>
            <p:ph type="sldNum" sz="quarter" idx="5"/>
          </p:nvPr>
        </p:nvSpPr>
        <p:spPr/>
        <p:txBody>
          <a:bodyPr/>
          <a:lstStyle/>
          <a:p>
            <a:fld id="{09E37165-11A1-47EC-B32C-63F3AF8A970B}" type="slidenum">
              <a:rPr lang="en-IN" smtClean="0"/>
              <a:t>147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B21774F-8E34-48BC-B58D-F47071E41647}" type="datetime1">
              <a:rPr lang="en-IN" smtClean="0"/>
              <a:t>25-06-2026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B6052C9-86BC-4347-859E-642A0DB6C3E3}" type="datetime1">
              <a:rPr lang="en-IN" smtClean="0"/>
              <a:t>25-06-2026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630FC6B-F1C1-4A07-936B-237B9E7F39E7}" type="datetime1">
              <a:rPr lang="en-IN" smtClean="0"/>
              <a:t>25-06-2026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51"/>
        <p:cNvGrpSpPr/>
        <p:nvPr/>
      </p:nvGrpSpPr>
      <p:grpSpPr>
        <a:xfrm>
          <a:off x="0" y="0"/>
          <a:ext cx="0" cy="0"/>
          <a:chOff x="0" y="0"/>
          <a:chExt cx="0" cy="0"/>
        </a:xfrm>
      </p:grpSpPr>
      <p:sp>
        <p:nvSpPr>
          <p:cNvPr id="58" name="Google Shape;58;p7"/>
          <p:cNvSpPr txBox="1">
            <a:spLocks noGrp="1"/>
          </p:cNvSpPr>
          <p:nvPr>
            <p:ph type="title"/>
          </p:nvPr>
        </p:nvSpPr>
        <p:spPr>
          <a:xfrm>
            <a:off x="5096000" y="1190967"/>
            <a:ext cx="6486400" cy="9212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p>
        </p:txBody>
      </p:sp>
      <p:sp>
        <p:nvSpPr>
          <p:cNvPr id="59" name="Google Shape;59;p7"/>
          <p:cNvSpPr txBox="1">
            <a:spLocks noGrp="1"/>
          </p:cNvSpPr>
          <p:nvPr>
            <p:ph type="body" idx="1"/>
          </p:nvPr>
        </p:nvSpPr>
        <p:spPr>
          <a:xfrm>
            <a:off x="5096000" y="2301200"/>
            <a:ext cx="3148400" cy="4032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Edit Master text styles</a:t>
            </a:r>
          </a:p>
        </p:txBody>
      </p:sp>
      <p:sp>
        <p:nvSpPr>
          <p:cNvPr id="60" name="Google Shape;60;p7"/>
          <p:cNvSpPr txBox="1">
            <a:spLocks noGrp="1"/>
          </p:cNvSpPr>
          <p:nvPr>
            <p:ph type="body" idx="2"/>
          </p:nvPr>
        </p:nvSpPr>
        <p:spPr>
          <a:xfrm>
            <a:off x="8433997" y="2301200"/>
            <a:ext cx="3148400" cy="4032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Edit Master text styles</a:t>
            </a:r>
          </a:p>
        </p:txBody>
      </p:sp>
      <p:sp>
        <p:nvSpPr>
          <p:cNvPr id="61" name="Google Shape;61;p7"/>
          <p:cNvSpPr txBox="1">
            <a:spLocks noGrp="1"/>
          </p:cNvSpPr>
          <p:nvPr>
            <p:ph type="sldNum" idx="12"/>
          </p:nvPr>
        </p:nvSpPr>
        <p:spPr>
          <a:xfrm>
            <a:off x="101612"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GB" smtClean="0"/>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r>
              <a:rPr lang="en-US" sz="1800" b="0" strike="noStrike" spc="-1">
                <a:solidFill>
                  <a:srgbClr val="000000"/>
                </a:solidFill>
                <a:latin typeface="Calibri" panose="020F0502020204030204"/>
              </a:rPr>
              <a:t>Click to edit Master title style</a:t>
            </a: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indent="0" algn="ctr">
              <a:buNone/>
            </a:pPr>
            <a:r>
              <a:rPr lang="en-US" sz="3200" b="0" strike="noStrike" spc="-1">
                <a:solidFill>
                  <a:srgbClr val="000000"/>
                </a:solidFill>
                <a:latin typeface="Arial" panose="020B0604020202020204"/>
              </a:rPr>
              <a:t>Click to edit Master subtitle style</a:t>
            </a:r>
          </a:p>
        </p:txBody>
      </p:sp>
      <p:sp>
        <p:nvSpPr>
          <p:cNvPr id="4" name="PlaceHolder 3"/>
          <p:cNvSpPr>
            <a:spLocks noGrp="1"/>
          </p:cNvSpPr>
          <p:nvPr>
            <p:ph type="ftr" idx="2"/>
          </p:nvPr>
        </p:nvSpPr>
        <p:spPr/>
        <p:txBody>
          <a:bodyPr/>
          <a:lstStyle/>
          <a:p>
            <a:endParaRPr lang="en-GB"/>
          </a:p>
        </p:txBody>
      </p:sp>
      <p:sp>
        <p:nvSpPr>
          <p:cNvPr id="2" name="PlaceHolder 4"/>
          <p:cNvSpPr>
            <a:spLocks noGrp="1"/>
          </p:cNvSpPr>
          <p:nvPr>
            <p:ph type="sldNum" idx="3"/>
          </p:nvPr>
        </p:nvSpPr>
        <p:spPr/>
        <p:txBody>
          <a:bodyPr/>
          <a:lstStyle/>
          <a:p>
            <a:fld id="{04A6E8A2-6809-4667-8094-D974A2D73E9F}" type="slidenum">
              <a:rPr lang="en-GB" smtClean="0"/>
              <a:pPr/>
              <a:t>‹#›</a:t>
            </a:fld>
            <a:endParaRPr lang="en-GB"/>
          </a:p>
        </p:txBody>
      </p:sp>
      <p:sp>
        <p:nvSpPr>
          <p:cNvPr id="3" name="PlaceHolder 5"/>
          <p:cNvSpPr>
            <a:spLocks noGrp="1"/>
          </p:cNvSpPr>
          <p:nvPr>
            <p:ph type="dt" idx="1"/>
          </p:nvPr>
        </p:nvSpPr>
        <p:spPr/>
        <p:txBody>
          <a:bodyPr/>
          <a:lstStyle/>
          <a:p>
            <a:fld id="{97881C5D-A423-4442-8A18-A13162A43F0D}" type="datetimeFigureOut">
              <a:rPr lang="en-GB" smtClean="0"/>
              <a:pPr/>
              <a:t>25/06/2026</a:t>
            </a:fld>
            <a:endParaRPr lang="en-GB"/>
          </a:p>
        </p:txBody>
      </p:sp>
    </p:spTree>
    <p:extLst>
      <p:ext uri="{BB962C8B-B14F-4D97-AF65-F5344CB8AC3E}">
        <p14:creationId xmlns:p14="http://schemas.microsoft.com/office/powerpoint/2010/main" val="302416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93CBEF-877A-49D0-8706-28ADA2A12FF6}" type="datetime1">
              <a:rPr lang="en-IN" smtClean="0"/>
              <a:t>25-06-2026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1B8292-FA7D-465E-87CD-DB189A8002D1}" type="datetime1">
              <a:rPr lang="en-IN" smtClean="0"/>
              <a:t>25-06-2026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76BB707-140B-4414-A756-5A05398DEA7C}" type="datetime1">
              <a:rPr lang="en-IN" smtClean="0"/>
              <a:t>25-06-2026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5B7F30AF-7C16-4342-AF60-1EAC4C35836C}" type="datetime1">
              <a:rPr lang="en-IN" smtClean="0"/>
              <a:t>25-06-2026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C22304A-54B0-49F2-AA4C-4877D13EAED5}" type="datetime1">
              <a:rPr lang="en-IN" smtClean="0"/>
              <a:t>25-06-2026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492D5-C1C7-44EC-8034-819C23634451}" type="datetime1">
              <a:rPr lang="en-IN" smtClean="0"/>
              <a:t>25-06-2026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B40E03-C4F8-475E-B800-021DFA0AEE35}" type="datetime1">
              <a:rPr lang="en-IN" smtClean="0"/>
              <a:t>25-06-2026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B4B63F-8E53-439C-B243-2AABD2414DA2}" type="datetime1">
              <a:rPr lang="en-IN" smtClean="0"/>
              <a:t>25-06-2026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EC77E-1B37-4248-8FCE-E580A5CB4ADB}" type="datetime1">
              <a:rPr lang="en-IN" smtClean="0"/>
              <a:t>25-06-2026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023B6-41B5-48C9-9D42-011F14A99E8D}"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image" Target="../media/image243.jpeg"/><Relationship Id="rId1" Type="http://schemas.openxmlformats.org/officeDocument/2006/relationships/slideLayout" Target="../slideLayouts/slideLayout7.xml"/><Relationship Id="rId5" Type="http://schemas.openxmlformats.org/officeDocument/2006/relationships/image" Target="../media/image250.jpeg"/><Relationship Id="rId4" Type="http://schemas.openxmlformats.org/officeDocument/2006/relationships/image" Target="../media/image263.jpeg"/></Relationships>
</file>

<file path=ppt/slides/_rels/slide101.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image" Target="../media/image243.jpeg"/><Relationship Id="rId1" Type="http://schemas.openxmlformats.org/officeDocument/2006/relationships/slideLayout" Target="../slideLayouts/slideLayout7.xml"/><Relationship Id="rId5" Type="http://schemas.openxmlformats.org/officeDocument/2006/relationships/image" Target="../media/image253.jpeg"/><Relationship Id="rId4" Type="http://schemas.openxmlformats.org/officeDocument/2006/relationships/image" Target="../media/image264.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265.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267.jpeg"/><Relationship Id="rId2" Type="http://schemas.openxmlformats.org/officeDocument/2006/relationships/image" Target="../media/image266.jpeg"/><Relationship Id="rId1" Type="http://schemas.openxmlformats.org/officeDocument/2006/relationships/slideLayout" Target="../slideLayouts/slideLayout7.xml"/><Relationship Id="rId5" Type="http://schemas.openxmlformats.org/officeDocument/2006/relationships/image" Target="../media/image269.jpeg"/><Relationship Id="rId4" Type="http://schemas.openxmlformats.org/officeDocument/2006/relationships/image" Target="../media/image268.jpeg"/></Relationships>
</file>

<file path=ppt/slides/_rels/slide105.xml.rels><?xml version="1.0" encoding="UTF-8" standalone="yes"?>
<Relationships xmlns="http://schemas.openxmlformats.org/package/2006/relationships"><Relationship Id="rId3" Type="http://schemas.openxmlformats.org/officeDocument/2006/relationships/image" Target="../media/image271.jpeg"/><Relationship Id="rId2" Type="http://schemas.openxmlformats.org/officeDocument/2006/relationships/image" Target="../media/image270.jpe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273.jpeg"/><Relationship Id="rId7" Type="http://schemas.openxmlformats.org/officeDocument/2006/relationships/image" Target="../media/image277.jpeg"/><Relationship Id="rId2" Type="http://schemas.openxmlformats.org/officeDocument/2006/relationships/image" Target="../media/image272.jpeg"/><Relationship Id="rId1" Type="http://schemas.openxmlformats.org/officeDocument/2006/relationships/slideLayout" Target="../slideLayouts/slideLayout2.xml"/><Relationship Id="rId6" Type="http://schemas.openxmlformats.org/officeDocument/2006/relationships/image" Target="../media/image276.jpeg"/><Relationship Id="rId5" Type="http://schemas.openxmlformats.org/officeDocument/2006/relationships/image" Target="../media/image275.jpeg"/><Relationship Id="rId4" Type="http://schemas.openxmlformats.org/officeDocument/2006/relationships/image" Target="../media/image274.jpeg"/></Relationships>
</file>

<file path=ppt/slides/_rels/slide107.xml.rels><?xml version="1.0" encoding="UTF-8" standalone="yes"?>
<Relationships xmlns="http://schemas.openxmlformats.org/package/2006/relationships"><Relationship Id="rId8" Type="http://schemas.openxmlformats.org/officeDocument/2006/relationships/image" Target="../media/image284.jpeg"/><Relationship Id="rId3" Type="http://schemas.openxmlformats.org/officeDocument/2006/relationships/image" Target="../media/image279.jpeg"/><Relationship Id="rId7" Type="http://schemas.openxmlformats.org/officeDocument/2006/relationships/image" Target="../media/image283.jpeg"/><Relationship Id="rId2" Type="http://schemas.openxmlformats.org/officeDocument/2006/relationships/image" Target="../media/image278.jpeg"/><Relationship Id="rId1" Type="http://schemas.openxmlformats.org/officeDocument/2006/relationships/slideLayout" Target="../slideLayouts/slideLayout2.xml"/><Relationship Id="rId6" Type="http://schemas.openxmlformats.org/officeDocument/2006/relationships/image" Target="../media/image282.jpeg"/><Relationship Id="rId5" Type="http://schemas.openxmlformats.org/officeDocument/2006/relationships/image" Target="../media/image281.png"/><Relationship Id="rId4" Type="http://schemas.openxmlformats.org/officeDocument/2006/relationships/image" Target="../media/image280.jpeg"/></Relationships>
</file>

<file path=ppt/slides/_rels/slide108.xml.rels><?xml version="1.0" encoding="UTF-8" standalone="yes"?>
<Relationships xmlns="http://schemas.openxmlformats.org/package/2006/relationships"><Relationship Id="rId3" Type="http://schemas.openxmlformats.org/officeDocument/2006/relationships/image" Target="../media/image286.png"/><Relationship Id="rId2" Type="http://schemas.openxmlformats.org/officeDocument/2006/relationships/image" Target="../media/image285.png"/><Relationship Id="rId1" Type="http://schemas.openxmlformats.org/officeDocument/2006/relationships/slideLayout" Target="../slideLayouts/slideLayout2.xml"/><Relationship Id="rId5" Type="http://schemas.openxmlformats.org/officeDocument/2006/relationships/image" Target="../media/image283.jpeg"/><Relationship Id="rId4" Type="http://schemas.openxmlformats.org/officeDocument/2006/relationships/image" Target="../media/image287.png"/></Relationships>
</file>

<file path=ppt/slides/_rels/slide109.xml.rels><?xml version="1.0" encoding="UTF-8" standalone="yes"?>
<Relationships xmlns="http://schemas.openxmlformats.org/package/2006/relationships"><Relationship Id="rId2" Type="http://schemas.openxmlformats.org/officeDocument/2006/relationships/image" Target="../media/image28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290.jpeg"/><Relationship Id="rId2" Type="http://schemas.openxmlformats.org/officeDocument/2006/relationships/image" Target="../media/image289.jpe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92.jpeg"/><Relationship Id="rId2" Type="http://schemas.openxmlformats.org/officeDocument/2006/relationships/image" Target="../media/image291.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294.png"/><Relationship Id="rId2" Type="http://schemas.openxmlformats.org/officeDocument/2006/relationships/image" Target="../media/image293.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8" Type="http://schemas.openxmlformats.org/officeDocument/2006/relationships/image" Target="../media/image299.png"/><Relationship Id="rId3" Type="http://schemas.microsoft.com/office/2007/relationships/hdphoto" Target="../media/hdphoto4.wdp"/><Relationship Id="rId7" Type="http://schemas.microsoft.com/office/2007/relationships/hdphoto" Target="../media/hdphoto5.wdp"/><Relationship Id="rId2" Type="http://schemas.openxmlformats.org/officeDocument/2006/relationships/image" Target="../media/image295.png"/><Relationship Id="rId1" Type="http://schemas.openxmlformats.org/officeDocument/2006/relationships/slideLayout" Target="../slideLayouts/slideLayout7.xml"/><Relationship Id="rId6" Type="http://schemas.openxmlformats.org/officeDocument/2006/relationships/image" Target="../media/image298.png"/><Relationship Id="rId5" Type="http://schemas.openxmlformats.org/officeDocument/2006/relationships/image" Target="../media/image297.jpeg"/><Relationship Id="rId10" Type="http://schemas.openxmlformats.org/officeDocument/2006/relationships/image" Target="../media/image301.png"/><Relationship Id="rId4" Type="http://schemas.openxmlformats.org/officeDocument/2006/relationships/image" Target="../media/image296.png"/><Relationship Id="rId9" Type="http://schemas.openxmlformats.org/officeDocument/2006/relationships/image" Target="../media/image300.png"/></Relationships>
</file>

<file path=ppt/slides/_rels/slide119.xml.rels><?xml version="1.0" encoding="UTF-8" standalone="yes"?>
<Relationships xmlns="http://schemas.openxmlformats.org/package/2006/relationships"><Relationship Id="rId3" Type="http://schemas.openxmlformats.org/officeDocument/2006/relationships/image" Target="../media/image303.png"/><Relationship Id="rId2" Type="http://schemas.openxmlformats.org/officeDocument/2006/relationships/image" Target="../media/image302.png"/><Relationship Id="rId1" Type="http://schemas.openxmlformats.org/officeDocument/2006/relationships/slideLayout" Target="../slideLayouts/slideLayout7.xml"/><Relationship Id="rId4" Type="http://schemas.openxmlformats.org/officeDocument/2006/relationships/image" Target="../media/image304.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0.xml.rels><?xml version="1.0" encoding="UTF-8" standalone="yes"?>
<Relationships xmlns="http://schemas.openxmlformats.org/package/2006/relationships"><Relationship Id="rId3" Type="http://schemas.openxmlformats.org/officeDocument/2006/relationships/image" Target="../media/image306.jpeg"/><Relationship Id="rId2" Type="http://schemas.openxmlformats.org/officeDocument/2006/relationships/image" Target="../media/image305.jpeg"/><Relationship Id="rId1" Type="http://schemas.openxmlformats.org/officeDocument/2006/relationships/slideLayout" Target="../slideLayouts/slideLayout7.xml"/><Relationship Id="rId5" Type="http://schemas.openxmlformats.org/officeDocument/2006/relationships/image" Target="../media/image308.jpeg"/><Relationship Id="rId4" Type="http://schemas.openxmlformats.org/officeDocument/2006/relationships/image" Target="../media/image307.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30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10.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311.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0.xml.rels><?xml version="1.0" encoding="UTF-8" standalone="yes"?>
<Relationships xmlns="http://schemas.openxmlformats.org/package/2006/relationships"><Relationship Id="rId3" Type="http://schemas.openxmlformats.org/officeDocument/2006/relationships/image" Target="../media/image313.png"/><Relationship Id="rId2" Type="http://schemas.openxmlformats.org/officeDocument/2006/relationships/image" Target="../media/image312.jpeg"/><Relationship Id="rId1" Type="http://schemas.openxmlformats.org/officeDocument/2006/relationships/slideLayout" Target="../slideLayouts/slideLayout2.xml"/><Relationship Id="rId5" Type="http://schemas.openxmlformats.org/officeDocument/2006/relationships/image" Target="../media/image315.jpeg"/><Relationship Id="rId4" Type="http://schemas.openxmlformats.org/officeDocument/2006/relationships/image" Target="../media/image314.jpe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hyperlink" Target="https://pressbooks.pub/eceprinciplesandpractices/chapter/chapter-8-partnering-with-families/" TargetMode="External"/><Relationship Id="rId2" Type="http://schemas.openxmlformats.org/officeDocument/2006/relationships/image" Target="../media/image316.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34.xml.rels><?xml version="1.0" encoding="UTF-8" standalone="yes"?>
<Relationships xmlns="http://schemas.openxmlformats.org/package/2006/relationships"><Relationship Id="rId2" Type="http://schemas.openxmlformats.org/officeDocument/2006/relationships/image" Target="../media/image317.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319.jpeg"/><Relationship Id="rId2" Type="http://schemas.openxmlformats.org/officeDocument/2006/relationships/image" Target="../media/image318.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image" Target="../media/image323.png"/><Relationship Id="rId2" Type="http://schemas.openxmlformats.org/officeDocument/2006/relationships/image" Target="../media/image322.png"/><Relationship Id="rId1" Type="http://schemas.openxmlformats.org/officeDocument/2006/relationships/slideLayout" Target="../slideLayouts/slideLayout1.xml"/><Relationship Id="rId5" Type="http://schemas.openxmlformats.org/officeDocument/2006/relationships/image" Target="../media/image325.png"/><Relationship Id="rId4" Type="http://schemas.openxmlformats.org/officeDocument/2006/relationships/image" Target="../media/image324.png"/></Relationships>
</file>

<file path=ppt/slides/_rels/slide142.xml.rels><?xml version="1.0" encoding="UTF-8" standalone="yes"?>
<Relationships xmlns="http://schemas.openxmlformats.org/package/2006/relationships"><Relationship Id="rId3" Type="http://schemas.openxmlformats.org/officeDocument/2006/relationships/image" Target="../media/image327.jpeg"/><Relationship Id="rId7" Type="http://schemas.openxmlformats.org/officeDocument/2006/relationships/image" Target="../media/image331.jpeg"/><Relationship Id="rId2" Type="http://schemas.openxmlformats.org/officeDocument/2006/relationships/image" Target="../media/image326.jpeg"/><Relationship Id="rId1" Type="http://schemas.openxmlformats.org/officeDocument/2006/relationships/slideLayout" Target="../slideLayouts/slideLayout4.xml"/><Relationship Id="rId6" Type="http://schemas.openxmlformats.org/officeDocument/2006/relationships/image" Target="../media/image330.jpeg"/><Relationship Id="rId5" Type="http://schemas.openxmlformats.org/officeDocument/2006/relationships/image" Target="../media/image329.jpeg"/><Relationship Id="rId4" Type="http://schemas.openxmlformats.org/officeDocument/2006/relationships/image" Target="../media/image328.jpeg"/></Relationships>
</file>

<file path=ppt/slides/_rels/slide143.xml.rels><?xml version="1.0" encoding="UTF-8" standalone="yes"?>
<Relationships xmlns="http://schemas.openxmlformats.org/package/2006/relationships"><Relationship Id="rId3" Type="http://schemas.openxmlformats.org/officeDocument/2006/relationships/image" Target="../media/image33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34.png"/><Relationship Id="rId4" Type="http://schemas.openxmlformats.org/officeDocument/2006/relationships/image" Target="../media/image333.png"/></Relationships>
</file>

<file path=ppt/slides/_rels/slide144.xml.rels><?xml version="1.0" encoding="UTF-8" standalone="yes"?>
<Relationships xmlns="http://schemas.openxmlformats.org/package/2006/relationships"><Relationship Id="rId3" Type="http://schemas.openxmlformats.org/officeDocument/2006/relationships/image" Target="../media/image33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36.png"/><Relationship Id="rId4" Type="http://schemas.microsoft.com/office/2007/relationships/hdphoto" Target="../media/hdphoto6.wdp"/></Relationships>
</file>

<file path=ppt/slides/_rels/slide145.xml.rels><?xml version="1.0" encoding="UTF-8" standalone="yes"?>
<Relationships xmlns="http://schemas.openxmlformats.org/package/2006/relationships"><Relationship Id="rId3" Type="http://schemas.openxmlformats.org/officeDocument/2006/relationships/image" Target="../media/image33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3" Type="http://schemas.openxmlformats.org/officeDocument/2006/relationships/image" Target="../media/image339.jpeg"/><Relationship Id="rId2" Type="http://schemas.openxmlformats.org/officeDocument/2006/relationships/image" Target="../media/image338.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340.png"/><Relationship Id="rId7" Type="http://schemas.openxmlformats.org/officeDocument/2006/relationships/image" Target="../media/image34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43.png"/><Relationship Id="rId5" Type="http://schemas.openxmlformats.org/officeDocument/2006/relationships/image" Target="../media/image342.png"/><Relationship Id="rId4" Type="http://schemas.openxmlformats.org/officeDocument/2006/relationships/image" Target="../media/image341.png"/></Relationships>
</file>

<file path=ppt/slides/_rels/slide148.xml.rels><?xml version="1.0" encoding="UTF-8" standalone="yes"?>
<Relationships xmlns="http://schemas.openxmlformats.org/package/2006/relationships"><Relationship Id="rId8" Type="http://schemas.openxmlformats.org/officeDocument/2006/relationships/image" Target="../media/image346.jpeg"/><Relationship Id="rId3" Type="http://schemas.openxmlformats.org/officeDocument/2006/relationships/hyperlink" Target="http://www.mountliteraghogali.com/" TargetMode="External"/><Relationship Id="rId7" Type="http://schemas.openxmlformats.org/officeDocument/2006/relationships/image" Target="../media/image345.jpeg"/><Relationship Id="rId2" Type="http://schemas.openxmlformats.org/officeDocument/2006/relationships/hyperlink" Target="mailto:mlzs.ghogali@mountlitera.com" TargetMode="External"/><Relationship Id="rId1" Type="http://schemas.openxmlformats.org/officeDocument/2006/relationships/slideLayout" Target="../slideLayouts/slideLayout7.xml"/><Relationship Id="rId6" Type="http://schemas.openxmlformats.org/officeDocument/2006/relationships/hyperlink" Target="https://instagram.com/mlzs_besa?igshid=MzRlODBiNWFlZA" TargetMode="External"/><Relationship Id="rId5" Type="http://schemas.openxmlformats.org/officeDocument/2006/relationships/hyperlink" Target="https://www.youtube.com/channel/UCAR4GcspgghrllvzTncGgmg" TargetMode="External"/><Relationship Id="rId4" Type="http://schemas.openxmlformats.org/officeDocument/2006/relationships/hyperlink" Target="https://www.facebook.com/mountliterabes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jpeg"/><Relationship Id="rId7" Type="http://schemas.openxmlformats.org/officeDocument/2006/relationships/image" Target="../media/image33.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 Id="rId9" Type="http://schemas.openxmlformats.org/officeDocument/2006/relationships/image" Target="../media/image46.jpeg"/></Relationships>
</file>

<file path=ppt/slides/_rels/slide1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7.png"/><Relationship Id="rId7"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pn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eg"/></Relationships>
</file>

<file path=ppt/slides/_rels/slide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2.xml"/><Relationship Id="rId5" Type="http://schemas.openxmlformats.org/officeDocument/2006/relationships/image" Target="../media/image84.jpe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31.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3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jpeg"/><Relationship Id="rId1" Type="http://schemas.openxmlformats.org/officeDocument/2006/relationships/slideLayout" Target="../slideLayouts/slideLayout6.xml"/><Relationship Id="rId5" Type="http://schemas.openxmlformats.org/officeDocument/2006/relationships/image" Target="../media/image105.png"/><Relationship Id="rId4" Type="http://schemas.openxmlformats.org/officeDocument/2006/relationships/image" Target="../media/image104.png"/></Relationships>
</file>

<file path=ppt/slides/_rels/slide3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6.xml"/><Relationship Id="rId5" Type="http://schemas.openxmlformats.org/officeDocument/2006/relationships/image" Target="../media/image113.png"/><Relationship Id="rId4" Type="http://schemas.openxmlformats.org/officeDocument/2006/relationships/image" Target="../media/image112.png"/></Relationships>
</file>

<file path=ppt/slides/_rels/slide4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6.png"/><Relationship Id="rId4" Type="http://schemas.openxmlformats.org/officeDocument/2006/relationships/image" Target="../media/image115.png"/></Relationships>
</file>

<file path=ppt/slides/_rels/slide4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6.xml"/><Relationship Id="rId5" Type="http://schemas.openxmlformats.org/officeDocument/2006/relationships/image" Target="../media/image120.png"/><Relationship Id="rId4" Type="http://schemas.openxmlformats.org/officeDocument/2006/relationships/image" Target="../media/image119.png"/></Relationships>
</file>

<file path=ppt/slides/_rels/slide4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6.xml"/><Relationship Id="rId5" Type="http://schemas.openxmlformats.org/officeDocument/2006/relationships/image" Target="../media/image126.png"/><Relationship Id="rId4" Type="http://schemas.openxmlformats.org/officeDocument/2006/relationships/image" Target="../media/image125.png"/></Relationships>
</file>

<file path=ppt/slides/_rels/slide4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6.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4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4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6.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4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6.xml"/><Relationship Id="rId5" Type="http://schemas.openxmlformats.org/officeDocument/2006/relationships/image" Target="../media/image144.png"/><Relationship Id="rId4" Type="http://schemas.openxmlformats.org/officeDocument/2006/relationships/image" Target="../media/image14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7.xml"/><Relationship Id="rId6" Type="http://schemas.openxmlformats.org/officeDocument/2006/relationships/image" Target="../media/image149.jpeg"/><Relationship Id="rId5" Type="http://schemas.openxmlformats.org/officeDocument/2006/relationships/image" Target="../media/image148.jpeg"/><Relationship Id="rId4" Type="http://schemas.openxmlformats.org/officeDocument/2006/relationships/image" Target="../media/image147.jpeg"/></Relationships>
</file>

<file path=ppt/slides/_rels/slide51.xml.rels><?xml version="1.0" encoding="UTF-8" standalone="yes"?>
<Relationships xmlns="http://schemas.openxmlformats.org/package/2006/relationships"><Relationship Id="rId8" Type="http://schemas.openxmlformats.org/officeDocument/2006/relationships/image" Target="../media/image155.jpeg"/><Relationship Id="rId3" Type="http://schemas.openxmlformats.org/officeDocument/2006/relationships/image" Target="../media/image151.jpeg"/><Relationship Id="rId7" Type="http://schemas.openxmlformats.org/officeDocument/2006/relationships/image" Target="../media/image154.jpeg"/><Relationship Id="rId2" Type="http://schemas.openxmlformats.org/officeDocument/2006/relationships/image" Target="../media/image150.jpeg"/><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153.png"/><Relationship Id="rId4" Type="http://schemas.openxmlformats.org/officeDocument/2006/relationships/image" Target="../media/image152.jpeg"/></Relationships>
</file>

<file path=ppt/slides/_rels/slide52.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7.xml"/><Relationship Id="rId5" Type="http://schemas.openxmlformats.org/officeDocument/2006/relationships/image" Target="../media/image159.png"/><Relationship Id="rId4" Type="http://schemas.openxmlformats.org/officeDocument/2006/relationships/image" Target="../media/image158.png"/></Relationships>
</file>

<file path=ppt/slides/_rels/slide53.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image" Target="../media/image160.jpeg"/><Relationship Id="rId1" Type="http://schemas.openxmlformats.org/officeDocument/2006/relationships/slideLayout" Target="../slideLayouts/slideLayout2.xml"/><Relationship Id="rId4" Type="http://schemas.openxmlformats.org/officeDocument/2006/relationships/image" Target="../media/image162.jpeg"/></Relationships>
</file>

<file path=ppt/slides/_rels/slide54.xml.rels><?xml version="1.0" encoding="UTF-8" standalone="yes"?>
<Relationships xmlns="http://schemas.openxmlformats.org/package/2006/relationships"><Relationship Id="rId8" Type="http://schemas.openxmlformats.org/officeDocument/2006/relationships/image" Target="../media/image169.jpeg"/><Relationship Id="rId3" Type="http://schemas.openxmlformats.org/officeDocument/2006/relationships/image" Target="../media/image164.jpeg"/><Relationship Id="rId7" Type="http://schemas.openxmlformats.org/officeDocument/2006/relationships/image" Target="../media/image168.jpeg"/><Relationship Id="rId2" Type="http://schemas.openxmlformats.org/officeDocument/2006/relationships/image" Target="../media/image163.jpeg"/><Relationship Id="rId1" Type="http://schemas.openxmlformats.org/officeDocument/2006/relationships/slideLayout" Target="../slideLayouts/slideLayout13.xml"/><Relationship Id="rId6" Type="http://schemas.openxmlformats.org/officeDocument/2006/relationships/image" Target="../media/image167.jpeg"/><Relationship Id="rId5" Type="http://schemas.openxmlformats.org/officeDocument/2006/relationships/image" Target="../media/image166.jpeg"/><Relationship Id="rId4" Type="http://schemas.openxmlformats.org/officeDocument/2006/relationships/image" Target="../media/image165.jpeg"/><Relationship Id="rId9" Type="http://schemas.openxmlformats.org/officeDocument/2006/relationships/image" Target="../media/image170.jpeg"/></Relationships>
</file>

<file path=ppt/slides/_rels/slide55.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jpeg"/><Relationship Id="rId1" Type="http://schemas.openxmlformats.org/officeDocument/2006/relationships/slideLayout" Target="../slideLayouts/slideLayout1.xml"/><Relationship Id="rId5" Type="http://schemas.openxmlformats.org/officeDocument/2006/relationships/image" Target="../media/image174.png"/><Relationship Id="rId4" Type="http://schemas.openxmlformats.org/officeDocument/2006/relationships/image" Target="../media/image173.png"/></Relationships>
</file>

<file path=ppt/slides/_rels/slide56.xml.rels><?xml version="1.0" encoding="UTF-8" standalone="yes"?>
<Relationships xmlns="http://schemas.openxmlformats.org/package/2006/relationships"><Relationship Id="rId3" Type="http://schemas.openxmlformats.org/officeDocument/2006/relationships/image" Target="../media/image176.jpeg"/><Relationship Id="rId2" Type="http://schemas.openxmlformats.org/officeDocument/2006/relationships/image" Target="../media/image175.png"/><Relationship Id="rId1" Type="http://schemas.openxmlformats.org/officeDocument/2006/relationships/slideLayout" Target="../slideLayouts/slideLayout1.xml"/><Relationship Id="rId5" Type="http://schemas.openxmlformats.org/officeDocument/2006/relationships/image" Target="../media/image178.png"/><Relationship Id="rId4" Type="http://schemas.openxmlformats.org/officeDocument/2006/relationships/image" Target="../media/image177.png"/></Relationships>
</file>

<file path=ppt/slides/_rels/slide57.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jpeg"/><Relationship Id="rId1" Type="http://schemas.openxmlformats.org/officeDocument/2006/relationships/slideLayout" Target="../slideLayouts/slideLayout6.xml"/><Relationship Id="rId4" Type="http://schemas.openxmlformats.org/officeDocument/2006/relationships/image" Target="../media/image181.png"/></Relationships>
</file>

<file path=ppt/slides/_rels/slide58.xml.rels><?xml version="1.0" encoding="UTF-8" standalone="yes"?>
<Relationships xmlns="http://schemas.openxmlformats.org/package/2006/relationships"><Relationship Id="rId3" Type="http://schemas.openxmlformats.org/officeDocument/2006/relationships/image" Target="../media/image183.jpeg"/><Relationship Id="rId2" Type="http://schemas.openxmlformats.org/officeDocument/2006/relationships/image" Target="../media/image18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85.jpeg"/><Relationship Id="rId2" Type="http://schemas.openxmlformats.org/officeDocument/2006/relationships/image" Target="../media/image18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image" Target="../media/image186.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jpeg"/><Relationship Id="rId1" Type="http://schemas.openxmlformats.org/officeDocument/2006/relationships/slideLayout" Target="../slideLayouts/slideLayout6.xml"/><Relationship Id="rId4" Type="http://schemas.openxmlformats.org/officeDocument/2006/relationships/image" Target="../media/image191.jpeg"/></Relationships>
</file>

<file path=ppt/slides/_rels/slide64.xml.rels><?xml version="1.0" encoding="UTF-8" standalone="yes"?>
<Relationships xmlns="http://schemas.openxmlformats.org/package/2006/relationships"><Relationship Id="rId3" Type="http://schemas.openxmlformats.org/officeDocument/2006/relationships/image" Target="../media/image193.jpeg"/><Relationship Id="rId2" Type="http://schemas.openxmlformats.org/officeDocument/2006/relationships/image" Target="../media/image19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95.png"/><Relationship Id="rId1" Type="http://schemas.openxmlformats.org/officeDocument/2006/relationships/slideLayout" Target="../slideLayouts/slideLayout2.xml"/><Relationship Id="rId4" Type="http://schemas.openxmlformats.org/officeDocument/2006/relationships/image" Target="../media/image197.png"/></Relationships>
</file>

<file path=ppt/slides/_rels/slide67.xml.rels><?xml version="1.0" encoding="UTF-8" standalone="yes"?>
<Relationships xmlns="http://schemas.openxmlformats.org/package/2006/relationships"><Relationship Id="rId2" Type="http://schemas.openxmlformats.org/officeDocument/2006/relationships/image" Target="../media/image19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9.png"/><Relationship Id="rId1" Type="http://schemas.openxmlformats.org/officeDocument/2006/relationships/slideLayout" Target="../slideLayouts/slideLayout6.xml"/><Relationship Id="rId5" Type="http://schemas.openxmlformats.org/officeDocument/2006/relationships/image" Target="../media/image202.png"/><Relationship Id="rId4" Type="http://schemas.openxmlformats.org/officeDocument/2006/relationships/image" Target="../media/image201.png"/></Relationships>
</file>

<file path=ppt/slides/_rels/slide69.xml.rels><?xml version="1.0" encoding="UTF-8" standalone="yes"?>
<Relationships xmlns="http://schemas.openxmlformats.org/package/2006/relationships"><Relationship Id="rId2" Type="http://schemas.openxmlformats.org/officeDocument/2006/relationships/image" Target="../media/image20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4.jpeg"/><Relationship Id="rId1" Type="http://schemas.openxmlformats.org/officeDocument/2006/relationships/slideLayout" Target="../slideLayouts/slideLayout2.xml"/><Relationship Id="rId6" Type="http://schemas.openxmlformats.org/officeDocument/2006/relationships/image" Target="../media/image208.png"/><Relationship Id="rId5" Type="http://schemas.openxmlformats.org/officeDocument/2006/relationships/image" Target="../media/image207.png"/><Relationship Id="rId4" Type="http://schemas.openxmlformats.org/officeDocument/2006/relationships/image" Target="../media/image206.png"/></Relationships>
</file>

<file path=ppt/slides/_rels/slide71.xml.rels><?xml version="1.0" encoding="UTF-8" standalone="yes"?>
<Relationships xmlns="http://schemas.openxmlformats.org/package/2006/relationships"><Relationship Id="rId3" Type="http://schemas.openxmlformats.org/officeDocument/2006/relationships/image" Target="../media/image210.jpeg"/><Relationship Id="rId2" Type="http://schemas.openxmlformats.org/officeDocument/2006/relationships/image" Target="../media/image209.jpeg"/><Relationship Id="rId1" Type="http://schemas.openxmlformats.org/officeDocument/2006/relationships/slideLayout" Target="../slideLayouts/slideLayout7.xml"/><Relationship Id="rId4" Type="http://schemas.openxmlformats.org/officeDocument/2006/relationships/image" Target="../media/image211.jpeg"/></Relationships>
</file>

<file path=ppt/slides/_rels/slide72.xml.rels><?xml version="1.0" encoding="UTF-8" standalone="yes"?>
<Relationships xmlns="http://schemas.openxmlformats.org/package/2006/relationships"><Relationship Id="rId3" Type="http://schemas.openxmlformats.org/officeDocument/2006/relationships/image" Target="../media/image213.jpeg"/><Relationship Id="rId2" Type="http://schemas.openxmlformats.org/officeDocument/2006/relationships/image" Target="../media/image212.jpeg"/><Relationship Id="rId1" Type="http://schemas.openxmlformats.org/officeDocument/2006/relationships/slideLayout" Target="../slideLayouts/slideLayout6.xml"/><Relationship Id="rId4" Type="http://schemas.openxmlformats.org/officeDocument/2006/relationships/image" Target="../media/image214.jpeg"/></Relationships>
</file>

<file path=ppt/slides/_rels/slide73.xml.rels><?xml version="1.0" encoding="UTF-8" standalone="yes"?>
<Relationships xmlns="http://schemas.openxmlformats.org/package/2006/relationships"><Relationship Id="rId3" Type="http://schemas.openxmlformats.org/officeDocument/2006/relationships/image" Target="../media/image216.jpeg"/><Relationship Id="rId2" Type="http://schemas.openxmlformats.org/officeDocument/2006/relationships/image" Target="../media/image215.jpeg"/><Relationship Id="rId1" Type="http://schemas.openxmlformats.org/officeDocument/2006/relationships/slideLayout" Target="../slideLayouts/slideLayout6.xml"/><Relationship Id="rId4" Type="http://schemas.openxmlformats.org/officeDocument/2006/relationships/image" Target="../media/image217.jpeg"/></Relationships>
</file>

<file path=ppt/slides/_rels/slide74.xml.rels><?xml version="1.0" encoding="UTF-8" standalone="yes"?>
<Relationships xmlns="http://schemas.openxmlformats.org/package/2006/relationships"><Relationship Id="rId2" Type="http://schemas.openxmlformats.org/officeDocument/2006/relationships/image" Target="../media/image21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19.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222.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225.jpeg"/><Relationship Id="rId2" Type="http://schemas.openxmlformats.org/officeDocument/2006/relationships/image" Target="../media/image224.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2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229.jpeg"/><Relationship Id="rId2" Type="http://schemas.openxmlformats.org/officeDocument/2006/relationships/image" Target="../media/image228.jpeg"/><Relationship Id="rId1" Type="http://schemas.openxmlformats.org/officeDocument/2006/relationships/slideLayout" Target="../slideLayouts/slideLayout7.xml"/><Relationship Id="rId5" Type="http://schemas.openxmlformats.org/officeDocument/2006/relationships/image" Target="../media/image231.jpeg"/><Relationship Id="rId4" Type="http://schemas.openxmlformats.org/officeDocument/2006/relationships/image" Target="../media/image230.jpeg"/></Relationships>
</file>

<file path=ppt/slides/_rels/slide81.xml.rels><?xml version="1.0" encoding="UTF-8" standalone="yes"?>
<Relationships xmlns="http://schemas.openxmlformats.org/package/2006/relationships"><Relationship Id="rId3" Type="http://schemas.openxmlformats.org/officeDocument/2006/relationships/image" Target="../media/image233.jpeg"/><Relationship Id="rId2" Type="http://schemas.openxmlformats.org/officeDocument/2006/relationships/image" Target="../media/image232.jpeg"/><Relationship Id="rId1" Type="http://schemas.openxmlformats.org/officeDocument/2006/relationships/slideLayout" Target="../slideLayouts/slideLayout7.xml"/><Relationship Id="rId5" Type="http://schemas.openxmlformats.org/officeDocument/2006/relationships/image" Target="../media/image235.jpeg"/><Relationship Id="rId4" Type="http://schemas.openxmlformats.org/officeDocument/2006/relationships/image" Target="../media/image234.jpeg"/></Relationships>
</file>

<file path=ppt/slides/_rels/slide82.xml.rels><?xml version="1.0" encoding="UTF-8" standalone="yes" ?><Relationships xmlns="http://schemas.openxmlformats.org/package/2006/relationships"><Relationship Id="rId3" Target="../media/image237.jpeg" Type="http://schemas.openxmlformats.org/officeDocument/2006/relationships/image"/><Relationship Id="rId2" Target="../media/image236.jpeg" Type="http://schemas.openxmlformats.org/officeDocument/2006/relationships/image"/><Relationship Id="rId1" Target="../slideLayouts/slideLayout2.xml" Type="http://schemas.openxmlformats.org/officeDocument/2006/relationships/slideLayout"/></Relationships>
</file>

<file path=ppt/slides/_rels/slide83.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image" Target="../media/image23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242.png"/><Relationship Id="rId2" Type="http://schemas.openxmlformats.org/officeDocument/2006/relationships/image" Target="../media/image241.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244.png"/><Relationship Id="rId2" Type="http://schemas.openxmlformats.org/officeDocument/2006/relationships/image" Target="../media/image243.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45.png"/><Relationship Id="rId2" Type="http://schemas.openxmlformats.org/officeDocument/2006/relationships/image" Target="../media/image243.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image" Target="../media/image243.jpeg"/><Relationship Id="rId1" Type="http://schemas.openxmlformats.org/officeDocument/2006/relationships/slideLayout" Target="../slideLayouts/slideLayout7.xml"/><Relationship Id="rId5" Type="http://schemas.openxmlformats.org/officeDocument/2006/relationships/image" Target="../media/image248.jpeg"/><Relationship Id="rId4" Type="http://schemas.openxmlformats.org/officeDocument/2006/relationships/image" Target="../media/image247.jpeg"/></Relationships>
</file>

<file path=ppt/slides/_rels/slide89.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image" Target="../media/image243.jpeg"/><Relationship Id="rId1" Type="http://schemas.openxmlformats.org/officeDocument/2006/relationships/slideLayout" Target="../slideLayouts/slideLayout7.xml"/><Relationship Id="rId5" Type="http://schemas.openxmlformats.org/officeDocument/2006/relationships/image" Target="../media/image250.jpeg"/><Relationship Id="rId4" Type="http://schemas.openxmlformats.org/officeDocument/2006/relationships/image" Target="../media/image249.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image" Target="../media/image243.jpeg"/><Relationship Id="rId1" Type="http://schemas.openxmlformats.org/officeDocument/2006/relationships/slideLayout" Target="../slideLayouts/slideLayout7.xml"/><Relationship Id="rId4" Type="http://schemas.openxmlformats.org/officeDocument/2006/relationships/image" Target="../media/image251.jpeg"/></Relationships>
</file>

<file path=ppt/slides/_rels/slide91.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image" Target="../media/image243.jpeg"/><Relationship Id="rId1" Type="http://schemas.openxmlformats.org/officeDocument/2006/relationships/slideLayout" Target="../slideLayouts/slideLayout7.xml"/><Relationship Id="rId5" Type="http://schemas.openxmlformats.org/officeDocument/2006/relationships/image" Target="../media/image253.jpeg"/><Relationship Id="rId4" Type="http://schemas.openxmlformats.org/officeDocument/2006/relationships/image" Target="../media/image252.jpeg"/></Relationships>
</file>

<file path=ppt/slides/_rels/slide92.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image" Target="../media/image243.jpeg"/><Relationship Id="rId1" Type="http://schemas.openxmlformats.org/officeDocument/2006/relationships/slideLayout" Target="../slideLayouts/slideLayout7.xml"/><Relationship Id="rId5" Type="http://schemas.openxmlformats.org/officeDocument/2006/relationships/image" Target="../media/image250.jpeg"/><Relationship Id="rId4" Type="http://schemas.openxmlformats.org/officeDocument/2006/relationships/image" Target="../media/image254.jpeg"/></Relationships>
</file>

<file path=ppt/slides/_rels/slide93.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image" Target="../media/image243.jpeg"/><Relationship Id="rId1" Type="http://schemas.openxmlformats.org/officeDocument/2006/relationships/slideLayout" Target="../slideLayouts/slideLayout7.xml"/><Relationship Id="rId4" Type="http://schemas.openxmlformats.org/officeDocument/2006/relationships/image" Target="../media/image255.jpeg"/></Relationships>
</file>

<file path=ppt/slides/_rels/slide94.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image" Target="../media/image243.jpeg"/><Relationship Id="rId1" Type="http://schemas.openxmlformats.org/officeDocument/2006/relationships/slideLayout" Target="../slideLayouts/slideLayout7.xml"/><Relationship Id="rId5" Type="http://schemas.openxmlformats.org/officeDocument/2006/relationships/image" Target="../media/image248.jpeg"/><Relationship Id="rId4" Type="http://schemas.openxmlformats.org/officeDocument/2006/relationships/image" Target="../media/image256.jpeg"/></Relationships>
</file>

<file path=ppt/slides/_rels/slide95.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image" Target="../media/image243.jpeg"/><Relationship Id="rId1" Type="http://schemas.openxmlformats.org/officeDocument/2006/relationships/slideLayout" Target="../slideLayouts/slideLayout7.xml"/><Relationship Id="rId4" Type="http://schemas.openxmlformats.org/officeDocument/2006/relationships/image" Target="../media/image257.jpeg"/></Relationships>
</file>

<file path=ppt/slides/_rels/slide96.xml.rels><?xml version="1.0" encoding="UTF-8" standalone="yes"?>
<Relationships xmlns="http://schemas.openxmlformats.org/package/2006/relationships"><Relationship Id="rId2" Type="http://schemas.openxmlformats.org/officeDocument/2006/relationships/image" Target="../media/image258.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59.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60.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image" Target="../media/image243.jpeg"/><Relationship Id="rId1" Type="http://schemas.openxmlformats.org/officeDocument/2006/relationships/slideLayout" Target="../slideLayouts/slideLayout7.xml"/><Relationship Id="rId5" Type="http://schemas.openxmlformats.org/officeDocument/2006/relationships/image" Target="../media/image262.png"/><Relationship Id="rId4" Type="http://schemas.openxmlformats.org/officeDocument/2006/relationships/image" Target="../media/image26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00089" y="520905"/>
            <a:ext cx="10191821" cy="6309420"/>
          </a:xfrm>
          <a:prstGeom prst="rect">
            <a:avLst/>
          </a:prstGeom>
          <a:noFill/>
        </p:spPr>
        <p:txBody>
          <a:bodyPr wrap="square" rtlCol="0">
            <a:spAutoFit/>
          </a:bodyPr>
          <a:lstStyle/>
          <a:p>
            <a:pPr algn="ctr"/>
            <a:r>
              <a:rPr lang="en-IN" sz="5400" b="1" dirty="0">
                <a:latin typeface="Times New Roman" panose="02020603050405020304" pitchFamily="18" charset="0"/>
                <a:cs typeface="Times New Roman" panose="02020603050405020304" pitchFamily="18" charset="0"/>
              </a:rPr>
              <a:t>Mount Litera Zee School</a:t>
            </a:r>
          </a:p>
          <a:p>
            <a:pPr algn="ctr"/>
            <a:r>
              <a:rPr lang="en-IN" sz="5400" b="1" dirty="0">
                <a:latin typeface="Times New Roman" panose="02020603050405020304" pitchFamily="18" charset="0"/>
                <a:cs typeface="Times New Roman" panose="02020603050405020304" pitchFamily="18" charset="0"/>
              </a:rPr>
              <a:t>  Ghogali, Nagpur</a:t>
            </a:r>
          </a:p>
          <a:p>
            <a:pPr algn="ctr"/>
            <a:r>
              <a:rPr lang="en-US" sz="5400" b="1" dirty="0">
                <a:solidFill>
                  <a:srgbClr val="002060"/>
                </a:solidFill>
                <a:latin typeface="Times New Roman" panose="02020603050405020304" pitchFamily="18" charset="0"/>
                <a:cs typeface="Times New Roman" panose="02020603050405020304" pitchFamily="18" charset="0"/>
              </a:rPr>
              <a:t>(Academic Session 2026 - 27)</a:t>
            </a:r>
            <a:endParaRPr lang="en-IN" sz="5400" b="1" dirty="0">
              <a:latin typeface="Times New Roman" panose="02020603050405020304" pitchFamily="18" charset="0"/>
              <a:cs typeface="Times New Roman" panose="02020603050405020304" pitchFamily="18" charset="0"/>
            </a:endParaRPr>
          </a:p>
          <a:p>
            <a:pPr algn="ctr"/>
            <a:r>
              <a:rPr lang="en-IN" sz="3200" b="1" dirty="0">
                <a:solidFill>
                  <a:srgbClr val="0000CC"/>
                </a:solidFill>
                <a:latin typeface="Times New Roman" panose="02020603050405020304" pitchFamily="18" charset="0"/>
                <a:ea typeface="Cambria" panose="02040503050406030204" pitchFamily="18" charset="0"/>
                <a:cs typeface="Times New Roman" panose="02020603050405020304" pitchFamily="18" charset="0"/>
              </a:rPr>
              <a:t>CBSE AFFILIATION NO. – 1131444</a:t>
            </a:r>
          </a:p>
          <a:p>
            <a:pPr algn="ctr"/>
            <a:endParaRPr lang="en-IN" sz="6000" b="1" dirty="0">
              <a:latin typeface="Times New Roman" panose="02020603050405020304" pitchFamily="18" charset="0"/>
              <a:cs typeface="Times New Roman" panose="02020603050405020304" pitchFamily="18" charset="0"/>
            </a:endParaRPr>
          </a:p>
          <a:p>
            <a:pPr algn="ctr"/>
            <a:r>
              <a:rPr lang="en-IN" sz="4800" b="1" dirty="0">
                <a:latin typeface="Times New Roman" panose="02020603050405020304" pitchFamily="18" charset="0"/>
                <a:cs typeface="Times New Roman" panose="02020603050405020304" pitchFamily="18" charset="0"/>
              </a:rPr>
              <a:t>Parent Orientation Program</a:t>
            </a:r>
          </a:p>
          <a:p>
            <a:pPr algn="ctr"/>
            <a:r>
              <a:rPr lang="en-IN" sz="4800" b="1" dirty="0">
                <a:latin typeface="Times New Roman" panose="02020603050405020304" pitchFamily="18" charset="0"/>
                <a:cs typeface="Times New Roman" panose="02020603050405020304" pitchFamily="18" charset="0"/>
              </a:rPr>
              <a:t>20</a:t>
            </a:r>
            <a:r>
              <a:rPr lang="en-IN" sz="4800" b="1" baseline="30000" dirty="0">
                <a:latin typeface="Times New Roman" panose="02020603050405020304" pitchFamily="18" charset="0"/>
                <a:cs typeface="Times New Roman" panose="02020603050405020304" pitchFamily="18" charset="0"/>
              </a:rPr>
              <a:t>th</a:t>
            </a:r>
            <a:r>
              <a:rPr lang="en-IN" sz="4800" b="1" dirty="0">
                <a:latin typeface="Times New Roman" panose="02020603050405020304" pitchFamily="18" charset="0"/>
                <a:cs typeface="Times New Roman" panose="02020603050405020304" pitchFamily="18" charset="0"/>
              </a:rPr>
              <a:t> June, 2026 (Saturday)</a:t>
            </a:r>
          </a:p>
          <a:p>
            <a:pPr algn="ctr"/>
            <a:endParaRPr lang="en-IN" sz="5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5846763" y="4013123"/>
            <a:ext cx="325730" cy="2123658"/>
          </a:xfrm>
          <a:prstGeom prst="rect">
            <a:avLst/>
          </a:prstGeom>
        </p:spPr>
        <p:txBody>
          <a:bodyPr wrap="none">
            <a:spAutoFit/>
          </a:bodyPr>
          <a:lstStyle/>
          <a:p>
            <a:pPr algn="ctr"/>
            <a:endParaRPr lang="en-US" sz="4400" b="1" dirty="0">
              <a:latin typeface="Times New Roman" panose="02020603050405020304" pitchFamily="18" charset="0"/>
              <a:cs typeface="Times New Roman" panose="02020603050405020304" pitchFamily="18" charset="0"/>
            </a:endParaRPr>
          </a:p>
          <a:p>
            <a:pPr algn="ctr"/>
            <a:endParaRPr lang="en-US" sz="4400" b="1" dirty="0">
              <a:latin typeface="Times New Roman" panose="02020603050405020304" pitchFamily="18" charset="0"/>
              <a:cs typeface="Times New Roman" panose="02020603050405020304" pitchFamily="18" charset="0"/>
            </a:endParaRPr>
          </a:p>
          <a:p>
            <a:pPr algn="ctr"/>
            <a:r>
              <a:rPr lang="en-US" sz="4400" b="1" dirty="0">
                <a:latin typeface="Times New Roman" panose="02020603050405020304" pitchFamily="18" charset="0"/>
                <a:cs typeface="Times New Roman" panose="02020603050405020304" pitchFamily="18" charset="0"/>
              </a:rPr>
              <a:t> </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a:t>
            </a:fld>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7680" y="652061"/>
            <a:ext cx="10528183" cy="5330690"/>
          </a:xfrm>
          <a:prstGeom prst="rect">
            <a:avLst/>
          </a:prstGeom>
        </p:spPr>
        <p:txBody>
          <a:bodyPr wrap="square">
            <a:spAutoFit/>
          </a:bodyPr>
          <a:lstStyle/>
          <a:p>
            <a:pPr algn="ctr">
              <a:lnSpc>
                <a:spcPct val="115000"/>
              </a:lnSpc>
            </a:pPr>
            <a:r>
              <a:rPr lang="en-US" sz="28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MOUNT LITERA ZEE SCHOOL</a:t>
            </a:r>
            <a:endParaRPr lang="en-I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28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GHOGALI, NAGPUR</a:t>
            </a:r>
            <a:endParaRPr lang="en-I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15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CBSE </a:t>
            </a:r>
            <a:r>
              <a:rPr lang="en-US" sz="2800" b="1">
                <a:latin typeface="Times New Roman" panose="02020603050405020304" pitchFamily="18" charset="0"/>
                <a:ea typeface="Calibri" panose="020F0502020204030204" pitchFamily="34" charset="0"/>
                <a:cs typeface="Times New Roman" panose="02020603050405020304" pitchFamily="18" charset="0"/>
              </a:rPr>
              <a:t>AFFILIATION NO. </a:t>
            </a:r>
            <a:r>
              <a:rPr lang="en-US" sz="2800" b="1" dirty="0">
                <a:latin typeface="Times New Roman" panose="02020603050405020304" pitchFamily="18" charset="0"/>
                <a:ea typeface="Calibri" panose="020F0502020204030204" pitchFamily="34" charset="0"/>
                <a:cs typeface="Times New Roman" panose="02020603050405020304" pitchFamily="18" charset="0"/>
              </a:rPr>
              <a:t>– 1131444</a:t>
            </a: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15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SCHOOL CODE    -   31433</a:t>
            </a: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ADDRESS -       23/B/3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Ghogali</a:t>
            </a:r>
            <a:r>
              <a:rPr lang="en-US" sz="2800" b="1" dirty="0">
                <a:latin typeface="Times New Roman" panose="02020603050405020304" pitchFamily="18" charset="0"/>
                <a:ea typeface="Calibri" panose="020F0502020204030204" pitchFamily="34" charset="0"/>
                <a:cs typeface="Times New Roman" panose="02020603050405020304" pitchFamily="18" charset="0"/>
              </a:rPr>
              <a:t> Opposite  Pyramid City IV,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Ghogali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Besa</a:t>
            </a:r>
            <a:r>
              <a:rPr lang="en-US" sz="2800" b="1" dirty="0">
                <a:latin typeface="Times New Roman" panose="02020603050405020304" pitchFamily="18" charset="0"/>
                <a:ea typeface="Calibri" panose="020F0502020204030204" pitchFamily="34" charset="0"/>
                <a:cs typeface="Times New Roman" panose="02020603050405020304" pitchFamily="18" charset="0"/>
              </a:rPr>
              <a:t> Road, Nagpur- 440037</a:t>
            </a: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10</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74F5D-EF57-68CC-1694-A83CC7137DC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179C91-2609-4774-DC8C-1BC0265FB7F8}"/>
              </a:ext>
            </a:extLst>
          </p:cNvPr>
          <p:cNvSpPr>
            <a:spLocks noGrp="1"/>
          </p:cNvSpPr>
          <p:nvPr>
            <p:ph type="sldNum" sz="quarter" idx="12"/>
          </p:nvPr>
        </p:nvSpPr>
        <p:spPr/>
        <p:txBody>
          <a:bodyPr/>
          <a:lstStyle/>
          <a:p>
            <a:fld id="{4F1023B6-41B5-48C9-9D42-011F14A99E8D}" type="slidenum">
              <a:rPr lang="en-IN" smtClean="0"/>
              <a:t>100</a:t>
            </a:fld>
            <a:endParaRPr lang="en-IN"/>
          </a:p>
        </p:txBody>
      </p:sp>
      <p:pic>
        <p:nvPicPr>
          <p:cNvPr id="3" name="Picture 2">
            <a:extLst>
              <a:ext uri="{FF2B5EF4-FFF2-40B4-BE49-F238E27FC236}">
                <a16:creationId xmlns:a16="http://schemas.microsoft.com/office/drawing/2014/main" id="{00EB6B8E-CCBB-1F5E-8BC7-689FEBF3A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id="4" name="Picture 3" descr="Chart — NSE:ZEELEARN — TradingView ...">
            <a:extLst>
              <a:ext uri="{FF2B5EF4-FFF2-40B4-BE49-F238E27FC236}">
                <a16:creationId xmlns:a16="http://schemas.microsoft.com/office/drawing/2014/main" id="{5CA19F32-877B-D6A6-5E7C-779F4540892C}"/>
              </a:ext>
            </a:extLst>
          </p:cNvPr>
          <p:cNvPicPr>
            <a:picLocks noChangeAspect="1"/>
          </p:cNvPicPr>
          <p:nvPr/>
        </p:nvPicPr>
        <p:blipFill>
          <a:blip r:embed="rId3"/>
          <a:stretch>
            <a:fillRect/>
          </a:stretch>
        </p:blipFill>
        <p:spPr>
          <a:xfrm>
            <a:off x="10813963" y="5479963"/>
            <a:ext cx="1378037" cy="1378037"/>
          </a:xfrm>
          <a:prstGeom prst="rect">
            <a:avLst/>
          </a:prstGeom>
        </p:spPr>
      </p:pic>
      <p:sp>
        <p:nvSpPr>
          <p:cNvPr id="5" name="Rectangle 4">
            <a:extLst>
              <a:ext uri="{FF2B5EF4-FFF2-40B4-BE49-F238E27FC236}">
                <a16:creationId xmlns:a16="http://schemas.microsoft.com/office/drawing/2014/main" id="{F3016FB9-62A1-2FA6-9F48-E892202C5304}"/>
              </a:ext>
            </a:extLst>
          </p:cNvPr>
          <p:cNvSpPr/>
          <p:nvPr/>
        </p:nvSpPr>
        <p:spPr>
          <a:xfrm>
            <a:off x="2406388" y="28242"/>
            <a:ext cx="9060174"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Inter-School Competition @ Aspire</a:t>
            </a:r>
          </a:p>
        </p:txBody>
      </p:sp>
      <p:pic>
        <p:nvPicPr>
          <p:cNvPr id="7" name="Picture 6">
            <a:extLst>
              <a:ext uri="{FF2B5EF4-FFF2-40B4-BE49-F238E27FC236}">
                <a16:creationId xmlns:a16="http://schemas.microsoft.com/office/drawing/2014/main" id="{A0885EA6-D690-996B-49FD-16F977D15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84" y="966053"/>
            <a:ext cx="8288615" cy="5755421"/>
          </a:xfrm>
          <a:prstGeom prst="rect">
            <a:avLst/>
          </a:prstGeom>
        </p:spPr>
      </p:pic>
      <p:sp>
        <p:nvSpPr>
          <p:cNvPr id="8" name="Rectangle 7">
            <a:extLst>
              <a:ext uri="{FF2B5EF4-FFF2-40B4-BE49-F238E27FC236}">
                <a16:creationId xmlns:a16="http://schemas.microsoft.com/office/drawing/2014/main" id="{AA34B139-AF37-9432-0FAC-0EB5A350F434}"/>
              </a:ext>
            </a:extLst>
          </p:cNvPr>
          <p:cNvSpPr/>
          <p:nvPr/>
        </p:nvSpPr>
        <p:spPr>
          <a:xfrm>
            <a:off x="8534732" y="1635702"/>
            <a:ext cx="3320141" cy="923330"/>
          </a:xfrm>
          <a:prstGeom prst="rect">
            <a:avLst/>
          </a:prstGeom>
          <a:noFill/>
        </p:spPr>
        <p:txBody>
          <a:bodyPr wrap="none" lIns="91440" tIns="45720" rIns="91440" bIns="45720">
            <a:spAutoFit/>
          </a:bodyPr>
          <a:lstStyle/>
          <a:p>
            <a:pPr algn="ctr"/>
            <a:r>
              <a:rPr lang="en-US" sz="5400" b="1" cap="none" spc="0" dirty="0">
                <a:ln w="0"/>
                <a:solidFill>
                  <a:srgbClr val="002060"/>
                </a:solidFill>
                <a:effectLst>
                  <a:outerShdw blurRad="38100" dist="19050" dir="2700000" algn="tl" rotWithShape="0">
                    <a:schemeClr val="dk1">
                      <a:alpha val="40000"/>
                    </a:schemeClr>
                  </a:outerShdw>
                </a:effectLst>
                <a:latin typeface="Baskerville Old Face" panose="02020602080505020303" pitchFamily="18" charset="0"/>
              </a:rPr>
              <a:t>Runner Up</a:t>
            </a:r>
          </a:p>
        </p:txBody>
      </p:sp>
      <p:pic>
        <p:nvPicPr>
          <p:cNvPr id="9" name="Picture 8" descr="Silver Medal Transparent PNG Clip Art ...">
            <a:extLst>
              <a:ext uri="{FF2B5EF4-FFF2-40B4-BE49-F238E27FC236}">
                <a16:creationId xmlns:a16="http://schemas.microsoft.com/office/drawing/2014/main" id="{69AF2CED-29D5-D2B8-D70D-B00172B2B97D}"/>
              </a:ext>
            </a:extLst>
          </p:cNvPr>
          <p:cNvPicPr>
            <a:picLocks noChangeAspect="1"/>
          </p:cNvPicPr>
          <p:nvPr/>
        </p:nvPicPr>
        <p:blipFill>
          <a:blip r:embed="rId5"/>
          <a:stretch>
            <a:fillRect/>
          </a:stretch>
        </p:blipFill>
        <p:spPr>
          <a:xfrm>
            <a:off x="8864850" y="3067909"/>
            <a:ext cx="2659903" cy="2412054"/>
          </a:xfrm>
          <a:prstGeom prst="rect">
            <a:avLst/>
          </a:prstGeom>
        </p:spPr>
      </p:pic>
    </p:spTree>
    <p:extLst>
      <p:ext uri="{BB962C8B-B14F-4D97-AF65-F5344CB8AC3E}">
        <p14:creationId xmlns:p14="http://schemas.microsoft.com/office/powerpoint/2010/main" val="1295920884"/>
      </p:ext>
    </p:extLst>
  </p:cSld>
  <p:clrMapOvr>
    <a:masterClrMapping/>
  </p:clrMapOvr>
</p:sld>
</file>

<file path=ppt/slides/slide101.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A14ADD68-F105-E61A-246B-727E15B68AE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92BEB9-0454-FE3B-F3C7-26CB697A9419}"/>
              </a:ext>
            </a:extLst>
          </p:cNvPr>
          <p:cNvSpPr>
            <a:spLocks noGrp="1"/>
          </p:cNvSpPr>
          <p:nvPr>
            <p:ph idx="12" sz="quarter" type="sldNum"/>
          </p:nvPr>
        </p:nvSpPr>
        <p:spPr/>
        <p:txBody>
          <a:bodyPr/>
          <a:lstStyle/>
          <a:p>
            <a:fld id="{4F1023B6-41B5-48C9-9D42-011F14A99E8D}" type="slidenum">
              <a:rPr lang="en-IN" smtClean="0"/>
              <a:t>101</a:t>
            </a:fld>
            <a:endParaRPr lang="en-IN"/>
          </a:p>
        </p:txBody>
      </p:sp>
      <p:pic>
        <p:nvPicPr>
          <p:cNvPr id="3" name="Picture 2">
            <a:extLst>
              <a:ext uri="{FF2B5EF4-FFF2-40B4-BE49-F238E27FC236}">
                <a16:creationId xmlns:a16="http://schemas.microsoft.com/office/drawing/2014/main" id="{49012F37-76AD-822A-0B41-E94A74EBBDB8}"/>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descr="Chart — NSE:ZEELEARN — TradingView ..." id="4" name="Picture 3">
            <a:extLst>
              <a:ext uri="{FF2B5EF4-FFF2-40B4-BE49-F238E27FC236}">
                <a16:creationId xmlns:a16="http://schemas.microsoft.com/office/drawing/2014/main" id="{3ADEEB01-F2DD-C158-14CA-B461E9FE78C4}"/>
              </a:ext>
            </a:extLst>
          </p:cNvPr>
          <p:cNvPicPr>
            <a:picLocks noChangeAspect="1"/>
          </p:cNvPicPr>
          <p:nvPr/>
        </p:nvPicPr>
        <p:blipFill>
          <a:blip r:embed="rId3"/>
          <a:stretch>
            <a:fillRect/>
          </a:stretch>
        </p:blipFill>
        <p:spPr>
          <a:xfrm>
            <a:off x="10813963" y="5479963"/>
            <a:ext cx="1378037" cy="1378037"/>
          </a:xfrm>
          <a:prstGeom prst="rect">
            <a:avLst/>
          </a:prstGeom>
        </p:spPr>
      </p:pic>
      <p:pic>
        <p:nvPicPr>
          <p:cNvPr id="6" name="Picture 5">
            <a:extLst>
              <a:ext uri="{FF2B5EF4-FFF2-40B4-BE49-F238E27FC236}">
                <a16:creationId xmlns:a16="http://schemas.microsoft.com/office/drawing/2014/main" id="{A93C0728-F8FC-1CB0-B3C8-01DCE1CAB420}"/>
              </a:ext>
            </a:extLst>
          </p:cNvPr>
          <p:cNvPicPr>
            <a:picLocks noChangeAspect="1"/>
          </p:cNvPicPr>
          <p:nvPr/>
        </p:nvPicPr>
        <p:blipFill>
          <a:blip r:embed="rId4">
            <a:extLst>
              <a:ext uri="{28A0092B-C50C-407E-A947-70E740481C1C}">
                <a14:useLocalDpi xmlns:a14="http://schemas.microsoft.com/office/drawing/2010/main" val="0"/>
              </a:ext>
            </a:extLst>
          </a:blip>
          <a:srcRect b="146" l="66" r="73" t="158"/>
          <a:stretch>
            <a:fillRect/>
          </a:stretch>
        </p:blipFill>
        <p:spPr>
          <a:xfrm>
            <a:off x="59453" y="1024932"/>
            <a:ext cx="8477429" cy="5476352"/>
          </a:xfrm>
          <a:prstGeom prst="rect">
            <a:avLst/>
          </a:prstGeom>
        </p:spPr>
      </p:pic>
      <p:sp>
        <p:nvSpPr>
          <p:cNvPr id="7" name="Rectangle 6">
            <a:extLst>
              <a:ext uri="{FF2B5EF4-FFF2-40B4-BE49-F238E27FC236}">
                <a16:creationId xmlns:a16="http://schemas.microsoft.com/office/drawing/2014/main" id="{7321790C-FE0E-103F-E0DD-F652A9087E01}"/>
              </a:ext>
            </a:extLst>
          </p:cNvPr>
          <p:cNvSpPr/>
          <p:nvPr/>
        </p:nvSpPr>
        <p:spPr>
          <a:xfrm>
            <a:off x="2120203" y="132451"/>
            <a:ext cx="9754530" cy="769441"/>
          </a:xfrm>
          <a:prstGeom prst="rect">
            <a:avLst/>
          </a:prstGeom>
          <a:noFill/>
        </p:spPr>
        <p:txBody>
          <a:bodyPr bIns="45720" lIns="91440" rIns="91440" tIns="45720" wrap="none">
            <a:spAutoFit/>
          </a:bodyPr>
          <a:lstStyle/>
          <a:p>
            <a:pPr algn="ctr"/>
            <a:r>
              <a:rPr b="1" cap="none" dirty="0" lang="en-US" spc="0" sz="4400">
                <a:ln w="0"/>
                <a:solidFill>
                  <a:schemeClr val="tx1"/>
                </a:solidFill>
                <a:effectLst>
                  <a:outerShdw algn="tl" blurRad="38100" dir="2700000" dist="19050" rotWithShape="0">
                    <a:schemeClr val="dk1">
                      <a:alpha val="40000"/>
                    </a:schemeClr>
                  </a:outerShdw>
                </a:effectLst>
              </a:rPr>
              <a:t>Inter-School Indian Classical Competition</a:t>
            </a:r>
          </a:p>
        </p:txBody>
      </p:sp>
      <p:sp>
        <p:nvSpPr>
          <p:cNvPr id="8" name="Rectangle 7">
            <a:extLst>
              <a:ext uri="{FF2B5EF4-FFF2-40B4-BE49-F238E27FC236}">
                <a16:creationId xmlns:a16="http://schemas.microsoft.com/office/drawing/2014/main" id="{BA68BBAE-40D1-9D27-7995-6C98F6FF4F4D}"/>
              </a:ext>
            </a:extLst>
          </p:cNvPr>
          <p:cNvSpPr/>
          <p:nvPr/>
        </p:nvSpPr>
        <p:spPr>
          <a:xfrm>
            <a:off x="9002811" y="1635702"/>
            <a:ext cx="2383987" cy="923330"/>
          </a:xfrm>
          <a:prstGeom prst="rect">
            <a:avLst/>
          </a:prstGeom>
          <a:noFill/>
        </p:spPr>
        <p:txBody>
          <a:bodyPr bIns="45720" lIns="91440" rIns="91440" tIns="45720" wrap="none">
            <a:spAutoFit/>
          </a:bodyPr>
          <a:lstStyle/>
          <a:p>
            <a:pPr algn="ctr"/>
            <a:r>
              <a:rPr b="1" cap="none" dirty="0" lang="en-US" spc="0" sz="5400">
                <a:ln w="0"/>
                <a:solidFill>
                  <a:srgbClr val="002060"/>
                </a:solidFill>
                <a:effectLst>
                  <a:outerShdw algn="tl" blurRad="38100" dir="2700000" dist="19050" rotWithShape="0">
                    <a:schemeClr val="dk1">
                      <a:alpha val="40000"/>
                    </a:schemeClr>
                  </a:outerShdw>
                </a:effectLst>
                <a:latin charset="0" panose="02020602080505020303" pitchFamily="18" typeface="Baskerville Old Face"/>
              </a:rPr>
              <a:t>1</a:t>
            </a:r>
            <a:r>
              <a:rPr b="1" baseline="30000" cap="none" dirty="0" lang="en-US" spc="0" sz="5400">
                <a:ln w="0"/>
                <a:solidFill>
                  <a:srgbClr val="002060"/>
                </a:solidFill>
                <a:effectLst>
                  <a:outerShdw algn="tl" blurRad="38100" dir="2700000" dist="19050" rotWithShape="0">
                    <a:schemeClr val="dk1">
                      <a:alpha val="40000"/>
                    </a:schemeClr>
                  </a:outerShdw>
                </a:effectLst>
                <a:latin charset="0" panose="02020602080505020303" pitchFamily="18" typeface="Baskerville Old Face"/>
              </a:rPr>
              <a:t>st</a:t>
            </a:r>
            <a:r>
              <a:rPr b="1" cap="none" dirty="0" lang="en-US" spc="0" sz="5400">
                <a:ln w="0"/>
                <a:solidFill>
                  <a:srgbClr val="002060"/>
                </a:solidFill>
                <a:effectLst>
                  <a:outerShdw algn="tl" blurRad="38100" dir="2700000" dist="19050" rotWithShape="0">
                    <a:schemeClr val="dk1">
                      <a:alpha val="40000"/>
                    </a:schemeClr>
                  </a:outerShdw>
                </a:effectLst>
                <a:latin charset="0" panose="02020602080505020303" pitchFamily="18" typeface="Baskerville Old Face"/>
              </a:rPr>
              <a:t> Prize</a:t>
            </a:r>
          </a:p>
        </p:txBody>
      </p:sp>
      <p:pic>
        <p:nvPicPr>
          <p:cNvPr descr="Gold Medals PNG Transparent Images Free ..." id="9" name="Picture 8">
            <a:extLst>
              <a:ext uri="{FF2B5EF4-FFF2-40B4-BE49-F238E27FC236}">
                <a16:creationId xmlns:a16="http://schemas.microsoft.com/office/drawing/2014/main" id="{ED884EA1-722A-51AE-BF16-7A8BC707DD62}"/>
              </a:ext>
            </a:extLst>
          </p:cNvPr>
          <p:cNvPicPr>
            <a:picLocks noChangeAspect="1"/>
          </p:cNvPicPr>
          <p:nvPr/>
        </p:nvPicPr>
        <p:blipFill>
          <a:blip r:embed="rId5"/>
          <a:stretch>
            <a:fillRect/>
          </a:stretch>
        </p:blipFill>
        <p:spPr>
          <a:xfrm>
            <a:off x="8921522" y="3079173"/>
            <a:ext cx="2845097" cy="2143125"/>
          </a:xfrm>
          <a:prstGeom prst="rect">
            <a:avLst/>
          </a:prstGeom>
        </p:spPr>
      </p:pic>
    </p:spTree>
    <p:extLst>
      <p:ext uri="{BB962C8B-B14F-4D97-AF65-F5344CB8AC3E}">
        <p14:creationId xmlns:p14="http://schemas.microsoft.com/office/powerpoint/2010/main" val="9715084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solidFill>
                  <a:srgbClr val="002060"/>
                </a:solidFill>
                <a:latin typeface="Times New Roman" panose="02020603050405020304" pitchFamily="18" charset="0"/>
                <a:cs typeface="Times New Roman" panose="02020603050405020304" pitchFamily="18" charset="0"/>
              </a:rPr>
              <a:t>Important Points To Note </a:t>
            </a:r>
            <a:br>
              <a:rPr lang="en-US" b="1" dirty="0">
                <a:solidFill>
                  <a:srgbClr val="002060"/>
                </a:solidFill>
                <a:latin typeface="Times New Roman" panose="02020603050405020304" pitchFamily="18" charset="0"/>
                <a:cs typeface="Times New Roman" panose="02020603050405020304" pitchFamily="18" charset="0"/>
              </a:rPr>
            </a:br>
            <a:r>
              <a:rPr lang="en-US" b="1" dirty="0">
                <a:solidFill>
                  <a:srgbClr val="002060"/>
                </a:solidFill>
                <a:latin typeface="Times New Roman" panose="02020603050405020304" pitchFamily="18" charset="0"/>
                <a:cs typeface="Times New Roman" panose="02020603050405020304" pitchFamily="18" charset="0"/>
              </a:rPr>
              <a:t/>
            </a:r>
            <a:br>
              <a:rPr lang="en-US" b="1" dirty="0">
                <a:solidFill>
                  <a:srgbClr val="002060"/>
                </a:solidFill>
                <a:latin typeface="Times New Roman" panose="02020603050405020304" pitchFamily="18" charset="0"/>
                <a:cs typeface="Times New Roman" panose="02020603050405020304" pitchFamily="18" charset="0"/>
              </a:rPr>
            </a:br>
            <a:r>
              <a:rPr lang="en-US" b="1" dirty="0">
                <a:solidFill>
                  <a:srgbClr val="002060"/>
                </a:solidFill>
                <a:latin typeface="Times New Roman" panose="02020603050405020304" pitchFamily="18" charset="0"/>
                <a:cs typeface="Times New Roman" panose="02020603050405020304" pitchFamily="18" charset="0"/>
              </a:rPr>
              <a:t>To Make This Educational Journey Enjoyable</a:t>
            </a:r>
            <a:br>
              <a:rPr lang="en-US" b="1" dirty="0">
                <a:solidFill>
                  <a:srgbClr val="002060"/>
                </a:solidFill>
                <a:latin typeface="Times New Roman" panose="02020603050405020304" pitchFamily="18" charset="0"/>
                <a:cs typeface="Times New Roman" panose="02020603050405020304" pitchFamily="18" charset="0"/>
              </a:rPr>
            </a:br>
            <a:r>
              <a:rPr lang="en-US" b="1" dirty="0">
                <a:solidFill>
                  <a:srgbClr val="002060"/>
                </a:solidFill>
                <a:latin typeface="Times New Roman" panose="02020603050405020304" pitchFamily="18" charset="0"/>
                <a:cs typeface="Times New Roman" panose="02020603050405020304" pitchFamily="18" charset="0"/>
              </a:rPr>
              <a:t/>
            </a:r>
            <a:br>
              <a:rPr lang="en-US" b="1" dirty="0">
                <a:solidFill>
                  <a:srgbClr val="002060"/>
                </a:solidFill>
                <a:latin typeface="Times New Roman" panose="02020603050405020304" pitchFamily="18" charset="0"/>
                <a:cs typeface="Times New Roman" panose="02020603050405020304" pitchFamily="18" charset="0"/>
              </a:rPr>
            </a:b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102</a:t>
            </a:fld>
            <a:endParaRPr lang="en-IN"/>
          </a:p>
        </p:txBody>
      </p:sp>
    </p:spTree>
  </p:cSld>
  <p:clrMapOvr>
    <a:masterClrMapping/>
  </p:clrMapOvr>
</p:sld>
</file>

<file path=ppt/slides/slide10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b="78" l="36" r="41" t="33"/>
          <a:stretch>
            <a:fillRect/>
          </a:stretch>
        </p:blipFill>
        <p:spPr>
          <a:xfrm>
            <a:off x="4016188" y="1607531"/>
            <a:ext cx="4159623" cy="4787153"/>
          </a:xfrm>
          <a:prstGeom prst="rect">
            <a:avLst/>
          </a:prstGeom>
          <a:ln>
            <a:solidFill>
              <a:srgbClr val="000000"/>
            </a:solidFill>
          </a:ln>
        </p:spPr>
      </p:pic>
      <p:sp>
        <p:nvSpPr>
          <p:cNvPr id="2" name="Title 1"/>
          <p:cNvSpPr>
            <a:spLocks noGrp="1"/>
          </p:cNvSpPr>
          <p:nvPr>
            <p:ph type="title"/>
          </p:nvPr>
        </p:nvSpPr>
        <p:spPr>
          <a:xfrm>
            <a:off x="2124635" y="365125"/>
            <a:ext cx="8668872" cy="1325563"/>
          </a:xfrm>
        </p:spPr>
        <p:txBody>
          <a:bodyPr>
            <a:normAutofit/>
          </a:bodyPr>
          <a:lstStyle/>
          <a:p>
            <a:r>
              <a:rPr dirty="0" lang="en-IN" sz="2400">
                <a:solidFill>
                  <a:srgbClr val="002060"/>
                </a:solidFill>
                <a:latin charset="0" panose="02020603050405020304" pitchFamily="18" typeface="Times New Roman"/>
                <a:cs charset="0" panose="02020603050405020304" pitchFamily="18" typeface="Times New Roman"/>
              </a:rPr>
              <a:t>Subject wise Notebook List is/will  be shared on MCB groups to get a better understanding about notebook division.</a:t>
            </a:r>
          </a:p>
        </p:txBody>
      </p:sp>
      <p:sp>
        <p:nvSpPr>
          <p:cNvPr id="3" name="Slide Number Placeholder 2"/>
          <p:cNvSpPr>
            <a:spLocks noGrp="1"/>
          </p:cNvSpPr>
          <p:nvPr>
            <p:ph idx="12" sz="quarter" type="sldNum"/>
          </p:nvPr>
        </p:nvSpPr>
        <p:spPr/>
        <p:txBody>
          <a:bodyPr/>
          <a:lstStyle/>
          <a:p>
            <a:fld id="{4F1023B6-41B5-48C9-9D42-011F14A99E8D}" type="slidenum">
              <a:rPr lang="en-IN" smtClean="0"/>
              <a:t>103</a:t>
            </a:fld>
            <a:endParaRPr lang="en-IN"/>
          </a:p>
        </p:txBody>
      </p:sp>
      <p:sp>
        <p:nvSpPr>
          <p:cNvPr id="4" name="AutoShape 2"/>
          <p:cNvSpPr>
            <a:spLocks noChangeArrowheads="1" noChangeAspect="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lstStyle/>
          <a:p>
            <a:endParaRPr lang="en-IN"/>
          </a:p>
        </p:txBody>
      </p:sp>
    </p:spTree>
  </p:cSld>
  <p:clrMapOvr>
    <a:masterClrMapping/>
  </p:clrMapOvr>
</p:sld>
</file>

<file path=ppt/slides/slide10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descr="blob:https://web.whatsapp.com/4cdd7a91-628b-4f52-98dd-99b5e33fe2e2" id="13" name="AutoShape 4"/>
          <p:cNvSpPr>
            <a:spLocks noChangeArrowheads="1" noChangeAspect="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lstStyle/>
          <a:p>
            <a:endParaRPr lang="en-IN"/>
          </a:p>
        </p:txBody>
      </p:sp>
      <p:sp>
        <p:nvSpPr>
          <p:cNvPr id="18" name="Rectangle 17"/>
          <p:cNvSpPr/>
          <p:nvPr/>
        </p:nvSpPr>
        <p:spPr>
          <a:xfrm>
            <a:off x="1524000" y="27354"/>
            <a:ext cx="9144000" cy="498030"/>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anchor="ctr" rtlCol="0"/>
          <a:lstStyle/>
          <a:p>
            <a:pPr algn="ctr">
              <a:defRPr/>
            </a:pPr>
            <a:r>
              <a:rPr b="1" dirty="0" lang="en-US" sz="2800">
                <a:solidFill>
                  <a:srgbClr val="002060"/>
                </a:solidFill>
                <a:latin charset="0" panose="02020603050405020304" pitchFamily="18" typeface="Times New Roman"/>
                <a:cs charset="0" panose="02020603050405020304" pitchFamily="18" typeface="Times New Roman"/>
              </a:rPr>
              <a:t>LEARNING RESOURCES</a:t>
            </a:r>
          </a:p>
        </p:txBody>
      </p:sp>
      <p:sp>
        <p:nvSpPr>
          <p:cNvPr id="9" name="Slide Number Placeholder 8"/>
          <p:cNvSpPr>
            <a:spLocks noGrp="1"/>
          </p:cNvSpPr>
          <p:nvPr>
            <p:ph idx="12" sz="quarter" type="sldNum"/>
          </p:nvPr>
        </p:nvSpPr>
        <p:spPr/>
        <p:txBody>
          <a:bodyPr/>
          <a:lstStyle/>
          <a:p>
            <a:fld id="{AE637B6A-4DF5-4043-87EF-643DBB678A9E}" type="slidenum">
              <a:rPr lang="en-US" smtClean="0"/>
              <a:t>104</a:t>
            </a:fld>
            <a:endParaRPr lang="en-US"/>
          </a:p>
        </p:txBody>
      </p:sp>
      <p:pic>
        <p:nvPicPr>
          <p:cNvPr id="3" name="Picture 2"/>
          <p:cNvPicPr>
            <a:picLocks noChangeAspect="1"/>
          </p:cNvPicPr>
          <p:nvPr/>
        </p:nvPicPr>
        <p:blipFill rotWithShape="1">
          <a:blip cstate="print" r:embed="rId2">
            <a:extLst>
              <a:ext uri="{28A0092B-C50C-407E-A947-70E740481C1C}">
                <a14:useLocalDpi xmlns:a14="http://schemas.microsoft.com/office/drawing/2010/main" val="0"/>
              </a:ext>
            </a:extLst>
          </a:blip>
          <a:srcRect b="9" l="31"/>
          <a:stretch>
            <a:fillRect/>
          </a:stretch>
        </p:blipFill>
        <p:spPr>
          <a:xfrm>
            <a:off x="8732939" y="3011649"/>
            <a:ext cx="2759978" cy="3543614"/>
          </a:xfrm>
          <a:prstGeom prst="rect">
            <a:avLst/>
          </a:prstGeom>
          <a:ln w="28575">
            <a:solidFill>
              <a:schemeClr val="tx1"/>
            </a:solidFill>
          </a:ln>
        </p:spPr>
      </p:pic>
      <p:pic>
        <p:nvPicPr>
          <p:cNvPr id="4" name="Picture 3"/>
          <p:cNvPicPr>
            <a:picLocks noChangeAspect="1"/>
          </p:cNvPicPr>
          <p:nvPr/>
        </p:nvPicPr>
        <p:blipFill rotWithShape="1">
          <a:blip cstate="print" r:embed="rId3">
            <a:extLst>
              <a:ext uri="{28A0092B-C50C-407E-A947-70E740481C1C}">
                <a14:useLocalDpi xmlns:a14="http://schemas.microsoft.com/office/drawing/2010/main" val="0"/>
              </a:ext>
            </a:extLst>
          </a:blip>
          <a:srcRect b="71" l="41" r="87" t="1"/>
          <a:stretch>
            <a:fillRect/>
          </a:stretch>
        </p:blipFill>
        <p:spPr>
          <a:xfrm>
            <a:off x="3311271" y="3131053"/>
            <a:ext cx="2591892" cy="3407859"/>
          </a:xfrm>
          <a:prstGeom prst="rect">
            <a:avLst/>
          </a:prstGeom>
          <a:ln w="28575">
            <a:solidFill>
              <a:schemeClr val="tx1"/>
            </a:solidFill>
          </a:ln>
        </p:spPr>
      </p:pic>
      <p:pic>
        <p:nvPicPr>
          <p:cNvPr id="5" name="Picture 4"/>
          <p:cNvPicPr>
            <a:picLocks noChangeAspect="1"/>
          </p:cNvPicPr>
          <p:nvPr/>
        </p:nvPicPr>
        <p:blipFill rotWithShape="1">
          <a:blip cstate="print" r:embed="rId4">
            <a:extLst>
              <a:ext uri="{28A0092B-C50C-407E-A947-70E740481C1C}">
                <a14:useLocalDpi xmlns:a14="http://schemas.microsoft.com/office/drawing/2010/main" val="0"/>
              </a:ext>
            </a:extLst>
          </a:blip>
          <a:srcRect b="42" l="47" r="35" t="49"/>
          <a:stretch>
            <a:fillRect/>
          </a:stretch>
        </p:blipFill>
        <p:spPr>
          <a:xfrm>
            <a:off x="5984367" y="1411082"/>
            <a:ext cx="2607137" cy="3372374"/>
          </a:xfrm>
          <a:prstGeom prst="rect">
            <a:avLst/>
          </a:prstGeom>
          <a:ln w="28575">
            <a:solidFill>
              <a:schemeClr val="tx1"/>
            </a:solidFill>
          </a:ln>
        </p:spPr>
      </p:pic>
      <p:pic>
        <p:nvPicPr>
          <p:cNvPr id="6" name="Picture 5"/>
          <p:cNvPicPr>
            <a:picLocks noChangeAspect="1"/>
          </p:cNvPicPr>
          <p:nvPr/>
        </p:nvPicPr>
        <p:blipFill rotWithShape="1">
          <a:blip cstate="print" r:embed="rId5">
            <a:extLst>
              <a:ext uri="{28A0092B-C50C-407E-A947-70E740481C1C}">
                <a14:useLocalDpi xmlns:a14="http://schemas.microsoft.com/office/drawing/2010/main" val="0"/>
              </a:ext>
            </a:extLst>
          </a:blip>
          <a:srcRect b="33" l="35" r="-1"/>
          <a:stretch>
            <a:fillRect/>
          </a:stretch>
        </p:blipFill>
        <p:spPr>
          <a:xfrm>
            <a:off x="377440" y="1640047"/>
            <a:ext cx="2852628" cy="3665989"/>
          </a:xfrm>
          <a:prstGeom prst="rect">
            <a:avLst/>
          </a:prstGeom>
          <a:ln w="28575">
            <a:solidFill>
              <a:schemeClr val="tx1"/>
            </a:solidFill>
          </a:ln>
        </p:spPr>
      </p:pic>
    </p:spTree>
  </p:cSld>
  <p:clrMapOvr>
    <a:masterClrMapping/>
  </p:clrMapOvr>
</p:sld>
</file>

<file path=ppt/slides/slide10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3125486" y="1717586"/>
            <a:ext cx="8144536" cy="193360"/>
          </a:xfrm>
        </p:spPr>
        <p:txBody>
          <a:bodyPr/>
          <a:lstStyle/>
          <a:p>
            <a:r>
              <a:rPr dirty="0" lang="en-US">
                <a:solidFill>
                  <a:srgbClr val="002060"/>
                </a:solidFill>
                <a:latin charset="0" panose="02020603050405020304" pitchFamily="18" typeface="Times New Roman"/>
                <a:cs charset="0" panose="02020603050405020304" pitchFamily="18" typeface="Times New Roman"/>
              </a:rPr>
              <a:t>MLZS Enrichment </a:t>
            </a:r>
            <a:r>
              <a:rPr dirty="0" lang="en-US">
                <a:solidFill>
                  <a:srgbClr val="002060"/>
                </a:solidFill>
                <a:effectLst/>
                <a:latin charset="0" panose="02020603050405020304" pitchFamily="18" typeface="Times New Roman"/>
                <a:cs charset="0" panose="02020603050405020304" pitchFamily="18" typeface="Times New Roman"/>
              </a:rPr>
              <a:t>Programs</a:t>
            </a:r>
            <a:br>
              <a:rPr dirty="0" lang="en-US">
                <a:solidFill>
                  <a:srgbClr val="002060"/>
                </a:solidFill>
                <a:effectLst/>
                <a:latin charset="0" panose="02020603050405020304" pitchFamily="18" typeface="Times New Roman"/>
                <a:cs charset="0" panose="02020603050405020304" pitchFamily="18" typeface="Times New Roman"/>
              </a:rPr>
            </a:br>
            <a:r>
              <a:rPr dirty="0" lang="en-US" sz="3200">
                <a:solidFill>
                  <a:srgbClr val="002060"/>
                </a:solidFill>
                <a:latin charset="0" panose="02020603050405020304" pitchFamily="18" typeface="Times New Roman"/>
                <a:cs charset="0" panose="02020603050405020304" pitchFamily="18" typeface="Times New Roman"/>
              </a:rPr>
              <a:t>DCP and </a:t>
            </a:r>
            <a:r>
              <a:rPr dirty="0" err="1" lang="en-US" sz="3200">
                <a:solidFill>
                  <a:srgbClr val="002060"/>
                </a:solidFill>
                <a:latin charset="0" panose="02020603050405020304" pitchFamily="18" typeface="Times New Roman"/>
                <a:cs charset="0" panose="02020603050405020304" pitchFamily="18" typeface="Times New Roman"/>
              </a:rPr>
              <a:t>FLiP</a:t>
            </a:r>
            <a:r>
              <a:rPr dirty="0" lang="en-US" sz="3200">
                <a:solidFill>
                  <a:srgbClr val="002060"/>
                </a:solidFill>
                <a:latin charset="0" panose="02020603050405020304" pitchFamily="18" typeface="Times New Roman"/>
                <a:cs charset="0" panose="02020603050405020304" pitchFamily="18" typeface="Times New Roman"/>
              </a:rPr>
              <a:t> – Grade III onwards</a:t>
            </a:r>
            <a:endParaRPr dirty="0" lang="en-IN" sz="3200">
              <a:solidFill>
                <a:srgbClr val="002060"/>
              </a:solidFill>
              <a:latin charset="0" panose="02020603050405020304" pitchFamily="18" typeface="Times New Roman"/>
              <a:cs charset="0" panose="02020603050405020304" pitchFamily="18" typeface="Times New Roman"/>
            </a:endParaRPr>
          </a:p>
        </p:txBody>
      </p:sp>
      <p:sp>
        <p:nvSpPr>
          <p:cNvPr id="5" name="Slide Number Placeholder 4"/>
          <p:cNvSpPr>
            <a:spLocks noGrp="1"/>
          </p:cNvSpPr>
          <p:nvPr>
            <p:ph idx="12" type="sldNum"/>
          </p:nvPr>
        </p:nvSpPr>
        <p:spPr/>
        <p:txBody>
          <a:bodyPr/>
          <a:lstStyle/>
          <a:p>
            <a:pPr algn="l"/>
            <a:fld id="{00000000-1234-1234-1234-123412341234}" type="slidenum">
              <a:rPr lang="en-GB" smtClean="0"/>
              <a:t>105</a:t>
            </a:fld>
            <a:endParaRPr lang="en-GB"/>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7" l="18" r="152" t="19"/>
          <a:stretch>
            <a:fillRect/>
          </a:stretch>
        </p:blipFill>
        <p:spPr>
          <a:xfrm>
            <a:off x="2109073" y="2163253"/>
            <a:ext cx="3473122" cy="3993161"/>
          </a:xfrm>
          <a:prstGeom prst="rect">
            <a:avLst/>
          </a:prstGeom>
          <a:ln w="28575">
            <a:solidFill>
              <a:schemeClr val="tx1"/>
            </a:solidFill>
          </a:ln>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71" l="68" r="70" t="24"/>
          <a:stretch>
            <a:fillRect/>
          </a:stretch>
        </p:blipFill>
        <p:spPr>
          <a:xfrm>
            <a:off x="7062651" y="2163254"/>
            <a:ext cx="3553179" cy="3993160"/>
          </a:xfrm>
          <a:prstGeom prst="rect">
            <a:avLst/>
          </a:prstGeom>
          <a:ln w="28575">
            <a:solidFill>
              <a:schemeClr val="tx1"/>
            </a:solid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1023B6-41B5-48C9-9D42-011F14A99E8D}" type="slidenum">
              <a:rPr lang="en-IN" smtClean="0"/>
              <a:t>106</a:t>
            </a:fld>
            <a:endParaRPr lang="en-IN"/>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290922" y="797856"/>
            <a:ext cx="2124636" cy="3935509"/>
          </a:xfrm>
          <a:prstGeom prst="rect">
            <a:avLst/>
          </a:prstGeom>
          <a:ln w="28575">
            <a:solidFill>
              <a:schemeClr val="tx1"/>
            </a:solidFill>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048983" y="1171099"/>
            <a:ext cx="2124636" cy="3189015"/>
          </a:xfrm>
          <a:prstGeom prst="rect">
            <a:avLst/>
          </a:prstGeom>
          <a:ln w="28575">
            <a:solidFill>
              <a:schemeClr val="tx1"/>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3215" y="1426452"/>
            <a:ext cx="3935511" cy="2342752"/>
          </a:xfrm>
          <a:prstGeom prst="rect">
            <a:avLst/>
          </a:prstGeom>
          <a:ln w="28575">
            <a:solidFill>
              <a:schemeClr val="tx1"/>
            </a:solidFill>
          </a:ln>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8259" y="4444965"/>
            <a:ext cx="3457550" cy="2276510"/>
          </a:xfrm>
          <a:prstGeom prst="rect">
            <a:avLst/>
          </a:prstGeom>
          <a:ln w="28575">
            <a:solidFill>
              <a:schemeClr val="tx1"/>
            </a:solidFill>
          </a:ln>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533" y="4480299"/>
            <a:ext cx="3095414" cy="2241176"/>
          </a:xfrm>
          <a:prstGeom prst="rect">
            <a:avLst/>
          </a:prstGeom>
          <a:ln w="28575">
            <a:solidFill>
              <a:schemeClr val="tx1"/>
            </a:solidFill>
          </a:ln>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55178" y="4462632"/>
            <a:ext cx="3189912" cy="2276510"/>
          </a:xfrm>
          <a:prstGeom prst="rect">
            <a:avLst/>
          </a:prstGeom>
          <a:ln w="28575">
            <a:solidFill>
              <a:schemeClr val="tx1"/>
            </a:solidFill>
          </a:ln>
        </p:spPr>
      </p:pic>
      <p:sp>
        <p:nvSpPr>
          <p:cNvPr id="18" name="Oval 17"/>
          <p:cNvSpPr/>
          <p:nvPr/>
        </p:nvSpPr>
        <p:spPr>
          <a:xfrm>
            <a:off x="2775873" y="121882"/>
            <a:ext cx="4548890" cy="9290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b="1" dirty="0">
                <a:latin typeface="Times New Roman" panose="02020603050405020304" pitchFamily="18" charset="0"/>
                <a:cs typeface="Times New Roman" panose="02020603050405020304" pitchFamily="18" charset="0"/>
              </a:rPr>
              <a:t>NOVA ITEMS </a:t>
            </a:r>
          </a:p>
        </p:txBody>
      </p:sp>
      <p:sp>
        <p:nvSpPr>
          <p:cNvPr id="20" name="TextBox 19"/>
          <p:cNvSpPr txBox="1"/>
          <p:nvPr/>
        </p:nvSpPr>
        <p:spPr>
          <a:xfrm>
            <a:off x="3826636" y="1147348"/>
            <a:ext cx="1380314" cy="461665"/>
          </a:xfrm>
          <a:prstGeom prst="rect">
            <a:avLst/>
          </a:prstGeom>
          <a:noFill/>
        </p:spPr>
        <p:txBody>
          <a:bodyPr wrap="none" rtlCol="0">
            <a:spAutoFit/>
          </a:bodyPr>
          <a:lstStyle/>
          <a:p>
            <a:r>
              <a:rPr lang="en-IN" sz="2400" b="1" dirty="0">
                <a:solidFill>
                  <a:srgbClr val="002060"/>
                </a:solidFill>
                <a:latin typeface="Times New Roman" panose="02020603050405020304" pitchFamily="18" charset="0"/>
                <a:cs typeface="Times New Roman" panose="02020603050405020304" pitchFamily="18" charset="0"/>
              </a:rPr>
              <a:t>DIY KIT</a:t>
            </a:r>
          </a:p>
        </p:txBody>
      </p:sp>
      <p:sp>
        <p:nvSpPr>
          <p:cNvPr id="21" name="TextBox 20"/>
          <p:cNvSpPr txBox="1"/>
          <p:nvPr/>
        </p:nvSpPr>
        <p:spPr>
          <a:xfrm>
            <a:off x="8455178" y="3846458"/>
            <a:ext cx="3189912" cy="461665"/>
          </a:xfrm>
          <a:prstGeom prst="rect">
            <a:avLst/>
          </a:prstGeom>
          <a:noFill/>
        </p:spPr>
        <p:txBody>
          <a:bodyPr wrap="none" rtlCol="0">
            <a:spAutoFit/>
          </a:bodyPr>
          <a:lstStyle/>
          <a:p>
            <a:r>
              <a:rPr lang="en-IN" sz="2400" b="1" dirty="0">
                <a:solidFill>
                  <a:srgbClr val="002060"/>
                </a:solidFill>
                <a:latin typeface="Times New Roman" panose="02020603050405020304" pitchFamily="18" charset="0"/>
                <a:cs typeface="Times New Roman" panose="02020603050405020304" pitchFamily="18" charset="0"/>
              </a:rPr>
              <a:t>MIND SPARKLE KIT</a:t>
            </a:r>
          </a:p>
        </p:txBody>
      </p:sp>
      <p:sp>
        <p:nvSpPr>
          <p:cNvPr id="22" name="TextBox 21"/>
          <p:cNvSpPr txBox="1"/>
          <p:nvPr/>
        </p:nvSpPr>
        <p:spPr>
          <a:xfrm>
            <a:off x="1030329" y="3983300"/>
            <a:ext cx="2502608" cy="461665"/>
          </a:xfrm>
          <a:prstGeom prst="rect">
            <a:avLst/>
          </a:prstGeom>
          <a:noFill/>
        </p:spPr>
        <p:txBody>
          <a:bodyPr wrap="none" rtlCol="0">
            <a:spAutoFit/>
          </a:bodyPr>
          <a:lstStyle/>
          <a:p>
            <a:r>
              <a:rPr lang="en-IN" sz="2400" b="1" dirty="0">
                <a:solidFill>
                  <a:srgbClr val="002060"/>
                </a:solidFill>
                <a:latin typeface="Times New Roman" panose="02020603050405020304" pitchFamily="18" charset="0"/>
                <a:cs typeface="Times New Roman" panose="02020603050405020304" pitchFamily="18" charset="0"/>
              </a:rPr>
              <a:t>BOARD GAMES</a:t>
            </a:r>
          </a:p>
        </p:txBody>
      </p:sp>
      <p:sp>
        <p:nvSpPr>
          <p:cNvPr id="23" name="TextBox 22"/>
          <p:cNvSpPr txBox="1"/>
          <p:nvPr/>
        </p:nvSpPr>
        <p:spPr>
          <a:xfrm>
            <a:off x="8990030" y="695328"/>
            <a:ext cx="2350323" cy="461665"/>
          </a:xfrm>
          <a:prstGeom prst="rect">
            <a:avLst/>
          </a:prstGeom>
          <a:noFill/>
        </p:spPr>
        <p:txBody>
          <a:bodyPr wrap="none" rtlCol="0">
            <a:spAutoFit/>
          </a:bodyPr>
          <a:lstStyle/>
          <a:p>
            <a:r>
              <a:rPr lang="en-IN" sz="2400" b="1" dirty="0">
                <a:solidFill>
                  <a:srgbClr val="002060"/>
                </a:solidFill>
                <a:latin typeface="Times New Roman" panose="02020603050405020304" pitchFamily="18" charset="0"/>
                <a:cs typeface="Times New Roman" panose="02020603050405020304" pitchFamily="18" charset="0"/>
              </a:rPr>
              <a:t>FLASH CARDS</a:t>
            </a:r>
          </a:p>
        </p:txBody>
      </p:sp>
      <p:sp>
        <p:nvSpPr>
          <p:cNvPr id="24" name="TextBox 23"/>
          <p:cNvSpPr txBox="1"/>
          <p:nvPr/>
        </p:nvSpPr>
        <p:spPr>
          <a:xfrm>
            <a:off x="5426225" y="3983296"/>
            <a:ext cx="1107996" cy="461665"/>
          </a:xfrm>
          <a:prstGeom prst="rect">
            <a:avLst/>
          </a:prstGeom>
          <a:noFill/>
        </p:spPr>
        <p:txBody>
          <a:bodyPr wrap="none" rtlCol="0">
            <a:spAutoFit/>
          </a:bodyPr>
          <a:lstStyle/>
          <a:p>
            <a:r>
              <a:rPr lang="en-IN" sz="2400" b="1" dirty="0">
                <a:solidFill>
                  <a:srgbClr val="002060"/>
                </a:solidFill>
                <a:latin typeface="Times New Roman" panose="02020603050405020304" pitchFamily="18" charset="0"/>
                <a:cs typeface="Times New Roman" panose="02020603050405020304" pitchFamily="18" charset="0"/>
              </a:rPr>
              <a:t>MASK</a:t>
            </a:r>
          </a:p>
        </p:txBody>
      </p:sp>
    </p:spTree>
  </p:cSld>
  <p:clrMapOvr>
    <a:masterClrMapping/>
  </p:clrMapOvr>
</p:sld>
</file>

<file path=ppt/slides/slide10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122774" y="91463"/>
            <a:ext cx="7592391" cy="936104"/>
          </a:xfrm>
        </p:spPr>
        <p:txBody>
          <a:bodyPr>
            <a:normAutofit/>
          </a:bodyPr>
          <a:lstStyle/>
          <a:p>
            <a:r>
              <a:rPr b="1" dirty="0" lang="en-IN" sz="1800">
                <a:solidFill>
                  <a:srgbClr val="002060"/>
                </a:solidFill>
                <a:latin charset="0" panose="02020603050405020304" pitchFamily="18" typeface="Times New Roman"/>
                <a:cs charset="0" panose="02020603050405020304" pitchFamily="18" typeface="Times New Roman"/>
              </a:rPr>
              <a:t>Along with Books/Notebooks following items are also provided in book kit. </a:t>
            </a:r>
          </a:p>
        </p:txBody>
      </p:sp>
      <p:sp>
        <p:nvSpPr>
          <p:cNvPr id="6" name="Slide Number Placeholder 5"/>
          <p:cNvSpPr>
            <a:spLocks noGrp="1"/>
          </p:cNvSpPr>
          <p:nvPr>
            <p:ph idx="12" sz="quarter" type="sldNum"/>
          </p:nvPr>
        </p:nvSpPr>
        <p:spPr/>
        <p:txBody>
          <a:bodyPr/>
          <a:lstStyle/>
          <a:p>
            <a:fld id="{4F1023B6-41B5-48C9-9D42-011F14A99E8D}" type="slidenum">
              <a:rPr lang="en-IN" smtClean="0"/>
              <a:t>107</a:t>
            </a:fld>
            <a:endParaRPr lang="en-IN"/>
          </a:p>
        </p:txBody>
      </p:sp>
      <p:pic>
        <p:nvPicPr>
          <p:cNvPr id="4" name="Picture 3"/>
          <p:cNvPicPr>
            <a:picLocks noChangeAspect="1"/>
          </p:cNvPicPr>
          <p:nvPr/>
        </p:nvPicPr>
        <p:blipFill rotWithShape="1">
          <a:blip cstate="print" r:embed="rId2">
            <a:extLst>
              <a:ext uri="{28A0092B-C50C-407E-A947-70E740481C1C}">
                <a14:useLocalDpi xmlns:a14="http://schemas.microsoft.com/office/drawing/2010/main" val="0"/>
              </a:ext>
            </a:extLst>
          </a:blip>
          <a:srcRect b="197" l="185" r="291" t="88"/>
          <a:stretch>
            <a:fillRect/>
          </a:stretch>
        </p:blipFill>
        <p:spPr>
          <a:xfrm rot="16200000">
            <a:off x="5374614" y="4211744"/>
            <a:ext cx="1236839" cy="1983609"/>
          </a:xfrm>
          <a:prstGeom prst="rect">
            <a:avLst/>
          </a:prstGeom>
          <a:ln w="28575">
            <a:solidFill>
              <a:schemeClr val="tx1"/>
            </a:solidFill>
          </a:ln>
        </p:spPr>
      </p:pic>
      <p:pic>
        <p:nvPicPr>
          <p:cNvPr id="5" name="Picture 4"/>
          <p:cNvPicPr>
            <a:picLocks noChangeAspect="1"/>
          </p:cNvPicPr>
          <p:nvPr/>
        </p:nvPicPr>
        <p:blipFill rotWithShape="1">
          <a:blip cstate="print" r:embed="rId3">
            <a:extLst>
              <a:ext uri="{28A0092B-C50C-407E-A947-70E740481C1C}">
                <a14:useLocalDpi xmlns:a14="http://schemas.microsoft.com/office/drawing/2010/main" val="0"/>
              </a:ext>
            </a:extLst>
          </a:blip>
          <a:srcRect b="49" l="442" r="54" t="211"/>
          <a:stretch>
            <a:fillRect/>
          </a:stretch>
        </p:blipFill>
        <p:spPr>
          <a:xfrm rot="16200000">
            <a:off x="6057065" y="4740077"/>
            <a:ext cx="603253" cy="1160028"/>
          </a:xfrm>
          <a:prstGeom prst="rect">
            <a:avLst/>
          </a:prstGeom>
        </p:spPr>
      </p:pic>
      <p:sp>
        <p:nvSpPr>
          <p:cNvPr id="7" name="TextBox 6"/>
          <p:cNvSpPr txBox="1"/>
          <p:nvPr/>
        </p:nvSpPr>
        <p:spPr>
          <a:xfrm>
            <a:off x="4635294" y="5821968"/>
            <a:ext cx="3203781" cy="923330"/>
          </a:xfrm>
          <a:prstGeom prst="rect">
            <a:avLst/>
          </a:prstGeom>
          <a:noFill/>
        </p:spPr>
        <p:txBody>
          <a:bodyPr wrap="square">
            <a:spAutoFit/>
          </a:bodyPr>
          <a:lstStyle/>
          <a:p>
            <a:r>
              <a:rPr b="1" dirty="0" lang="en-US">
                <a:solidFill>
                  <a:srgbClr val="002060"/>
                </a:solidFill>
                <a:latin charset="0" panose="02020603050405020304" pitchFamily="18" typeface="Times New Roman"/>
                <a:cs charset="0" panose="02020603050405020304" pitchFamily="18" typeface="Times New Roman"/>
              </a:rPr>
              <a:t>Temporary I-card is provided with Book Kit for all the New </a:t>
            </a:r>
          </a:p>
          <a:p>
            <a:r>
              <a:rPr b="1" dirty="0" lang="en-US">
                <a:solidFill>
                  <a:srgbClr val="002060"/>
                </a:solidFill>
                <a:latin charset="0" panose="02020603050405020304" pitchFamily="18" typeface="Times New Roman"/>
                <a:cs charset="0" panose="02020603050405020304" pitchFamily="18" typeface="Times New Roman"/>
              </a:rPr>
              <a:t>Admissions </a:t>
            </a: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35" r="213"/>
          <a:stretch>
            <a:fillRect/>
          </a:stretch>
        </p:blipFill>
        <p:spPr>
          <a:xfrm>
            <a:off x="7405847" y="1607426"/>
            <a:ext cx="2057589" cy="2550943"/>
          </a:xfrm>
          <a:prstGeom prst="rect">
            <a:avLst/>
          </a:prstGeom>
          <a:ln w="28575">
            <a:solidFill>
              <a:schemeClr val="tx1"/>
            </a:solidFill>
          </a:ln>
        </p:spPr>
      </p:pic>
      <p:pic>
        <p:nvPicPr>
          <p:cNvPr id="13" name="Picture 12"/>
          <p:cNvPicPr>
            <a:picLocks noChangeAspect="1"/>
          </p:cNvPicPr>
          <p:nvPr/>
        </p:nvPicPr>
        <p:blipFill>
          <a:blip cstate="print" r:embed="rId5"/>
          <a:stretch>
            <a:fillRect/>
          </a:stretch>
        </p:blipFill>
        <p:spPr>
          <a:xfrm>
            <a:off x="5047365" y="1607736"/>
            <a:ext cx="1891339" cy="2531867"/>
          </a:xfrm>
          <a:prstGeom prst="rect">
            <a:avLst/>
          </a:prstGeom>
          <a:ln w="28575">
            <a:solidFill>
              <a:schemeClr val="tx1"/>
            </a:solidFill>
          </a:ln>
        </p:spPr>
      </p:pic>
      <p:pic>
        <p:nvPicPr>
          <p:cNvPr id="3" name="Picture 2"/>
          <p:cNvPicPr>
            <a:picLocks noChangeAspect="1"/>
          </p:cNvPicPr>
          <p:nvPr/>
        </p:nvPicPr>
        <p:blipFill>
          <a:blip cstate="print" r:embed="rId6"/>
          <a:stretch>
            <a:fillRect/>
          </a:stretch>
        </p:blipFill>
        <p:spPr>
          <a:xfrm>
            <a:off x="2728564" y="1587464"/>
            <a:ext cx="1906730" cy="2550943"/>
          </a:xfrm>
          <a:prstGeom prst="rect">
            <a:avLst/>
          </a:prstGeom>
          <a:ln w="28575">
            <a:solidFill>
              <a:schemeClr val="tx1"/>
            </a:solidFill>
          </a:ln>
        </p:spPr>
      </p:pic>
      <p:pic>
        <p:nvPicPr>
          <p:cNvPr id="8" name="Picture 7"/>
          <p:cNvPicPr>
            <a:picLocks noChangeAspect="1"/>
          </p:cNvPicPr>
          <p:nvPr/>
        </p:nvPicPr>
        <p:blipFill rotWithShape="1">
          <a:blip cstate="print" r:embed="rId7">
            <a:extLst>
              <a:ext uri="{28A0092B-C50C-407E-A947-70E740481C1C}">
                <a14:useLocalDpi xmlns:a14="http://schemas.microsoft.com/office/drawing/2010/main" val="0"/>
              </a:ext>
            </a:extLst>
          </a:blip>
          <a:srcRect b="59" l="28" r="108" t="16"/>
          <a:stretch>
            <a:fillRect/>
          </a:stretch>
        </p:blipFill>
        <p:spPr>
          <a:xfrm>
            <a:off x="635012" y="1563962"/>
            <a:ext cx="1839516" cy="2535717"/>
          </a:xfrm>
          <a:prstGeom prst="rect">
            <a:avLst/>
          </a:prstGeom>
          <a:ln w="28575">
            <a:solidFill>
              <a:schemeClr val="tx1"/>
            </a:solidFill>
          </a:ln>
        </p:spPr>
      </p:pic>
      <p:pic>
        <p:nvPicPr>
          <p:cNvPr id="9" name="Picture 8"/>
          <p:cNvPicPr>
            <a:picLocks noChangeAspect="1"/>
          </p:cNvPicPr>
          <p:nvPr/>
        </p:nvPicPr>
        <p:blipFill rotWithShape="1">
          <a:blip cstate="print" r:embed="rId8">
            <a:extLst>
              <a:ext uri="{28A0092B-C50C-407E-A947-70E740481C1C}">
                <a14:useLocalDpi xmlns:a14="http://schemas.microsoft.com/office/drawing/2010/main" val="0"/>
              </a:ext>
            </a:extLst>
          </a:blip>
          <a:srcRect b="124" l="3" r="75" t="145"/>
          <a:stretch>
            <a:fillRect/>
          </a:stretch>
        </p:blipFill>
        <p:spPr>
          <a:xfrm rot="16200000">
            <a:off x="9518999" y="1866453"/>
            <a:ext cx="2575642" cy="2057589"/>
          </a:xfrm>
          <a:prstGeom prst="rect">
            <a:avLst/>
          </a:prstGeom>
          <a:ln w="28575">
            <a:solidFill>
              <a:schemeClr val="tx1"/>
            </a:solidFill>
          </a:ln>
        </p:spPr>
      </p:pic>
      <p:sp>
        <p:nvSpPr>
          <p:cNvPr id="10" name="TextBox 9"/>
          <p:cNvSpPr txBox="1"/>
          <p:nvPr/>
        </p:nvSpPr>
        <p:spPr>
          <a:xfrm>
            <a:off x="5294766" y="1154406"/>
            <a:ext cx="1396536" cy="369332"/>
          </a:xfrm>
          <a:prstGeom prst="rect">
            <a:avLst/>
          </a:prstGeom>
          <a:noFill/>
        </p:spPr>
        <p:txBody>
          <a:bodyPr rtlCol="0" wrap="none">
            <a:spAutoFit/>
          </a:bodyPr>
          <a:lstStyle/>
          <a:p>
            <a:r>
              <a:rPr b="1" dirty="0" lang="en-IN">
                <a:solidFill>
                  <a:srgbClr val="002060"/>
                </a:solidFill>
                <a:latin charset="0" panose="02020603050405020304" pitchFamily="18" typeface="Times New Roman"/>
                <a:cs charset="0" panose="02020603050405020304" pitchFamily="18" typeface="Times New Roman"/>
              </a:rPr>
              <a:t>Escort Card</a:t>
            </a:r>
          </a:p>
        </p:txBody>
      </p:sp>
      <p:sp>
        <p:nvSpPr>
          <p:cNvPr id="11" name="TextBox 10"/>
          <p:cNvSpPr txBox="1"/>
          <p:nvPr/>
        </p:nvSpPr>
        <p:spPr>
          <a:xfrm>
            <a:off x="2474528" y="1111098"/>
            <a:ext cx="2394886" cy="369332"/>
          </a:xfrm>
          <a:prstGeom prst="rect">
            <a:avLst/>
          </a:prstGeom>
          <a:noFill/>
        </p:spPr>
        <p:txBody>
          <a:bodyPr rtlCol="0" wrap="none">
            <a:spAutoFit/>
          </a:bodyPr>
          <a:lstStyle/>
          <a:p>
            <a:r>
              <a:rPr b="1" dirty="0" lang="en-IN">
                <a:solidFill>
                  <a:srgbClr val="002060"/>
                </a:solidFill>
                <a:latin charset="0" panose="02020603050405020304" pitchFamily="18" typeface="Times New Roman"/>
                <a:cs charset="0" panose="02020603050405020304" pitchFamily="18" typeface="Times New Roman"/>
              </a:rPr>
              <a:t>Van Declaration Form</a:t>
            </a:r>
          </a:p>
        </p:txBody>
      </p:sp>
      <p:sp>
        <p:nvSpPr>
          <p:cNvPr id="14" name="TextBox 13"/>
          <p:cNvSpPr txBox="1"/>
          <p:nvPr/>
        </p:nvSpPr>
        <p:spPr>
          <a:xfrm>
            <a:off x="1107023" y="1125188"/>
            <a:ext cx="1069524" cy="369332"/>
          </a:xfrm>
          <a:prstGeom prst="rect">
            <a:avLst/>
          </a:prstGeom>
          <a:noFill/>
        </p:spPr>
        <p:txBody>
          <a:bodyPr rtlCol="0" wrap="none">
            <a:spAutoFit/>
          </a:bodyPr>
          <a:lstStyle/>
          <a:p>
            <a:r>
              <a:rPr b="1" dirty="0" lang="en-IN">
                <a:solidFill>
                  <a:srgbClr val="002060"/>
                </a:solidFill>
                <a:latin charset="0" panose="02020603050405020304" pitchFamily="18" typeface="Times New Roman"/>
                <a:cs charset="0" panose="02020603050405020304" pitchFamily="18" typeface="Times New Roman"/>
              </a:rPr>
              <a:t>Almanac</a:t>
            </a:r>
          </a:p>
        </p:txBody>
      </p:sp>
      <p:sp>
        <p:nvSpPr>
          <p:cNvPr id="15" name="TextBox 14"/>
          <p:cNvSpPr txBox="1"/>
          <p:nvPr/>
        </p:nvSpPr>
        <p:spPr>
          <a:xfrm>
            <a:off x="7736373" y="1132830"/>
            <a:ext cx="1088760" cy="369332"/>
          </a:xfrm>
          <a:prstGeom prst="rect">
            <a:avLst/>
          </a:prstGeom>
          <a:noFill/>
        </p:spPr>
        <p:txBody>
          <a:bodyPr rtlCol="0" wrap="none">
            <a:spAutoFit/>
          </a:bodyPr>
          <a:lstStyle/>
          <a:p>
            <a:r>
              <a:rPr b="1" dirty="0" lang="en-IN">
                <a:solidFill>
                  <a:srgbClr val="002060"/>
                </a:solidFill>
                <a:latin charset="0" panose="02020603050405020304" pitchFamily="18" typeface="Times New Roman"/>
                <a:cs charset="0" panose="02020603050405020304" pitchFamily="18" typeface="Times New Roman"/>
              </a:rPr>
              <a:t>Item List</a:t>
            </a:r>
          </a:p>
        </p:txBody>
      </p:sp>
      <p:sp>
        <p:nvSpPr>
          <p:cNvPr id="16" name="TextBox 15"/>
          <p:cNvSpPr txBox="1"/>
          <p:nvPr/>
        </p:nvSpPr>
        <p:spPr>
          <a:xfrm>
            <a:off x="9859539" y="1154406"/>
            <a:ext cx="1832553" cy="369332"/>
          </a:xfrm>
          <a:prstGeom prst="rect">
            <a:avLst/>
          </a:prstGeom>
          <a:noFill/>
        </p:spPr>
        <p:txBody>
          <a:bodyPr rtlCol="0" wrap="none">
            <a:spAutoFit/>
          </a:bodyPr>
          <a:lstStyle/>
          <a:p>
            <a:r>
              <a:rPr b="1" dirty="0" lang="en-IN">
                <a:solidFill>
                  <a:srgbClr val="002060"/>
                </a:solidFill>
                <a:latin charset="0" panose="02020603050405020304" pitchFamily="18" typeface="Times New Roman"/>
                <a:cs charset="0" panose="02020603050405020304" pitchFamily="18" typeface="Times New Roman"/>
              </a:rPr>
              <a:t>Syllabus Booklet</a:t>
            </a:r>
          </a:p>
        </p:txBody>
      </p:sp>
    </p:spTree>
  </p:cSld>
  <p:clrMapOvr>
    <a:masterClrMapping/>
  </p:clrMapOvr>
</p:sld>
</file>

<file path=ppt/slides/slide10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188640"/>
            <a:ext cx="8229600" cy="648072"/>
          </a:xfrm>
        </p:spPr>
        <p:txBody>
          <a:bodyPr>
            <a:normAutofit fontScale="90000"/>
          </a:bodyPr>
          <a:lstStyle/>
          <a:p>
            <a:pPr algn="ctr"/>
            <a:r>
              <a:rPr b="1" dirty="0" lang="en-IN">
                <a:solidFill>
                  <a:schemeClr val="tx1"/>
                </a:solidFill>
                <a:latin charset="0" panose="02020603050405020304" pitchFamily="18" typeface="Times New Roman"/>
                <a:cs charset="0" panose="02020603050405020304" pitchFamily="18" typeface="Times New Roman"/>
              </a:rPr>
              <a:t>                  </a:t>
            </a:r>
            <a:br>
              <a:rPr b="1" dirty="0" lang="en-IN">
                <a:solidFill>
                  <a:schemeClr val="tx1"/>
                </a:solidFill>
                <a:latin charset="0" panose="02020603050405020304" pitchFamily="18" typeface="Times New Roman"/>
                <a:cs charset="0" panose="02020603050405020304" pitchFamily="18" typeface="Times New Roman"/>
              </a:rPr>
            </a:br>
            <a:r>
              <a:rPr b="1" dirty="0" lang="en-IN">
                <a:solidFill>
                  <a:schemeClr val="tx1"/>
                </a:solidFill>
                <a:latin charset="0" panose="02020603050405020304" pitchFamily="18" typeface="Times New Roman"/>
                <a:cs charset="0" panose="02020603050405020304" pitchFamily="18" typeface="Times New Roman"/>
              </a:rPr>
              <a:t>                         </a:t>
            </a:r>
            <a:r>
              <a:rPr b="1" dirty="0" lang="en-IN">
                <a:solidFill>
                  <a:srgbClr val="002060"/>
                </a:solidFill>
                <a:latin charset="0" panose="02020603050405020304" pitchFamily="18" typeface="Times New Roman"/>
                <a:cs charset="0" panose="02020603050405020304" pitchFamily="18" typeface="Times New Roman"/>
              </a:rPr>
              <a:t>MLZS ALMANAC</a:t>
            </a:r>
          </a:p>
        </p:txBody>
      </p:sp>
      <p:sp>
        <p:nvSpPr>
          <p:cNvPr id="3" name="Content Placeholder 2"/>
          <p:cNvSpPr>
            <a:spLocks noGrp="1"/>
          </p:cNvSpPr>
          <p:nvPr>
            <p:ph idx="1"/>
          </p:nvPr>
        </p:nvSpPr>
        <p:spPr>
          <a:xfrm>
            <a:off x="2733977" y="902454"/>
            <a:ext cx="6724045" cy="1621908"/>
          </a:xfrm>
        </p:spPr>
        <p:txBody>
          <a:bodyPr>
            <a:normAutofit/>
          </a:bodyPr>
          <a:lstStyle/>
          <a:p>
            <a:endParaRPr b="1" dirty="0" lang="en-IN">
              <a:latin charset="0" panose="02020603050405020304" pitchFamily="18" typeface="Times New Roman"/>
              <a:cs charset="0" panose="02020603050405020304" pitchFamily="18" typeface="Times New Roman"/>
            </a:endParaRPr>
          </a:p>
          <a:p>
            <a:pPr indent="0" marL="0">
              <a:buNone/>
            </a:pPr>
            <a:r>
              <a:rPr dirty="0" lang="en-IN" sz="2000">
                <a:solidFill>
                  <a:srgbClr val="002060"/>
                </a:solidFill>
                <a:latin charset="0" panose="02020603050405020304" pitchFamily="18" typeface="Times New Roman"/>
                <a:cs charset="0" panose="02020603050405020304" pitchFamily="18" typeface="Times New Roman"/>
              </a:rPr>
              <a:t>Parents are requested to fill the Declaration pages (Student copy, Teachers copy &amp; Admin copy pg. No. 3 to 8 ) thoroughly and send the duly filled Almanac on the very first day of school. </a:t>
            </a:r>
          </a:p>
        </p:txBody>
      </p:sp>
      <p:sp>
        <p:nvSpPr>
          <p:cNvPr id="6" name="Slide Number Placeholder 5"/>
          <p:cNvSpPr>
            <a:spLocks noGrp="1"/>
          </p:cNvSpPr>
          <p:nvPr>
            <p:ph idx="12" sz="quarter" type="sldNum"/>
          </p:nvPr>
        </p:nvSpPr>
        <p:spPr/>
        <p:txBody>
          <a:bodyPr/>
          <a:lstStyle/>
          <a:p>
            <a:fld id="{AE637B6A-4DF5-4043-87EF-643DBB678A9E}" type="slidenum">
              <a:rPr lang="en-US" smtClean="0"/>
              <a:t>108</a:t>
            </a:fld>
            <a:endParaRPr lang="en-US"/>
          </a:p>
        </p:txBody>
      </p:sp>
      <p:pic>
        <p:nvPicPr>
          <p:cNvPr id="4" name="Picture 3"/>
          <p:cNvPicPr>
            <a:picLocks noChangeAspect="1"/>
          </p:cNvPicPr>
          <p:nvPr/>
        </p:nvPicPr>
        <p:blipFill rotWithShape="1">
          <a:blip cstate="print" r:embed="rId2">
            <a:extLst>
              <a:ext uri="{28A0092B-C50C-407E-A947-70E740481C1C}">
                <a14:useLocalDpi xmlns:a14="http://schemas.microsoft.com/office/drawing/2010/main" val="0"/>
              </a:ext>
            </a:extLst>
          </a:blip>
          <a:srcRect b="32" l="13" r="78" t="40"/>
          <a:stretch>
            <a:fillRect/>
          </a:stretch>
        </p:blipFill>
        <p:spPr>
          <a:xfrm>
            <a:off x="625650" y="2590105"/>
            <a:ext cx="2586457" cy="3766245"/>
          </a:xfrm>
          <a:prstGeom prst="rect">
            <a:avLst/>
          </a:prstGeom>
          <a:ln w="28575">
            <a:solidFill>
              <a:schemeClr val="tx1"/>
            </a:solidFill>
          </a:ln>
        </p:spPr>
      </p:pic>
      <p:pic>
        <p:nvPicPr>
          <p:cNvPr id="5" name="Picture 4"/>
          <p:cNvPicPr>
            <a:picLocks noChangeAspect="1"/>
          </p:cNvPicPr>
          <p:nvPr/>
        </p:nvPicPr>
        <p:blipFill rotWithShape="1">
          <a:blip cstate="print" r:embed="rId3">
            <a:clrChange>
              <a:clrFrom>
                <a:srgbClr val="D9C095"/>
              </a:clrFrom>
              <a:clrTo>
                <a:srgbClr val="D9C095">
                  <a:alpha val="0"/>
                </a:srgbClr>
              </a:clrTo>
            </a:clrChange>
            <a:extLst>
              <a:ext uri="{28A0092B-C50C-407E-A947-70E740481C1C}">
                <a14:useLocalDpi xmlns:a14="http://schemas.microsoft.com/office/drawing/2010/main" val="0"/>
              </a:ext>
            </a:extLst>
          </a:blip>
          <a:srcRect b="10100" l="12200" r="5201" t="5901"/>
          <a:stretch>
            <a:fillRect/>
          </a:stretch>
        </p:blipFill>
        <p:spPr>
          <a:xfrm>
            <a:off x="3750552" y="2590105"/>
            <a:ext cx="2697132" cy="3766245"/>
          </a:xfrm>
          <a:prstGeom prst="rect">
            <a:avLst/>
          </a:prstGeom>
          <a:ln w="28575">
            <a:solidFill>
              <a:schemeClr val="tx1"/>
            </a:solidFill>
          </a:ln>
        </p:spPr>
      </p:pic>
      <p:pic>
        <p:nvPicPr>
          <p:cNvPr id="8" name="Picture 7"/>
          <p:cNvPicPr>
            <a:picLocks noChangeAspect="1"/>
          </p:cNvPicPr>
          <p:nvPr/>
        </p:nvPicPr>
        <p:blipFill rotWithShape="1">
          <a:blip cstate="print" r:embed="rId4">
            <a:extLst>
              <a:ext uri="{28A0092B-C50C-407E-A947-70E740481C1C}">
                <a14:useLocalDpi xmlns:a14="http://schemas.microsoft.com/office/drawing/2010/main" val="0"/>
              </a:ext>
            </a:extLst>
          </a:blip>
          <a:srcRect b="29" l="91" r="36" t="36"/>
          <a:stretch>
            <a:fillRect/>
          </a:stretch>
        </p:blipFill>
        <p:spPr>
          <a:xfrm>
            <a:off x="6986129" y="2609619"/>
            <a:ext cx="2664296" cy="3727215"/>
          </a:xfrm>
          <a:prstGeom prst="rect">
            <a:avLst/>
          </a:prstGeom>
          <a:ln w="28575">
            <a:solidFill>
              <a:schemeClr val="tx1"/>
            </a:solidFill>
          </a:ln>
        </p:spPr>
      </p:pic>
      <p:pic>
        <p:nvPicPr>
          <p:cNvPr id="10" name="Picture 9"/>
          <p:cNvPicPr>
            <a:picLocks noChangeAspect="1"/>
          </p:cNvPicPr>
          <p:nvPr/>
        </p:nvPicPr>
        <p:blipFill rotWithShape="1">
          <a:blip cstate="print" r:embed="rId5">
            <a:extLst>
              <a:ext uri="{28A0092B-C50C-407E-A947-70E740481C1C}">
                <a14:useLocalDpi xmlns:a14="http://schemas.microsoft.com/office/drawing/2010/main" val="0"/>
              </a:ext>
            </a:extLst>
          </a:blip>
          <a:srcRect b="59" l="28" r="108" t="16"/>
          <a:stretch>
            <a:fillRect/>
          </a:stretch>
        </p:blipFill>
        <p:spPr>
          <a:xfrm>
            <a:off x="9982200" y="227698"/>
            <a:ext cx="1839516" cy="3098976"/>
          </a:xfrm>
          <a:prstGeom prst="rect">
            <a:avLst/>
          </a:prstGeom>
          <a:ln w="28575">
            <a:solidFill>
              <a:schemeClr val="tx1"/>
            </a:solid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t>109</a:t>
            </a:fld>
            <a:endParaRPr lang="en-I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274" y="628665"/>
            <a:ext cx="2724254" cy="5910247"/>
          </a:xfrm>
          <a:prstGeom prst="rect">
            <a:avLst/>
          </a:prstGeom>
          <a:ln w="28575">
            <a:solidFill>
              <a:schemeClr val="tx1"/>
            </a:solidFill>
          </a:ln>
        </p:spPr>
      </p:pic>
      <p:sp>
        <p:nvSpPr>
          <p:cNvPr id="4" name="Rectangle 3"/>
          <p:cNvSpPr/>
          <p:nvPr/>
        </p:nvSpPr>
        <p:spPr>
          <a:xfrm>
            <a:off x="2718471" y="1580276"/>
            <a:ext cx="1744910" cy="134224"/>
          </a:xfrm>
          <a:prstGeom prst="rect">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p:cNvSpPr txBox="1"/>
          <p:nvPr/>
        </p:nvSpPr>
        <p:spPr>
          <a:xfrm>
            <a:off x="5251508" y="1830316"/>
            <a:ext cx="6648167" cy="2308324"/>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Parents are requested to upload </a:t>
            </a:r>
          </a:p>
          <a:p>
            <a:r>
              <a:rPr lang="en-US" sz="3600" dirty="0">
                <a:latin typeface="Times New Roman" panose="02020603050405020304" pitchFamily="18" charset="0"/>
                <a:cs typeface="Times New Roman" panose="02020603050405020304" pitchFamily="18" charset="0"/>
              </a:rPr>
              <a:t>their ward’s Passport size photo in </a:t>
            </a:r>
          </a:p>
          <a:p>
            <a:r>
              <a:rPr lang="en-US" sz="3600" dirty="0">
                <a:latin typeface="Times New Roman" panose="02020603050405020304" pitchFamily="18" charset="0"/>
                <a:cs typeface="Times New Roman" panose="02020603050405020304" pitchFamily="18" charset="0"/>
              </a:rPr>
              <a:t>school uniform on MCB App. </a:t>
            </a:r>
          </a:p>
          <a:p>
            <a:r>
              <a:rPr lang="en-US" sz="3600" dirty="0">
                <a:latin typeface="Times New Roman" panose="02020603050405020304" pitchFamily="18" charset="0"/>
                <a:cs typeface="Times New Roman" panose="02020603050405020304" pitchFamily="18" charset="0"/>
              </a:rPr>
              <a:t>Video tutorial will be shared.</a:t>
            </a:r>
            <a:endParaRPr lang="en-IN" sz="3600" dirty="0">
              <a:latin typeface="Times New Roman" panose="02020603050405020304" pitchFamily="18" charset="0"/>
              <a:cs typeface="Times New Roman" panose="02020603050405020304" pitchFamily="18" charset="0"/>
            </a:endParaRPr>
          </a:p>
        </p:txBody>
      </p:sp>
      <p:sp>
        <p:nvSpPr>
          <p:cNvPr id="6" name="Rectangle 5"/>
          <p:cNvSpPr/>
          <p:nvPr/>
        </p:nvSpPr>
        <p:spPr>
          <a:xfrm>
            <a:off x="4694726" y="2898586"/>
            <a:ext cx="556782" cy="17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4679346" y="3243933"/>
            <a:ext cx="556782" cy="17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4687578" y="5248901"/>
            <a:ext cx="556782" cy="17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9536" y="2204866"/>
            <a:ext cx="8429684" cy="3170099"/>
          </a:xfrm>
          <a:prstGeom prst="rect">
            <a:avLst/>
          </a:prstGeom>
          <a:noFill/>
        </p:spPr>
        <p:txBody>
          <a:bodyPr wrap="square" rtlCol="0">
            <a:spAutoFit/>
          </a:bodyPr>
          <a:lstStyle/>
          <a:p>
            <a:pPr algn="ctr"/>
            <a:r>
              <a:rPr lang="en-IN" sz="4000" b="1" dirty="0">
                <a:solidFill>
                  <a:srgbClr val="002060"/>
                </a:solidFill>
                <a:latin typeface="Times New Roman" panose="02020603050405020304" pitchFamily="18" charset="0"/>
                <a:cs typeface="Times New Roman" panose="02020603050405020304" pitchFamily="18" charset="0"/>
              </a:rPr>
              <a:t>LET US INTRODUCE </a:t>
            </a:r>
          </a:p>
          <a:p>
            <a:pPr algn="ctr"/>
            <a:r>
              <a:rPr lang="en-IN" sz="4000" b="1" dirty="0">
                <a:solidFill>
                  <a:srgbClr val="002060"/>
                </a:solidFill>
                <a:latin typeface="Times New Roman" panose="02020603050405020304" pitchFamily="18" charset="0"/>
                <a:cs typeface="Times New Roman" panose="02020603050405020304" pitchFamily="18" charset="0"/>
              </a:rPr>
              <a:t>YOU </a:t>
            </a:r>
          </a:p>
          <a:p>
            <a:pPr algn="ctr"/>
            <a:r>
              <a:rPr lang="en-IN" sz="4000" b="1" dirty="0">
                <a:solidFill>
                  <a:srgbClr val="002060"/>
                </a:solidFill>
                <a:latin typeface="Times New Roman" panose="02020603050405020304" pitchFamily="18" charset="0"/>
                <a:cs typeface="Times New Roman" panose="02020603050405020304" pitchFamily="18" charset="0"/>
              </a:rPr>
              <a:t>TO  </a:t>
            </a:r>
          </a:p>
          <a:p>
            <a:pPr algn="ctr"/>
            <a:r>
              <a:rPr lang="en-IN" sz="4000" b="1" dirty="0">
                <a:solidFill>
                  <a:srgbClr val="002060"/>
                </a:solidFill>
                <a:latin typeface="Times New Roman" panose="02020603050405020304" pitchFamily="18" charset="0"/>
                <a:cs typeface="Times New Roman" panose="02020603050405020304" pitchFamily="18" charset="0"/>
              </a:rPr>
              <a:t>OUR MANAGEMENT &amp; ACADEMIC TEAM</a:t>
            </a:r>
          </a:p>
        </p:txBody>
      </p:sp>
      <p:sp>
        <p:nvSpPr>
          <p:cNvPr id="3" name="Slide Number Placeholder 2"/>
          <p:cNvSpPr>
            <a:spLocks noGrp="1"/>
          </p:cNvSpPr>
          <p:nvPr>
            <p:ph type="sldNum" sz="quarter" idx="12"/>
          </p:nvPr>
        </p:nvSpPr>
        <p:spPr/>
        <p:txBody>
          <a:bodyPr/>
          <a:lstStyle/>
          <a:p>
            <a:fld id="{4F1023B6-41B5-48C9-9D42-011F14A99E8D}" type="slidenum">
              <a:rPr lang="en-IN" smtClean="0"/>
              <a:t>11</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2" y="379603"/>
            <a:ext cx="8252821" cy="1320800"/>
          </a:xfrm>
        </p:spPr>
        <p:txBody>
          <a:bodyPr/>
          <a:lstStyle/>
          <a:p>
            <a:r>
              <a:rPr lang="en-IN" b="1" dirty="0">
                <a:latin typeface="Times New Roman" panose="02020603050405020304" pitchFamily="18" charset="0"/>
                <a:cs typeface="Times New Roman" panose="02020603050405020304" pitchFamily="18" charset="0"/>
              </a:rPr>
              <a:t>            ANNUAL CALENDAR</a:t>
            </a:r>
          </a:p>
        </p:txBody>
      </p:sp>
      <p:sp>
        <p:nvSpPr>
          <p:cNvPr id="3" name="Slide Number Placeholder 2"/>
          <p:cNvSpPr>
            <a:spLocks noGrp="1"/>
          </p:cNvSpPr>
          <p:nvPr>
            <p:ph type="sldNum" sz="quarter" idx="12"/>
          </p:nvPr>
        </p:nvSpPr>
        <p:spPr/>
        <p:txBody>
          <a:bodyPr/>
          <a:lstStyle/>
          <a:p>
            <a:fld id="{4F1023B6-41B5-48C9-9D42-011F14A99E8D}" type="slidenum">
              <a:rPr lang="en-IN" smtClean="0"/>
              <a:t>110</a:t>
            </a:fld>
            <a:endParaRPr lang="en-IN"/>
          </a:p>
        </p:txBody>
      </p:sp>
      <p:pic>
        <p:nvPicPr>
          <p:cNvPr id="5" name="Picture 4">
            <a:extLst>
              <a:ext uri="{FF2B5EF4-FFF2-40B4-BE49-F238E27FC236}">
                <a16:creationId xmlns:a16="http://schemas.microsoft.com/office/drawing/2014/main" id="{C2BE831F-DE50-D7AB-A1C0-6650030FC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089" y="1378634"/>
            <a:ext cx="5588297" cy="4417255"/>
          </a:xfrm>
          <a:prstGeom prst="rect">
            <a:avLst/>
          </a:prstGeom>
        </p:spPr>
      </p:pic>
      <p:pic>
        <p:nvPicPr>
          <p:cNvPr id="7" name="Picture 6">
            <a:extLst>
              <a:ext uri="{FF2B5EF4-FFF2-40B4-BE49-F238E27FC236}">
                <a16:creationId xmlns:a16="http://schemas.microsoft.com/office/drawing/2014/main" id="{4FF58623-7DBD-D7D8-C643-791614CCC5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2817" y="1378634"/>
            <a:ext cx="5310983" cy="4417255"/>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296" y="458412"/>
            <a:ext cx="9144000" cy="714380"/>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IN" sz="3600" b="1" dirty="0">
                <a:solidFill>
                  <a:srgbClr val="002060"/>
                </a:solidFill>
                <a:latin typeface="Times New Roman" panose="02020603050405020304" pitchFamily="18" charset="0"/>
                <a:cs typeface="Times New Roman" panose="02020603050405020304" pitchFamily="18" charset="0"/>
              </a:rPr>
              <a:t>DOCUMENTS TO BE SUBMITTED.</a:t>
            </a:r>
          </a:p>
        </p:txBody>
      </p:sp>
      <p:sp>
        <p:nvSpPr>
          <p:cNvPr id="6" name="Slide Number Placeholder 5"/>
          <p:cNvSpPr>
            <a:spLocks noGrp="1"/>
          </p:cNvSpPr>
          <p:nvPr>
            <p:ph type="sldNum" sz="quarter" idx="12"/>
          </p:nvPr>
        </p:nvSpPr>
        <p:spPr/>
        <p:txBody>
          <a:bodyPr/>
          <a:lstStyle/>
          <a:p>
            <a:fld id="{AE637B6A-4DF5-4043-87EF-643DBB678A9E}" type="slidenum">
              <a:rPr lang="en-US" smtClean="0"/>
              <a:t>111</a:t>
            </a:fld>
            <a:endParaRPr lang="en-US"/>
          </a:p>
        </p:txBody>
      </p:sp>
      <p:sp>
        <p:nvSpPr>
          <p:cNvPr id="5" name="TextBox 4"/>
          <p:cNvSpPr txBox="1"/>
          <p:nvPr/>
        </p:nvSpPr>
        <p:spPr>
          <a:xfrm>
            <a:off x="1692444" y="1501453"/>
            <a:ext cx="9571146" cy="646331"/>
          </a:xfrm>
          <a:prstGeom prst="rect">
            <a:avLst/>
          </a:prstGeom>
          <a:noFill/>
        </p:spPr>
        <p:txBody>
          <a:bodyPr wrap="none" rtlCol="0">
            <a:spAutoFit/>
          </a:bodyPr>
          <a:lstStyle/>
          <a:p>
            <a:r>
              <a:rPr lang="en-IN" b="1" dirty="0">
                <a:solidFill>
                  <a:srgbClr val="002060"/>
                </a:solidFill>
                <a:latin typeface="Times New Roman" panose="02020603050405020304" pitchFamily="18" charset="0"/>
                <a:cs typeface="Times New Roman" panose="02020603050405020304" pitchFamily="18" charset="0"/>
              </a:rPr>
              <a:t>For All New Admissions, Please Submit All The Documents Positively.</a:t>
            </a:r>
          </a:p>
          <a:p>
            <a:r>
              <a:rPr lang="en-IN" b="1" dirty="0">
                <a:solidFill>
                  <a:srgbClr val="002060"/>
                </a:solidFill>
                <a:latin typeface="Times New Roman" panose="02020603050405020304" pitchFamily="18" charset="0"/>
                <a:cs typeface="Times New Roman" panose="02020603050405020304" pitchFamily="18" charset="0"/>
              </a:rPr>
              <a:t> It Will Help Us To Register Your Child On All The Required CBSE Sites Without Any Problem.</a:t>
            </a:r>
          </a:p>
        </p:txBody>
      </p:sp>
      <p:sp>
        <p:nvSpPr>
          <p:cNvPr id="7" name="TextBox 6"/>
          <p:cNvSpPr txBox="1"/>
          <p:nvPr/>
        </p:nvSpPr>
        <p:spPr>
          <a:xfrm>
            <a:off x="4341090" y="2828835"/>
            <a:ext cx="5754255" cy="1200329"/>
          </a:xfrm>
          <a:prstGeom prst="rect">
            <a:avLst/>
          </a:prstGeom>
          <a:noFill/>
        </p:spPr>
        <p:txBody>
          <a:bodyPr wrap="square" rtlCol="0">
            <a:spAutoFit/>
          </a:bodyPr>
          <a:lstStyle/>
          <a:p>
            <a:pPr marL="342900" indent="-342900">
              <a:buAutoNum type="arabicPeriod"/>
            </a:pPr>
            <a:r>
              <a:rPr lang="en-IN" b="1" dirty="0">
                <a:solidFill>
                  <a:srgbClr val="002060"/>
                </a:solidFill>
                <a:latin typeface="Times New Roman" panose="02020603050405020304" pitchFamily="18" charset="0"/>
                <a:cs typeface="Times New Roman" panose="02020603050405020304" pitchFamily="18" charset="0"/>
              </a:rPr>
              <a:t>Health Information form.</a:t>
            </a:r>
          </a:p>
          <a:p>
            <a:pPr marL="342900" indent="-342900">
              <a:buAutoNum type="arabicPeriod"/>
            </a:pPr>
            <a:r>
              <a:rPr lang="en-IN" b="1" dirty="0">
                <a:solidFill>
                  <a:srgbClr val="002060"/>
                </a:solidFill>
                <a:latin typeface="Times New Roman" panose="02020603050405020304" pitchFamily="18" charset="0"/>
                <a:cs typeface="Times New Roman" panose="02020603050405020304" pitchFamily="18" charset="0"/>
              </a:rPr>
              <a:t>Adhaar Card</a:t>
            </a:r>
          </a:p>
          <a:p>
            <a:pPr marL="342900" indent="-342900">
              <a:buAutoNum type="arabicPeriod"/>
            </a:pPr>
            <a:r>
              <a:rPr lang="en-IN" b="1" dirty="0">
                <a:solidFill>
                  <a:srgbClr val="002060"/>
                </a:solidFill>
                <a:latin typeface="Times New Roman" panose="02020603050405020304" pitchFamily="18" charset="0"/>
                <a:cs typeface="Times New Roman" panose="02020603050405020304" pitchFamily="18" charset="0"/>
              </a:rPr>
              <a:t>TC from last school attended</a:t>
            </a:r>
          </a:p>
          <a:p>
            <a:pPr marL="342900" indent="-342900">
              <a:buAutoNum type="arabicPeriod"/>
            </a:pPr>
            <a:r>
              <a:rPr lang="en-IN" b="1" dirty="0">
                <a:solidFill>
                  <a:srgbClr val="002060"/>
                </a:solidFill>
                <a:latin typeface="Times New Roman" panose="02020603050405020304" pitchFamily="18" charset="0"/>
                <a:cs typeface="Times New Roman" panose="02020603050405020304" pitchFamily="18" charset="0"/>
              </a:rPr>
              <a:t>Any other pending  document required</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2488" y="1846586"/>
            <a:ext cx="9227024" cy="502940"/>
          </a:xfrm>
        </p:spPr>
        <p:txBody>
          <a:bodyPr>
            <a:normAutofit fontScale="90000"/>
          </a:bodyPr>
          <a:lstStyle/>
          <a:p>
            <a:pPr algn="ctr"/>
            <a:r>
              <a:rPr lang="en-US" sz="3600" dirty="0">
                <a:solidFill>
                  <a:srgbClr val="C00000"/>
                </a:solidFill>
                <a:effectLst/>
                <a:latin typeface="Times New Roman" panose="02020603050405020304" pitchFamily="18" charset="0"/>
                <a:cs typeface="Times New Roman" panose="02020603050405020304" pitchFamily="18" charset="0"/>
              </a:rPr>
              <a:t>SCHOOL REOPENING DATE</a:t>
            </a:r>
            <a:r>
              <a:rPr lang="en-US" sz="3600" dirty="0">
                <a:solidFill>
                  <a:schemeClr val="tx1"/>
                </a:solidFill>
                <a:effectLst/>
                <a:latin typeface="Times New Roman" panose="02020603050405020304" pitchFamily="18" charset="0"/>
                <a:cs typeface="Times New Roman" panose="02020603050405020304" pitchFamily="18" charset="0"/>
              </a:rPr>
              <a:t/>
            </a:r>
            <a:br>
              <a:rPr lang="en-US" sz="3600" dirty="0">
                <a:solidFill>
                  <a:schemeClr val="tx1"/>
                </a:solidFill>
                <a:effectLst/>
                <a:latin typeface="Times New Roman" panose="02020603050405020304" pitchFamily="18" charset="0"/>
                <a:cs typeface="Times New Roman" panose="02020603050405020304" pitchFamily="18" charset="0"/>
              </a:rPr>
            </a:br>
            <a:r>
              <a:rPr lang="en-US" sz="3600" b="1" dirty="0">
                <a:solidFill>
                  <a:srgbClr val="002060"/>
                </a:solidFill>
                <a:latin typeface="Times New Roman" panose="02020603050405020304" pitchFamily="18" charset="0"/>
                <a:cs typeface="Times New Roman" panose="02020603050405020304" pitchFamily="18" charset="0"/>
              </a:rPr>
              <a:t>Grade III to X</a:t>
            </a:r>
            <a:br>
              <a:rPr lang="en-US" sz="3600" b="1" dirty="0">
                <a:solidFill>
                  <a:srgbClr val="00206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Tuesday, 30</a:t>
            </a:r>
            <a:r>
              <a:rPr lang="en-US" sz="3600" b="1" baseline="30000" dirty="0">
                <a:solidFill>
                  <a:srgbClr val="FF0000"/>
                </a:solidFill>
                <a:latin typeface="Times New Roman" panose="02020603050405020304" pitchFamily="18" charset="0"/>
                <a:cs typeface="Times New Roman" panose="02020603050405020304" pitchFamily="18" charset="0"/>
              </a:rPr>
              <a:t>th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effectLst/>
                <a:latin typeface="Times New Roman" panose="02020603050405020304" pitchFamily="18" charset="0"/>
                <a:cs typeface="Times New Roman" panose="02020603050405020304" pitchFamily="18" charset="0"/>
              </a:rPr>
              <a:t> June 2026</a:t>
            </a:r>
            <a:r>
              <a:rPr lang="en-US" b="1" dirty="0">
                <a:solidFill>
                  <a:srgbClr val="002060"/>
                </a:solidFill>
                <a:effectLst/>
                <a:latin typeface="Times New Roman" panose="02020603050405020304" pitchFamily="18" charset="0"/>
                <a:cs typeface="Times New Roman" panose="02020603050405020304" pitchFamily="18" charset="0"/>
              </a:rPr>
              <a:t/>
            </a:r>
            <a:br>
              <a:rPr lang="en-US" b="1" dirty="0">
                <a:solidFill>
                  <a:srgbClr val="002060"/>
                </a:solidFill>
                <a:effectLst/>
                <a:latin typeface="Times New Roman" panose="02020603050405020304" pitchFamily="18" charset="0"/>
                <a:cs typeface="Times New Roman" panose="02020603050405020304" pitchFamily="18" charset="0"/>
              </a:rPr>
            </a:br>
            <a:r>
              <a:rPr lang="en-US" b="1" dirty="0">
                <a:solidFill>
                  <a:srgbClr val="002060"/>
                </a:solidFill>
                <a:effectLst/>
                <a:latin typeface="Times New Roman" panose="02020603050405020304" pitchFamily="18" charset="0"/>
                <a:cs typeface="Times New Roman" panose="02020603050405020304" pitchFamily="18" charset="0"/>
              </a:rPr>
              <a:t/>
            </a:r>
            <a:br>
              <a:rPr lang="en-US" b="1" dirty="0">
                <a:solidFill>
                  <a:srgbClr val="002060"/>
                </a:solidFill>
                <a:effectLst/>
                <a:latin typeface="Times New Roman" panose="02020603050405020304" pitchFamily="18" charset="0"/>
                <a:cs typeface="Times New Roman" panose="02020603050405020304" pitchFamily="18" charset="0"/>
              </a:rPr>
            </a:br>
            <a:r>
              <a:rPr lang="en-US" sz="2700" b="1" dirty="0">
                <a:solidFill>
                  <a:srgbClr val="002060"/>
                </a:solidFill>
                <a:effectLst/>
                <a:latin typeface="Times New Roman" panose="02020603050405020304" pitchFamily="18" charset="0"/>
                <a:cs typeface="Times New Roman" panose="02020603050405020304" pitchFamily="18" charset="0"/>
              </a:rPr>
              <a:t>Sc</a:t>
            </a:r>
            <a:r>
              <a:rPr lang="en-US" sz="2700" b="1" dirty="0">
                <a:solidFill>
                  <a:srgbClr val="000099"/>
                </a:solidFill>
                <a:latin typeface="Times New Roman" panose="02020603050405020304" pitchFamily="18" charset="0"/>
                <a:cs typeface="Times New Roman" panose="02020603050405020304" pitchFamily="18" charset="0"/>
              </a:rPr>
              <a:t>hool Timing For Students</a:t>
            </a:r>
            <a:r>
              <a:rPr lang="en-US" dirty="0">
                <a:solidFill>
                  <a:schemeClr val="tx1"/>
                </a:solidFill>
                <a:effectLst/>
                <a:latin typeface="Times New Roman" panose="02020603050405020304" pitchFamily="18" charset="0"/>
                <a:cs typeface="Times New Roman" panose="02020603050405020304" pitchFamily="18" charset="0"/>
              </a:rPr>
              <a:t/>
            </a:r>
            <a:br>
              <a:rPr lang="en-US" dirty="0">
                <a:solidFill>
                  <a:schemeClr val="tx1"/>
                </a:solidFill>
                <a:effectLst/>
                <a:latin typeface="Times New Roman" panose="02020603050405020304" pitchFamily="18" charset="0"/>
                <a:cs typeface="Times New Roman" panose="02020603050405020304" pitchFamily="18" charset="0"/>
              </a:rPr>
            </a:br>
            <a:r>
              <a:rPr lang="en-US" dirty="0">
                <a:solidFill>
                  <a:schemeClr val="tx1"/>
                </a:solidFill>
                <a:effectLst/>
                <a:latin typeface="Times New Roman" panose="02020603050405020304" pitchFamily="18" charset="0"/>
                <a:cs typeface="Times New Roman" panose="02020603050405020304" pitchFamily="18" charset="0"/>
              </a:rPr>
              <a:t/>
            </a:r>
            <a:br>
              <a:rPr lang="en-US"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F1023B6-41B5-48C9-9D42-011F14A99E8D}" type="slidenum">
              <a:rPr lang="en-IN" smtClean="0"/>
              <a:t>112</a:t>
            </a:fld>
            <a:endParaRPr lang="en-IN"/>
          </a:p>
        </p:txBody>
      </p:sp>
      <p:graphicFrame>
        <p:nvGraphicFramePr>
          <p:cNvPr id="3" name="Table 2"/>
          <p:cNvGraphicFramePr>
            <a:graphicFrameLocks noGrp="1"/>
          </p:cNvGraphicFramePr>
          <p:nvPr>
            <p:extLst>
              <p:ext uri="{D42A27DB-BD31-4B8C-83A1-F6EECF244321}">
                <p14:modId xmlns:p14="http://schemas.microsoft.com/office/powerpoint/2010/main" val="2894694885"/>
              </p:ext>
            </p:extLst>
          </p:nvPr>
        </p:nvGraphicFramePr>
        <p:xfrm>
          <a:off x="3172968" y="2882014"/>
          <a:ext cx="6345936" cy="2758788"/>
        </p:xfrm>
        <a:graphic>
          <a:graphicData uri="http://schemas.openxmlformats.org/drawingml/2006/table">
            <a:tbl>
              <a:tblPr firstRow="1" bandRow="1">
                <a:tableStyleId>{5C22544A-7EE6-4342-B048-85BDC9FD1C3A}</a:tableStyleId>
              </a:tblPr>
              <a:tblGrid>
                <a:gridCol w="2331141">
                  <a:extLst>
                    <a:ext uri="{9D8B030D-6E8A-4147-A177-3AD203B41FA5}">
                      <a16:colId xmlns:a16="http://schemas.microsoft.com/office/drawing/2014/main" val="20000"/>
                    </a:ext>
                  </a:extLst>
                </a:gridCol>
                <a:gridCol w="4014795">
                  <a:extLst>
                    <a:ext uri="{9D8B030D-6E8A-4147-A177-3AD203B41FA5}">
                      <a16:colId xmlns:a16="http://schemas.microsoft.com/office/drawing/2014/main" val="20001"/>
                    </a:ext>
                  </a:extLst>
                </a:gridCol>
              </a:tblGrid>
              <a:tr h="441079">
                <a:tc gridSpan="2">
                  <a:txBody>
                    <a:bodyPr/>
                    <a:lstStyle/>
                    <a:p>
                      <a:pPr algn="ctr"/>
                      <a:r>
                        <a:rPr lang="en-IN" sz="2000" dirty="0">
                          <a:solidFill>
                            <a:srgbClr val="002060"/>
                          </a:solidFill>
                          <a:latin typeface="Times New Roman" panose="02020603050405020304" pitchFamily="18" charset="0"/>
                          <a:cs typeface="Times New Roman" panose="02020603050405020304" pitchFamily="18" charset="0"/>
                        </a:rPr>
                        <a:t>GRADE </a:t>
                      </a:r>
                      <a:r>
                        <a:rPr lang="en-US" sz="2000" b="1" dirty="0">
                          <a:solidFill>
                            <a:srgbClr val="002060"/>
                          </a:solidFill>
                          <a:latin typeface="Times New Roman" panose="02020603050405020304" pitchFamily="18" charset="0"/>
                          <a:cs typeface="Times New Roman" panose="02020603050405020304" pitchFamily="18" charset="0"/>
                        </a:rPr>
                        <a:t>III to X</a:t>
                      </a:r>
                      <a:endParaRPr lang="en-IN" sz="2000"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endParaRPr lang="en-US"/>
                    </a:p>
                  </a:txBody>
                  <a:tcPr/>
                </a:tc>
                <a:extLst>
                  <a:ext uri="{0D108BD9-81ED-4DB2-BD59-A6C34878D82A}">
                    <a16:rowId xmlns:a16="http://schemas.microsoft.com/office/drawing/2014/main" val="10000"/>
                  </a:ext>
                </a:extLst>
              </a:tr>
              <a:tr h="487860">
                <a:tc>
                  <a:txBody>
                    <a:bodyPr/>
                    <a:lstStyle/>
                    <a:p>
                      <a:r>
                        <a:rPr lang="en-IN" sz="2000" dirty="0">
                          <a:solidFill>
                            <a:srgbClr val="002060"/>
                          </a:solidFill>
                          <a:latin typeface="Times New Roman" panose="02020603050405020304" pitchFamily="18" charset="0"/>
                          <a:cs typeface="Times New Roman" panose="02020603050405020304" pitchFamily="18" charset="0"/>
                        </a:rPr>
                        <a:t>Monday to Friday including first day</a:t>
                      </a:r>
                    </a:p>
                    <a:p>
                      <a:endParaRPr lang="en-IN" sz="20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defRPr/>
                      </a:pPr>
                      <a:r>
                        <a:rPr lang="en-IN" sz="2000" b="1" dirty="0">
                          <a:solidFill>
                            <a:srgbClr val="002060"/>
                          </a:solidFill>
                          <a:latin typeface="Times New Roman" panose="02020603050405020304" pitchFamily="18" charset="0"/>
                          <a:cs typeface="Times New Roman" panose="02020603050405020304" pitchFamily="18" charset="0"/>
                        </a:rPr>
                        <a:t>9:00 am </a:t>
                      </a:r>
                      <a:r>
                        <a:rPr lang="en-US" sz="2000" b="1" dirty="0">
                          <a:solidFill>
                            <a:srgbClr val="002060"/>
                          </a:solidFill>
                          <a:latin typeface="Times New Roman" panose="02020603050405020304" pitchFamily="18" charset="0"/>
                          <a:cs typeface="Times New Roman" panose="02020603050405020304" pitchFamily="18" charset="0"/>
                        </a:rPr>
                        <a:t>to 3:10 pm</a:t>
                      </a:r>
                      <a:endParaRPr lang="en-IN" sz="20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311869">
                <a:tc>
                  <a:txBody>
                    <a:bodyPr/>
                    <a:lstStyle/>
                    <a:p>
                      <a:r>
                        <a:rPr lang="en-IN" sz="2000" dirty="0">
                          <a:solidFill>
                            <a:srgbClr val="002060"/>
                          </a:solidFill>
                          <a:latin typeface="Times New Roman" panose="02020603050405020304" pitchFamily="18" charset="0"/>
                          <a:cs typeface="Times New Roman" panose="02020603050405020304" pitchFamily="18" charset="0"/>
                        </a:rPr>
                        <a:t>SATURDAY</a:t>
                      </a:r>
                    </a:p>
                  </a:txBody>
                  <a:tcPr/>
                </a:tc>
                <a:tc>
                  <a:txBody>
                    <a:bodyPr/>
                    <a:lstStyle/>
                    <a:p>
                      <a:r>
                        <a:rPr lang="en-IN" sz="2000" b="1" dirty="0">
                          <a:solidFill>
                            <a:srgbClr val="002060"/>
                          </a:solidFill>
                          <a:latin typeface="Times New Roman" panose="02020603050405020304" pitchFamily="18" charset="0"/>
                          <a:cs typeface="Times New Roman" panose="02020603050405020304" pitchFamily="18" charset="0"/>
                        </a:rPr>
                        <a:t>All Saturdays </a:t>
                      </a:r>
                    </a:p>
                    <a:p>
                      <a:r>
                        <a:rPr lang="en-IN" sz="2000" b="1" dirty="0">
                          <a:solidFill>
                            <a:srgbClr val="002060"/>
                          </a:solidFill>
                          <a:latin typeface="Times New Roman" panose="02020603050405020304" pitchFamily="18" charset="0"/>
                          <a:cs typeface="Times New Roman" panose="02020603050405020304" pitchFamily="18" charset="0"/>
                        </a:rPr>
                        <a:t>9:00 am to 1:00 pm</a:t>
                      </a:r>
                    </a:p>
                    <a:p>
                      <a:r>
                        <a:rPr lang="en-IN" sz="2000" dirty="0">
                          <a:solidFill>
                            <a:srgbClr val="002060"/>
                          </a:solidFill>
                          <a:latin typeface="Times New Roman" panose="02020603050405020304" pitchFamily="18" charset="0"/>
                          <a:cs typeface="Times New Roman" panose="02020603050405020304" pitchFamily="18" charset="0"/>
                        </a:rPr>
                        <a:t>Except for PTMs or any school activities.</a:t>
                      </a:r>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1325563"/>
          </a:xfrm>
        </p:spPr>
        <p:txBody>
          <a:bodyPr>
            <a:normAutofit/>
          </a:bodyPr>
          <a:lstStyle/>
          <a:p>
            <a:r>
              <a:rPr lang="en-IN" sz="2800" b="1" dirty="0">
                <a:solidFill>
                  <a:srgbClr val="002060"/>
                </a:solidFill>
                <a:latin typeface="Times New Roman" panose="02020603050405020304" pitchFamily="18" charset="0"/>
                <a:cs typeface="Times New Roman" panose="02020603050405020304" pitchFamily="18" charset="0"/>
              </a:rPr>
              <a:t>TIMING FOR VAN STUDENTS ON WEDNESDAY, 1</a:t>
            </a:r>
            <a:r>
              <a:rPr lang="en-IN" sz="2800" b="1" baseline="30000" dirty="0">
                <a:solidFill>
                  <a:srgbClr val="002060"/>
                </a:solidFill>
                <a:latin typeface="Times New Roman" panose="02020603050405020304" pitchFamily="18" charset="0"/>
                <a:cs typeface="Times New Roman" panose="02020603050405020304" pitchFamily="18" charset="0"/>
              </a:rPr>
              <a:t>ST</a:t>
            </a:r>
            <a:r>
              <a:rPr lang="en-IN" sz="2800" b="1" dirty="0">
                <a:solidFill>
                  <a:srgbClr val="002060"/>
                </a:solidFill>
                <a:latin typeface="Times New Roman" panose="02020603050405020304" pitchFamily="18" charset="0"/>
                <a:cs typeface="Times New Roman" panose="02020603050405020304" pitchFamily="18" charset="0"/>
              </a:rPr>
              <a:t> JULY 2026.</a:t>
            </a:r>
          </a:p>
        </p:txBody>
      </p:sp>
      <p:sp>
        <p:nvSpPr>
          <p:cNvPr id="3" name="Content Placeholder 2"/>
          <p:cNvSpPr>
            <a:spLocks noGrp="1"/>
          </p:cNvSpPr>
          <p:nvPr>
            <p:ph idx="1"/>
          </p:nvPr>
        </p:nvSpPr>
        <p:spPr/>
        <p:txBody>
          <a:bodyPr/>
          <a:lstStyle/>
          <a:p>
            <a:r>
              <a:rPr lang="en-IN" dirty="0">
                <a:solidFill>
                  <a:srgbClr val="002060"/>
                </a:solidFill>
                <a:latin typeface="Times New Roman" panose="02020603050405020304" pitchFamily="18" charset="0"/>
                <a:cs typeface="Times New Roman" panose="02020603050405020304" pitchFamily="18" charset="0"/>
              </a:rPr>
              <a:t>All the students (Pre-primary </a:t>
            </a:r>
            <a:r>
              <a:rPr lang="en-IN" dirty="0" smtClean="0">
                <a:solidFill>
                  <a:srgbClr val="002060"/>
                </a:solidFill>
                <a:latin typeface="Times New Roman" panose="02020603050405020304" pitchFamily="18" charset="0"/>
                <a:cs typeface="Times New Roman" panose="02020603050405020304" pitchFamily="18" charset="0"/>
              </a:rPr>
              <a:t>to Secondary) </a:t>
            </a:r>
            <a:r>
              <a:rPr lang="en-IN" dirty="0">
                <a:solidFill>
                  <a:srgbClr val="002060"/>
                </a:solidFill>
                <a:latin typeface="Times New Roman" panose="02020603050405020304" pitchFamily="18" charset="0"/>
                <a:cs typeface="Times New Roman" panose="02020603050405020304" pitchFamily="18" charset="0"/>
              </a:rPr>
              <a:t>coming by </a:t>
            </a:r>
            <a:r>
              <a:rPr lang="en-IN" dirty="0">
                <a:solidFill>
                  <a:srgbClr val="FF0000"/>
                </a:solidFill>
                <a:latin typeface="Times New Roman" panose="02020603050405020304" pitchFamily="18" charset="0"/>
                <a:cs typeface="Times New Roman" panose="02020603050405020304" pitchFamily="18" charset="0"/>
              </a:rPr>
              <a:t>PRIVATE VAN </a:t>
            </a:r>
            <a:r>
              <a:rPr lang="en-IN" dirty="0">
                <a:solidFill>
                  <a:srgbClr val="002060"/>
                </a:solidFill>
                <a:latin typeface="Times New Roman" panose="02020603050405020304" pitchFamily="18" charset="0"/>
                <a:cs typeface="Times New Roman" panose="02020603050405020304" pitchFamily="18" charset="0"/>
              </a:rPr>
              <a:t>need to report at</a:t>
            </a:r>
            <a:r>
              <a:rPr lang="en-IN" dirty="0">
                <a:solidFill>
                  <a:srgbClr val="FF0000"/>
                </a:solidFill>
                <a:latin typeface="Times New Roman" panose="02020603050405020304" pitchFamily="18" charset="0"/>
                <a:cs typeface="Times New Roman" panose="02020603050405020304" pitchFamily="18" charset="0"/>
              </a:rPr>
              <a:t> 9:30 am </a:t>
            </a:r>
            <a:r>
              <a:rPr lang="en-IN" dirty="0">
                <a:solidFill>
                  <a:srgbClr val="002060"/>
                </a:solidFill>
                <a:latin typeface="Times New Roman" panose="02020603050405020304" pitchFamily="18" charset="0"/>
                <a:cs typeface="Times New Roman" panose="02020603050405020304" pitchFamily="18" charset="0"/>
              </a:rPr>
              <a:t>in school (Half hour late) on</a:t>
            </a:r>
            <a:r>
              <a:rPr lang="en-IN" b="1" dirty="0">
                <a:solidFill>
                  <a:srgbClr val="002060"/>
                </a:solidFill>
                <a:latin typeface="Times New Roman" panose="02020603050405020304" pitchFamily="18" charset="0"/>
                <a:cs typeface="Times New Roman" panose="02020603050405020304" pitchFamily="18" charset="0"/>
              </a:rPr>
              <a:t> </a:t>
            </a:r>
            <a:r>
              <a:rPr lang="en-IN" dirty="0">
                <a:solidFill>
                  <a:srgbClr val="002060"/>
                </a:solidFill>
                <a:latin typeface="Times New Roman" panose="02020603050405020304" pitchFamily="18" charset="0"/>
                <a:cs typeface="Times New Roman" panose="02020603050405020304" pitchFamily="18" charset="0"/>
              </a:rPr>
              <a:t>Wednesday , 1</a:t>
            </a:r>
            <a:r>
              <a:rPr lang="en-IN" baseline="30000" dirty="0">
                <a:solidFill>
                  <a:srgbClr val="002060"/>
                </a:solidFill>
                <a:latin typeface="Times New Roman" panose="02020603050405020304" pitchFamily="18" charset="0"/>
                <a:cs typeface="Times New Roman" panose="02020603050405020304" pitchFamily="18" charset="0"/>
              </a:rPr>
              <a:t>st</a:t>
            </a:r>
            <a:r>
              <a:rPr lang="en-IN" dirty="0">
                <a:solidFill>
                  <a:srgbClr val="002060"/>
                </a:solidFill>
                <a:latin typeface="Times New Roman" panose="02020603050405020304" pitchFamily="18" charset="0"/>
                <a:cs typeface="Times New Roman" panose="02020603050405020304" pitchFamily="18" charset="0"/>
              </a:rPr>
              <a:t>   July 2026. </a:t>
            </a:r>
          </a:p>
          <a:p>
            <a:r>
              <a:rPr lang="en-IN" dirty="0">
                <a:solidFill>
                  <a:srgbClr val="002060"/>
                </a:solidFill>
                <a:latin typeface="Times New Roman" panose="02020603050405020304" pitchFamily="18" charset="0"/>
                <a:cs typeface="Times New Roman" panose="02020603050405020304" pitchFamily="18" charset="0"/>
              </a:rPr>
              <a:t>This change of timing is done to take a photograph of students with their van and van driver so as to get clear idea of mode of transport of child.</a:t>
            </a:r>
          </a:p>
          <a:p>
            <a:r>
              <a:rPr lang="en-IN" dirty="0">
                <a:solidFill>
                  <a:srgbClr val="002060"/>
                </a:solidFill>
                <a:latin typeface="Times New Roman" panose="02020603050405020304" pitchFamily="18" charset="0"/>
                <a:cs typeface="Times New Roman" panose="02020603050405020304" pitchFamily="18" charset="0"/>
              </a:rPr>
              <a:t>This helps the school to ensure the safety of students who are coming by private van. </a:t>
            </a:r>
          </a:p>
        </p:txBody>
      </p:sp>
      <p:sp>
        <p:nvSpPr>
          <p:cNvPr id="4" name="Slide Number Placeholder 3"/>
          <p:cNvSpPr>
            <a:spLocks noGrp="1"/>
          </p:cNvSpPr>
          <p:nvPr>
            <p:ph type="sldNum" sz="quarter" idx="12"/>
          </p:nvPr>
        </p:nvSpPr>
        <p:spPr/>
        <p:txBody>
          <a:bodyPr/>
          <a:lstStyle/>
          <a:p>
            <a:fld id="{4F1023B6-41B5-48C9-9D42-011F14A99E8D}" type="slidenum">
              <a:rPr lang="en-IN" smtClean="0"/>
              <a:t>113</a:t>
            </a:fld>
            <a:endParaRPr lang="en-IN"/>
          </a:p>
        </p:txBody>
      </p:sp>
    </p:spTree>
  </p:cSld>
  <p:clrMapOvr>
    <a:masterClrMapping/>
  </p:clrMapOvr>
</p:sld>
</file>

<file path=ppt/slides/slide1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p:cNvSpPr>
            <a:spLocks noGrp="1"/>
          </p:cNvSpPr>
          <p:nvPr>
            <p:ph idx="12" sz="quarter" type="sldNum"/>
          </p:nvPr>
        </p:nvSpPr>
        <p:spPr/>
        <p:txBody>
          <a:bodyPr/>
          <a:lstStyle/>
          <a:p>
            <a:fld id="{4F1023B6-41B5-48C9-9D42-011F14A99E8D}" type="slidenum">
              <a:rPr lang="en-IN" smtClean="0"/>
              <a:t>114</a:t>
            </a:fld>
            <a:endParaRPr lang="en-I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b="88" l="19" t="38"/>
          <a:stretch>
            <a:fillRect/>
          </a:stretch>
        </p:blipFill>
        <p:spPr>
          <a:xfrm>
            <a:off x="537882" y="1187488"/>
            <a:ext cx="5755342" cy="3832747"/>
          </a:xfrm>
          <a:prstGeom prst="rect">
            <a:avLst/>
          </a:prstGeom>
          <a:ln w="28575">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b="63" l="129" r="18" t="13"/>
          <a:stretch>
            <a:fillRect/>
          </a:stretch>
        </p:blipFill>
        <p:spPr>
          <a:xfrm rot="16200000">
            <a:off x="7252452" y="1111616"/>
            <a:ext cx="3980327" cy="5755345"/>
          </a:xfrm>
          <a:prstGeom prst="rect">
            <a:avLst/>
          </a:prstGeom>
          <a:ln w="28575">
            <a:solidFill>
              <a:schemeClr val="tx1"/>
            </a:solid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9013" y="915591"/>
            <a:ext cx="8900719" cy="3592009"/>
          </a:xfrm>
          <a:prstGeom prst="rect">
            <a:avLst/>
          </a:prstGeom>
        </p:spPr>
        <p:txBody>
          <a:bodyPr wrap="square">
            <a:spAutoFit/>
          </a:bodyPr>
          <a:lstStyle/>
          <a:p>
            <a:pPr algn="ctr">
              <a:lnSpc>
                <a:spcPct val="115000"/>
              </a:lnSpc>
            </a:pPr>
            <a:r>
              <a:rPr lang="en-US" sz="4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REGULAR SCHOOL TIMING</a:t>
            </a:r>
          </a:p>
          <a:p>
            <a:pPr algn="ctr">
              <a:lnSpc>
                <a:spcPct val="115000"/>
              </a:lnSpc>
            </a:pPr>
            <a:endParaRPr lang="en-IN"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IN"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MONDAY - FRIDAY:    9:00 AM To 3.10 PM</a:t>
            </a:r>
            <a:endParaRPr lang="en-IN"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SATURDAY:                   9:00 AM To 1.00 PM</a:t>
            </a:r>
            <a:endParaRPr lang="en-IN"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IN"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115</a:t>
            </a:fld>
            <a:endParaRPr lang="en-IN"/>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76806" y="1367813"/>
            <a:ext cx="7687071" cy="523220"/>
          </a:xfrm>
        </p:spPr>
        <p:txBody>
          <a:bodyPr>
            <a:noAutofit/>
          </a:bodyPr>
          <a:lstStyle/>
          <a:p>
            <a:pPr algn="l"/>
            <a:r>
              <a:rPr lang="en-US" sz="3200" b="1" dirty="0">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School’s Daily Schedule</a:t>
            </a:r>
            <a:r>
              <a:rPr lang="en-IN" b="1" dirty="0">
                <a:solidFill>
                  <a:srgbClr val="002060"/>
                </a:solidFill>
                <a:latin typeface="Times New Roman" panose="02020603050405020304" pitchFamily="18" charset="0"/>
                <a:cs typeface="Times New Roman" panose="02020603050405020304" pitchFamily="18" charset="0"/>
              </a:rPr>
              <a:t/>
            </a:r>
            <a:br>
              <a:rPr lang="en-IN" b="1" dirty="0">
                <a:solidFill>
                  <a:srgbClr val="002060"/>
                </a:solidFill>
                <a:latin typeface="Times New Roman" panose="02020603050405020304" pitchFamily="18" charset="0"/>
                <a:cs typeface="Times New Roman" panose="02020603050405020304" pitchFamily="18" charset="0"/>
              </a:rPr>
            </a:br>
            <a:endParaRPr lang="en-IN" sz="8000" b="1" dirty="0">
              <a:solidFill>
                <a:srgbClr val="002060"/>
              </a:solidFill>
            </a:endParaRPr>
          </a:p>
        </p:txBody>
      </p:sp>
      <p:sp>
        <p:nvSpPr>
          <p:cNvPr id="4" name="Subtitle 3"/>
          <p:cNvSpPr>
            <a:spLocks noGrp="1"/>
          </p:cNvSpPr>
          <p:nvPr>
            <p:ph type="subTitle" idx="1"/>
          </p:nvPr>
        </p:nvSpPr>
        <p:spPr>
          <a:xfrm>
            <a:off x="1532965" y="1083050"/>
            <a:ext cx="9338041" cy="5380876"/>
          </a:xfrm>
          <a:solidFill>
            <a:schemeClr val="accent1">
              <a:lumMod val="20000"/>
              <a:lumOff val="80000"/>
            </a:schemeClr>
          </a:solidFill>
          <a:ln>
            <a:solidFill>
              <a:schemeClr val="tx1"/>
            </a:solidFill>
          </a:ln>
        </p:spPr>
        <p:txBody>
          <a:bodyPr>
            <a:noAutofit/>
          </a:bodyPr>
          <a:lstStyle/>
          <a:p>
            <a:pPr marL="285750" indent="-285750" algn="l">
              <a:lnSpc>
                <a:spcPct val="100000"/>
              </a:lnSpc>
              <a:spcBef>
                <a:spcPts val="0"/>
              </a:spcBef>
              <a:buFont typeface="Wingdings" panose="05000000000000000000" pitchFamily="2" charset="2"/>
              <a:buChar char="v"/>
            </a:pPr>
            <a:r>
              <a:rPr lang="en-IN" sz="1800" b="1" dirty="0">
                <a:solidFill>
                  <a:srgbClr val="002060"/>
                </a:solidFill>
                <a:latin typeface="Times New Roman" panose="02020603050405020304" pitchFamily="18" charset="0"/>
                <a:cs typeface="Times New Roman" panose="02020603050405020304" pitchFamily="18" charset="0"/>
              </a:rPr>
              <a:t>Reporting Time for Students: 8.50 a.m.</a:t>
            </a:r>
          </a:p>
          <a:p>
            <a:pPr marL="285750" indent="-285750" algn="l">
              <a:lnSpc>
                <a:spcPct val="100000"/>
              </a:lnSpc>
              <a:spcBef>
                <a:spcPts val="0"/>
              </a:spcBef>
              <a:buFont typeface="Wingdings" panose="05000000000000000000" pitchFamily="2" charset="2"/>
              <a:buChar char="v"/>
            </a:pPr>
            <a:r>
              <a:rPr lang="en-IN" sz="1800" b="1" dirty="0">
                <a:solidFill>
                  <a:srgbClr val="002060"/>
                </a:solidFill>
                <a:latin typeface="Times New Roman" panose="02020603050405020304" pitchFamily="18" charset="0"/>
                <a:cs typeface="Times New Roman" panose="02020603050405020304" pitchFamily="18" charset="0"/>
              </a:rPr>
              <a:t>School Assembly: 9:00 am to 9:20 am</a:t>
            </a:r>
          </a:p>
          <a:p>
            <a:pPr marL="285750" indent="-285750" algn="l">
              <a:lnSpc>
                <a:spcPct val="100000"/>
              </a:lnSpc>
              <a:spcBef>
                <a:spcPts val="0"/>
              </a:spcBef>
              <a:buFont typeface="Wingdings" panose="05000000000000000000" pitchFamily="2" charset="2"/>
              <a:buChar char="v"/>
            </a:pPr>
            <a:endParaRPr lang="en-IN" sz="1800" b="1" dirty="0">
              <a:solidFill>
                <a:srgbClr val="002060"/>
              </a:solidFill>
              <a:latin typeface="Times New Roman" panose="02020603050405020304" pitchFamily="18" charset="0"/>
              <a:cs typeface="Times New Roman" panose="02020603050405020304" pitchFamily="18" charset="0"/>
            </a:endParaRPr>
          </a:p>
          <a:p>
            <a:pPr marL="285750" indent="-285750" algn="l">
              <a:lnSpc>
                <a:spcPct val="100000"/>
              </a:lnSpc>
              <a:spcBef>
                <a:spcPts val="0"/>
              </a:spcBef>
              <a:buFont typeface="Wingdings" panose="05000000000000000000" pitchFamily="2" charset="2"/>
              <a:buChar char="v"/>
            </a:pPr>
            <a:r>
              <a:rPr lang="en-IN" sz="1800" b="1" u="sng" dirty="0">
                <a:solidFill>
                  <a:srgbClr val="FF0000"/>
                </a:solidFill>
                <a:latin typeface="Times New Roman" panose="02020603050405020304" pitchFamily="18" charset="0"/>
                <a:cs typeface="Times New Roman" panose="02020603050405020304" pitchFamily="18" charset="0"/>
              </a:rPr>
              <a:t>Fruit Break</a:t>
            </a:r>
            <a:r>
              <a:rPr lang="en-IN" sz="1800" b="1" dirty="0">
                <a:solidFill>
                  <a:srgbClr val="FF0000"/>
                </a:solidFill>
                <a:latin typeface="Times New Roman" panose="02020603050405020304" pitchFamily="18" charset="0"/>
                <a:cs typeface="Times New Roman" panose="02020603050405020304" pitchFamily="18" charset="0"/>
              </a:rPr>
              <a:t> 9:20 to 9:25</a:t>
            </a:r>
          </a:p>
          <a:p>
            <a:pPr marL="285750" indent="-285750" algn="l">
              <a:lnSpc>
                <a:spcPct val="100000"/>
              </a:lnSpc>
              <a:spcBef>
                <a:spcPts val="0"/>
              </a:spcBef>
              <a:buFont typeface="Wingdings" panose="05000000000000000000" pitchFamily="2" charset="2"/>
              <a:buChar char="v"/>
            </a:pPr>
            <a:endParaRPr lang="en-IN" sz="1800" b="1" dirty="0">
              <a:solidFill>
                <a:srgbClr val="FF0000"/>
              </a:solidFill>
              <a:latin typeface="Times New Roman" panose="02020603050405020304" pitchFamily="18" charset="0"/>
              <a:cs typeface="Times New Roman" panose="02020603050405020304" pitchFamily="18" charset="0"/>
            </a:endParaRPr>
          </a:p>
          <a:p>
            <a:pPr marL="285750" indent="-285750" algn="l">
              <a:lnSpc>
                <a:spcPct val="100000"/>
              </a:lnSpc>
              <a:spcBef>
                <a:spcPts val="0"/>
              </a:spcBef>
              <a:buFont typeface="Wingdings" panose="05000000000000000000" pitchFamily="2" charset="2"/>
              <a:buChar char="v"/>
            </a:pPr>
            <a:r>
              <a:rPr lang="en-IN" sz="1800" b="1" u="sng" dirty="0">
                <a:solidFill>
                  <a:srgbClr val="002060"/>
                </a:solidFill>
                <a:latin typeface="Times New Roman" panose="02020603050405020304" pitchFamily="18" charset="0"/>
                <a:cs typeface="Times New Roman" panose="02020603050405020304" pitchFamily="18" charset="0"/>
              </a:rPr>
              <a:t>DSP – Day Specific Program and  Supporting Period</a:t>
            </a:r>
            <a:r>
              <a:rPr lang="en-IN" sz="1800" b="1" dirty="0">
                <a:solidFill>
                  <a:srgbClr val="002060"/>
                </a:solidFill>
                <a:latin typeface="Times New Roman" panose="02020603050405020304" pitchFamily="18" charset="0"/>
                <a:cs typeface="Times New Roman" panose="02020603050405020304" pitchFamily="18" charset="0"/>
              </a:rPr>
              <a:t> 9:25 am to 9:45 am</a:t>
            </a:r>
          </a:p>
          <a:p>
            <a:pPr marL="285750" indent="-285750" algn="l">
              <a:lnSpc>
                <a:spcPct val="100000"/>
              </a:lnSpc>
              <a:spcBef>
                <a:spcPts val="0"/>
              </a:spcBef>
              <a:buFont typeface="Wingdings" panose="05000000000000000000" pitchFamily="2" charset="2"/>
              <a:buChar char="v"/>
            </a:pPr>
            <a:r>
              <a:rPr lang="en-IN" sz="1800" b="1" dirty="0">
                <a:solidFill>
                  <a:srgbClr val="002060"/>
                </a:solidFill>
                <a:latin typeface="Times New Roman" panose="02020603050405020304" pitchFamily="18" charset="0"/>
                <a:cs typeface="Times New Roman" panose="02020603050405020304" pitchFamily="18" charset="0"/>
              </a:rPr>
              <a:t>Three Periods (35 mins each)</a:t>
            </a:r>
          </a:p>
          <a:p>
            <a:pPr marL="285750" indent="-285750" algn="l">
              <a:lnSpc>
                <a:spcPct val="100000"/>
              </a:lnSpc>
              <a:spcBef>
                <a:spcPts val="0"/>
              </a:spcBef>
              <a:buFont typeface="Wingdings" panose="05000000000000000000" pitchFamily="2" charset="2"/>
              <a:buChar char="v"/>
            </a:pPr>
            <a:endParaRPr lang="en-IN" sz="1800" b="1" u="sng" dirty="0">
              <a:latin typeface="Times New Roman" panose="02020603050405020304" pitchFamily="18" charset="0"/>
              <a:cs typeface="Times New Roman" panose="02020603050405020304" pitchFamily="18" charset="0"/>
            </a:endParaRPr>
          </a:p>
          <a:p>
            <a:pPr marL="285750" indent="-285750" algn="l">
              <a:lnSpc>
                <a:spcPct val="100000"/>
              </a:lnSpc>
              <a:spcBef>
                <a:spcPts val="0"/>
              </a:spcBef>
              <a:buFont typeface="Wingdings" panose="05000000000000000000" pitchFamily="2" charset="2"/>
              <a:buChar char="v"/>
            </a:pPr>
            <a:r>
              <a:rPr lang="en-IN" sz="1800" b="1" dirty="0">
                <a:solidFill>
                  <a:srgbClr val="002060"/>
                </a:solidFill>
                <a:latin typeface="Times New Roman" panose="02020603050405020304" pitchFamily="18" charset="0"/>
                <a:cs typeface="Times New Roman" panose="02020603050405020304" pitchFamily="18" charset="0"/>
              </a:rPr>
              <a:t>4</a:t>
            </a:r>
            <a:r>
              <a:rPr lang="en-IN" sz="1800" b="1" baseline="30000" dirty="0">
                <a:solidFill>
                  <a:srgbClr val="002060"/>
                </a:solidFill>
                <a:latin typeface="Times New Roman" panose="02020603050405020304" pitchFamily="18" charset="0"/>
                <a:cs typeface="Times New Roman" panose="02020603050405020304" pitchFamily="18" charset="0"/>
              </a:rPr>
              <a:t>th</a:t>
            </a:r>
            <a:r>
              <a:rPr lang="en-IN" sz="1800" b="1" dirty="0">
                <a:solidFill>
                  <a:srgbClr val="002060"/>
                </a:solidFill>
                <a:latin typeface="Times New Roman" panose="02020603050405020304" pitchFamily="18" charset="0"/>
                <a:cs typeface="Times New Roman" panose="02020603050405020304" pitchFamily="18" charset="0"/>
              </a:rPr>
              <a:t> Periods (35 mins each) Grade IV onwards/ </a:t>
            </a:r>
            <a:r>
              <a:rPr lang="en-IN" sz="1800" b="1" dirty="0">
                <a:solidFill>
                  <a:srgbClr val="FF0000"/>
                </a:solidFill>
                <a:latin typeface="Times New Roman" panose="02020603050405020304" pitchFamily="18" charset="0"/>
                <a:cs typeface="Times New Roman" panose="02020603050405020304" pitchFamily="18" charset="0"/>
              </a:rPr>
              <a:t>Lunch Break for Grade I – III (11:35 am to 12:10 pm)</a:t>
            </a:r>
          </a:p>
          <a:p>
            <a:pPr marL="285750" indent="-285750" algn="l">
              <a:lnSpc>
                <a:spcPct val="100000"/>
              </a:lnSpc>
              <a:spcBef>
                <a:spcPts val="0"/>
              </a:spcBef>
              <a:buFont typeface="Wingdings" panose="05000000000000000000" pitchFamily="2" charset="2"/>
              <a:buChar char="v"/>
            </a:pPr>
            <a:r>
              <a:rPr lang="en-IN" sz="1800" b="1" dirty="0">
                <a:solidFill>
                  <a:srgbClr val="FF0000"/>
                </a:solidFill>
                <a:latin typeface="Times New Roman" panose="02020603050405020304" pitchFamily="18" charset="0"/>
                <a:cs typeface="Times New Roman" panose="02020603050405020304" pitchFamily="18" charset="0"/>
              </a:rPr>
              <a:t>Lunch Break for Grade IV onwards/ </a:t>
            </a:r>
            <a:r>
              <a:rPr lang="en-IN" sz="1800" b="1" dirty="0">
                <a:solidFill>
                  <a:srgbClr val="002060"/>
                </a:solidFill>
                <a:latin typeface="Times New Roman" panose="02020603050405020304" pitchFamily="18" charset="0"/>
                <a:cs typeface="Times New Roman" panose="02020603050405020304" pitchFamily="18" charset="0"/>
              </a:rPr>
              <a:t>4</a:t>
            </a:r>
            <a:r>
              <a:rPr lang="en-IN" sz="1800" b="1" baseline="30000" dirty="0">
                <a:solidFill>
                  <a:srgbClr val="002060"/>
                </a:solidFill>
                <a:latin typeface="Times New Roman" panose="02020603050405020304" pitchFamily="18" charset="0"/>
                <a:cs typeface="Times New Roman" panose="02020603050405020304" pitchFamily="18" charset="0"/>
              </a:rPr>
              <a:t>th</a:t>
            </a:r>
            <a:r>
              <a:rPr lang="en-IN" sz="1800" b="1" dirty="0">
                <a:solidFill>
                  <a:srgbClr val="002060"/>
                </a:solidFill>
                <a:latin typeface="Times New Roman" panose="02020603050405020304" pitchFamily="18" charset="0"/>
                <a:cs typeface="Times New Roman" panose="02020603050405020304" pitchFamily="18" charset="0"/>
              </a:rPr>
              <a:t> period Grade I – III  (12:10 pm to 12:45 pm)</a:t>
            </a:r>
          </a:p>
          <a:p>
            <a:pPr marL="285750" indent="-285750" algn="l">
              <a:lnSpc>
                <a:spcPct val="100000"/>
              </a:lnSpc>
              <a:spcBef>
                <a:spcPts val="0"/>
              </a:spcBef>
              <a:buFont typeface="Wingdings" panose="05000000000000000000" pitchFamily="2" charset="2"/>
              <a:buChar char="v"/>
            </a:pPr>
            <a:endParaRPr lang="en-IN" sz="1800" b="1" dirty="0">
              <a:solidFill>
                <a:srgbClr val="FF0000"/>
              </a:solidFill>
              <a:latin typeface="Times New Roman" panose="02020603050405020304" pitchFamily="18" charset="0"/>
              <a:cs typeface="Times New Roman" panose="02020603050405020304" pitchFamily="18" charset="0"/>
            </a:endParaRPr>
          </a:p>
          <a:p>
            <a:pPr marL="285750" indent="-285750" algn="l">
              <a:lnSpc>
                <a:spcPct val="100000"/>
              </a:lnSpc>
              <a:spcBef>
                <a:spcPts val="0"/>
              </a:spcBef>
              <a:buFont typeface="Wingdings" panose="05000000000000000000" pitchFamily="2" charset="2"/>
              <a:buChar char="v"/>
            </a:pPr>
            <a:r>
              <a:rPr lang="en-IN" sz="1800" b="1" dirty="0">
                <a:solidFill>
                  <a:srgbClr val="002060"/>
                </a:solidFill>
                <a:latin typeface="Times New Roman" panose="02020603050405020304" pitchFamily="18" charset="0"/>
                <a:cs typeface="Times New Roman" panose="02020603050405020304" pitchFamily="18" charset="0"/>
              </a:rPr>
              <a:t>Fifth and Sixth period</a:t>
            </a:r>
          </a:p>
          <a:p>
            <a:pPr marL="285750" indent="-285750" algn="l">
              <a:lnSpc>
                <a:spcPct val="100000"/>
              </a:lnSpc>
              <a:spcBef>
                <a:spcPts val="0"/>
              </a:spcBef>
              <a:buFont typeface="Wingdings" panose="05000000000000000000" pitchFamily="2" charset="2"/>
              <a:buChar char="v"/>
            </a:pPr>
            <a:endParaRPr lang="en-IN" sz="1800" b="1" dirty="0">
              <a:solidFill>
                <a:srgbClr val="002060"/>
              </a:solidFill>
              <a:latin typeface="Times New Roman" panose="02020603050405020304" pitchFamily="18" charset="0"/>
              <a:cs typeface="Times New Roman" panose="02020603050405020304" pitchFamily="18" charset="0"/>
            </a:endParaRPr>
          </a:p>
          <a:p>
            <a:pPr marL="285750" indent="-285750" algn="l">
              <a:lnSpc>
                <a:spcPct val="100000"/>
              </a:lnSpc>
              <a:spcBef>
                <a:spcPts val="0"/>
              </a:spcBef>
              <a:buFont typeface="Wingdings" panose="05000000000000000000" pitchFamily="2" charset="2"/>
              <a:buChar char="v"/>
            </a:pPr>
            <a:r>
              <a:rPr lang="en-IN" sz="1800" b="1" dirty="0">
                <a:solidFill>
                  <a:srgbClr val="FF0000"/>
                </a:solidFill>
                <a:latin typeface="Times New Roman" panose="02020603050405020304" pitchFamily="18" charset="0"/>
                <a:cs typeface="Times New Roman" panose="02020603050405020304" pitchFamily="18" charset="0"/>
              </a:rPr>
              <a:t>Short Break (1:55 am to 2:00)</a:t>
            </a:r>
          </a:p>
          <a:p>
            <a:pPr marL="285750" indent="-285750" algn="l">
              <a:lnSpc>
                <a:spcPct val="100000"/>
              </a:lnSpc>
              <a:spcBef>
                <a:spcPts val="0"/>
              </a:spcBef>
              <a:buFont typeface="Wingdings" panose="05000000000000000000" pitchFamily="2" charset="2"/>
              <a:buChar char="v"/>
            </a:pPr>
            <a:endParaRPr lang="en-IN" sz="1800" b="1" dirty="0">
              <a:solidFill>
                <a:srgbClr val="FF0000"/>
              </a:solidFill>
              <a:latin typeface="Times New Roman" panose="02020603050405020304" pitchFamily="18" charset="0"/>
              <a:cs typeface="Times New Roman" panose="02020603050405020304" pitchFamily="18" charset="0"/>
            </a:endParaRPr>
          </a:p>
          <a:p>
            <a:pPr marL="285750" indent="-285750" algn="l">
              <a:lnSpc>
                <a:spcPct val="100000"/>
              </a:lnSpc>
              <a:spcBef>
                <a:spcPts val="0"/>
              </a:spcBef>
              <a:buFont typeface="Wingdings" panose="05000000000000000000" pitchFamily="2" charset="2"/>
              <a:buChar char="v"/>
            </a:pPr>
            <a:r>
              <a:rPr lang="en-IN" sz="1800" b="1" dirty="0">
                <a:solidFill>
                  <a:srgbClr val="002060"/>
                </a:solidFill>
                <a:latin typeface="Times New Roman" panose="02020603050405020304" pitchFamily="18" charset="0"/>
                <a:cs typeface="Times New Roman" panose="02020603050405020304" pitchFamily="18" charset="0"/>
              </a:rPr>
              <a:t>Seventh and Eighth period</a:t>
            </a:r>
            <a:r>
              <a:rPr lang="en-IN" sz="1800" dirty="0">
                <a:solidFill>
                  <a:srgbClr val="002060"/>
                </a:solidFill>
              </a:rPr>
              <a:t> </a:t>
            </a:r>
          </a:p>
          <a:p>
            <a:pPr marL="285750" indent="-285750" algn="l">
              <a:lnSpc>
                <a:spcPct val="100000"/>
              </a:lnSpc>
              <a:spcBef>
                <a:spcPts val="0"/>
              </a:spcBef>
              <a:buFont typeface="Wingdings" panose="05000000000000000000" pitchFamily="2" charset="2"/>
              <a:buChar char="v"/>
            </a:pPr>
            <a:r>
              <a:rPr lang="en-IN" sz="1800" b="1" dirty="0">
                <a:solidFill>
                  <a:srgbClr val="002060"/>
                </a:solidFill>
                <a:latin typeface="Times New Roman" panose="02020603050405020304" pitchFamily="18" charset="0"/>
                <a:cs typeface="Times New Roman" panose="02020603050405020304" pitchFamily="18" charset="0"/>
              </a:rPr>
              <a:t>Dispersal 3:10 pm</a:t>
            </a:r>
          </a:p>
        </p:txBody>
      </p:sp>
      <p:sp>
        <p:nvSpPr>
          <p:cNvPr id="2" name="Slide Number Placeholder 1"/>
          <p:cNvSpPr>
            <a:spLocks noGrp="1"/>
          </p:cNvSpPr>
          <p:nvPr>
            <p:ph type="sldNum" sz="quarter" idx="12"/>
          </p:nvPr>
        </p:nvSpPr>
        <p:spPr/>
        <p:txBody>
          <a:bodyPr/>
          <a:lstStyle/>
          <a:p>
            <a:fld id="{4F1023B6-41B5-48C9-9D42-011F14A99E8D}" type="slidenum">
              <a:rPr lang="en-IN" smtClean="0"/>
              <a:t>116</a:t>
            </a:fld>
            <a:endParaRPr lang="en-IN"/>
          </a:p>
        </p:txBody>
      </p:sp>
    </p:spTree>
  </p:cSld>
  <p:clrMapOvr>
    <a:masterClrMapping/>
  </p:clrMapOvr>
</p:sld>
</file>

<file path=ppt/slides/slide1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33562" y="472320"/>
            <a:ext cx="412487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spAutoFit/>
          </a:bodyPr>
          <a:lstStyle/>
          <a:p>
            <a:pPr algn="ctr" defTabSz="914400" eaLnBrk="0" fontAlgn="base" hangingPunct="0" indent="0" latinLnBrk="0" lvl="0" marL="0" marR="0" rtl="0">
              <a:lnSpc>
                <a:spcPct val="100000"/>
              </a:lnSpc>
              <a:spcBef>
                <a:spcPct val="0"/>
              </a:spcBef>
              <a:spcAft>
                <a:spcPct val="0"/>
              </a:spcAft>
              <a:buClrTx/>
              <a:buSzTx/>
              <a:buFontTx/>
              <a:buNone/>
            </a:pPr>
            <a:r>
              <a:rPr altLang="en-US" b="1" baseline="0" cap="none" dirty="0" i="0" kumimoji="0" lang="en-US" normalizeH="0" strike="noStrike" sz="2800" u="sng">
                <a:ln>
                  <a:noFill/>
                </a:ln>
                <a:solidFill>
                  <a:srgbClr val="002060"/>
                </a:solidFill>
                <a:effectLst/>
                <a:latin charset="0" panose="02020603050405020304" pitchFamily="18" typeface="Times New Roman"/>
                <a:ea charset="0" panose="020F0502020204030204" pitchFamily="34" typeface="Calibri"/>
                <a:cs charset="0" panose="02020603050405020304" pitchFamily="18" typeface="Times New Roman"/>
              </a:rPr>
              <a:t>SCHOOL TIME TABLE</a:t>
            </a:r>
            <a:endParaRPr altLang="en-US" b="0" baseline="0" cap="none" dirty="0" i="0" kumimoji="0" lang="en-GB" normalizeH="0" strike="noStrike" sz="800" u="none">
              <a:ln>
                <a:noFill/>
              </a:ln>
              <a:solidFill>
                <a:srgbClr val="002060"/>
              </a:solidFill>
              <a:effectLst/>
            </a:endParaRPr>
          </a:p>
          <a:p>
            <a:pPr algn="ctr" defTabSz="914400" eaLnBrk="0" fontAlgn="base" hangingPunct="0" indent="0" latinLnBrk="0" lvl="0" marL="0" marR="0" rtl="0">
              <a:lnSpc>
                <a:spcPct val="100000"/>
              </a:lnSpc>
              <a:spcBef>
                <a:spcPct val="0"/>
              </a:spcBef>
              <a:spcAft>
                <a:spcPct val="0"/>
              </a:spcAft>
              <a:buClrTx/>
              <a:buSzTx/>
              <a:buFontTx/>
              <a:buNone/>
            </a:pPr>
            <a:endParaRPr altLang="en-US" b="0" baseline="0" cap="none" dirty="0" i="0" kumimoji="0" lang="en-GB" normalizeH="0" strike="noStrike" sz="1800" u="none">
              <a:ln>
                <a:noFill/>
              </a:ln>
              <a:solidFill>
                <a:schemeClr val="tx1"/>
              </a:solidFill>
              <a:effectLst/>
              <a:latin charset="0" panose="020B0604020202020204" pitchFamily="34" typeface="Arial"/>
            </a:endParaRPr>
          </a:p>
        </p:txBody>
      </p:sp>
      <p:sp>
        <p:nvSpPr>
          <p:cNvPr id="3" name="Rectangle 3"/>
          <p:cNvSpPr>
            <a:spLocks noChangeArrowheads="1"/>
          </p:cNvSpPr>
          <p:nvPr/>
        </p:nvSpPr>
        <p:spPr bwMode="auto">
          <a:xfrm>
            <a:off x="3053592" y="2487936"/>
            <a:ext cx="124997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spAutoFit/>
          </a:bodyPr>
          <a:lstStyle/>
          <a:p>
            <a:pPr algn="l" defTabSz="914400" eaLnBrk="0" fontAlgn="base" hangingPunct="0" indent="0" latinLnBrk="0" lvl="0" marL="0" marR="0" rtl="0">
              <a:lnSpc>
                <a:spcPct val="100000"/>
              </a:lnSpc>
              <a:spcBef>
                <a:spcPct val="0"/>
              </a:spcBef>
              <a:spcAft>
                <a:spcPct val="0"/>
              </a:spcAft>
              <a:buClrTx/>
              <a:buSzTx/>
              <a:buFontTx/>
              <a:buNone/>
            </a:pPr>
            <a:r>
              <a:rPr altLang="en-US" b="1" baseline="0" cap="none" i="0" kumimoji="0" lang="en-US" normalizeH="0" strike="noStrike" sz="1600" u="none">
                <a:ln>
                  <a:noFill/>
                </a:ln>
                <a:solidFill>
                  <a:schemeClr val="tx1"/>
                </a:solidFill>
                <a:effectLst/>
                <a:latin charset="0" panose="02020603050405020304" pitchFamily="18" typeface="Times New Roman"/>
                <a:ea charset="0" panose="020F0502020204030204" pitchFamily="34" typeface="Calibri"/>
                <a:cs charset="0" panose="02020603050405020304" pitchFamily="18" typeface="Times New Roman"/>
              </a:rPr>
              <a:t>                </a:t>
            </a:r>
            <a:r>
              <a:rPr altLang="en-US" b="0" baseline="0" cap="none" i="0" kumimoji="0" lang="en-GB" normalizeH="0" strike="noStrike" sz="800" u="none">
                <a:ln>
                  <a:noFill/>
                </a:ln>
                <a:solidFill>
                  <a:schemeClr val="tx1"/>
                </a:solidFill>
                <a:effectLst/>
              </a:rPr>
              <a:t> </a:t>
            </a:r>
            <a:endParaRPr altLang="en-US" b="0" baseline="0" cap="none" i="0" kumimoji="0" lang="en-GB" normalizeH="0" strike="noStrike" sz="1800" u="none">
              <a:ln>
                <a:noFill/>
              </a:ln>
              <a:solidFill>
                <a:schemeClr val="tx1"/>
              </a:solidFill>
              <a:effectLst/>
              <a:latin charset="0" panose="020B0604020202020204" pitchFamily="34" typeface="Arial"/>
            </a:endParaRPr>
          </a:p>
        </p:txBody>
      </p:sp>
      <p:pic>
        <p:nvPicPr>
          <p:cNvPr id="2049" name="Picture 1"/>
          <p:cNvPicPr>
            <a:picLocks noChangeArrowheads="1" noChangeAspect="1"/>
          </p:cNvPicPr>
          <p:nvPr/>
        </p:nvPicPr>
        <p:blipFill rotWithShape="1">
          <a:blip r:embed="rId2">
            <a:extLst>
              <a:ext uri="{28A0092B-C50C-407E-A947-70E740481C1C}">
                <a14:useLocalDpi xmlns:a14="http://schemas.microsoft.com/office/drawing/2010/main" val="0"/>
              </a:ext>
            </a:extLst>
          </a:blip>
          <a:srcRect b="31828" l="1960" r="1987" t="3214"/>
          <a:stretch>
            <a:fillRect/>
          </a:stretch>
        </p:blipFill>
        <p:spPr bwMode="auto">
          <a:xfrm>
            <a:off x="1343502" y="1108364"/>
            <a:ext cx="10010298" cy="333363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1"/>
          <p:cNvPicPr>
            <a:picLocks noChangeArrowheads="1" noChangeAspect="1"/>
          </p:cNvPicPr>
          <p:nvPr/>
        </p:nvPicPr>
        <p:blipFill rotWithShape="1">
          <a:blip r:embed="rId3">
            <a:extLst>
              <a:ext uri="{28A0092B-C50C-407E-A947-70E740481C1C}">
                <a14:useLocalDpi xmlns:a14="http://schemas.microsoft.com/office/drawing/2010/main" val="0"/>
              </a:ext>
            </a:extLst>
          </a:blip>
          <a:srcRect b="404" r="17" t="161"/>
          <a:stretch>
            <a:fillRect/>
          </a:stretch>
        </p:blipFill>
        <p:spPr bwMode="auto">
          <a:xfrm>
            <a:off x="1104961" y="4441996"/>
            <a:ext cx="7435481" cy="141187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idx="12" sz="quarter" type="sldNum"/>
          </p:nvPr>
        </p:nvSpPr>
        <p:spPr/>
        <p:txBody>
          <a:bodyPr/>
          <a:lstStyle/>
          <a:p>
            <a:fld id="{4F1023B6-41B5-48C9-9D42-011F14A99E8D}" type="slidenum">
              <a:rPr lang="en-IN" smtClean="0"/>
              <a:t>117</a:t>
            </a:fld>
            <a:endParaRPr lang="en-IN"/>
          </a:p>
        </p:txBody>
      </p:sp>
      <p:sp>
        <p:nvSpPr>
          <p:cNvPr id="5" name="TextBox 4"/>
          <p:cNvSpPr txBox="1"/>
          <p:nvPr/>
        </p:nvSpPr>
        <p:spPr>
          <a:xfrm>
            <a:off x="1256145" y="6033184"/>
            <a:ext cx="9855199" cy="646331"/>
          </a:xfrm>
          <a:prstGeom prst="rect">
            <a:avLst/>
          </a:prstGeom>
          <a:noFill/>
        </p:spPr>
        <p:txBody>
          <a:bodyPr rtlCol="0" wrap="square">
            <a:spAutoFit/>
          </a:bodyPr>
          <a:lstStyle/>
          <a:p>
            <a:r>
              <a:rPr b="1" dirty="0" lang="en-IN">
                <a:solidFill>
                  <a:srgbClr val="FF0000"/>
                </a:solidFill>
                <a:latin charset="0" panose="02020603050405020304" pitchFamily="18" typeface="Times New Roman"/>
                <a:cs charset="0" panose="02020603050405020304" pitchFamily="18" typeface="Times New Roman"/>
              </a:rPr>
              <a:t>Time Table with subject and time allotment  details and also information about which book to be brought in which period will be included in the time table especially for Primary Grades. </a:t>
            </a:r>
          </a:p>
        </p:txBody>
      </p:sp>
    </p:spTree>
  </p:cSld>
  <p:clrMapOvr>
    <a:masterClrMapping/>
  </p:clrMapOvr>
</p:sld>
</file>

<file path=ppt/slides/slide1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1"/>
          <p:cNvSpPr/>
          <p:nvPr/>
        </p:nvSpPr>
        <p:spPr>
          <a:xfrm>
            <a:off x="1518086" y="-45536"/>
            <a:ext cx="9144000" cy="554928"/>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anchor="ctr" rtlCol="0"/>
          <a:lstStyle/>
          <a:p>
            <a:pPr algn="ctr">
              <a:defRPr/>
            </a:pPr>
            <a:r>
              <a:rPr b="1" dirty="0" lang="en-IN" sz="3600">
                <a:solidFill>
                  <a:schemeClr val="tx1"/>
                </a:solidFill>
                <a:latin charset="0" panose="02020603050405020304" pitchFamily="18" typeface="Times New Roman"/>
                <a:cs charset="0" panose="02020603050405020304" pitchFamily="18" typeface="Times New Roman"/>
              </a:rPr>
              <a:t>Regular School Uniform</a:t>
            </a:r>
            <a:r>
              <a:rPr b="1" dirty="0" lang="en-IN" sz="4000">
                <a:solidFill>
                  <a:schemeClr val="tx1"/>
                </a:solidFill>
                <a:effectLst>
                  <a:outerShdw algn="tl" blurRad="38100" dir="2700000" dist="38100">
                    <a:srgbClr val="000000">
                      <a:alpha val="43137"/>
                    </a:srgbClr>
                  </a:outerShdw>
                </a:effectLst>
                <a:latin panose="02030602050306030303" typeface="Constantia"/>
              </a:rPr>
              <a:t>   </a:t>
            </a:r>
          </a:p>
        </p:txBody>
      </p:sp>
      <p:sp>
        <p:nvSpPr>
          <p:cNvPr id="7" name="Rectangle 6"/>
          <p:cNvSpPr/>
          <p:nvPr/>
        </p:nvSpPr>
        <p:spPr>
          <a:xfrm>
            <a:off x="1717966" y="1126078"/>
            <a:ext cx="3600400" cy="2308324"/>
          </a:xfrm>
          <a:prstGeom prst="rect">
            <a:avLst/>
          </a:prstGeom>
        </p:spPr>
        <p:txBody>
          <a:bodyPr wrap="square">
            <a:spAutoFit/>
          </a:bodyPr>
          <a:lstStyle/>
          <a:p>
            <a:pPr lvl="0">
              <a:defRPr/>
            </a:pPr>
            <a:r>
              <a:rPr dirty="0" lang="en-IN" sz="2000">
                <a:solidFill>
                  <a:prstClr val="black"/>
                </a:solidFill>
                <a:latin charset="0" panose="02020603050405020304" pitchFamily="18" typeface="Times New Roman"/>
                <a:cs charset="0" panose="02020603050405020304" pitchFamily="18" typeface="Times New Roman"/>
              </a:rPr>
              <a:t>Olive Green Shirt and Navy Blue Shorts or  Trousers,</a:t>
            </a:r>
          </a:p>
          <a:p>
            <a:pPr lvl="0">
              <a:defRPr/>
            </a:pPr>
            <a:r>
              <a:rPr dirty="0" lang="en-IN" sz="2000">
                <a:solidFill>
                  <a:prstClr val="black"/>
                </a:solidFill>
                <a:latin charset="0" panose="02020603050405020304" pitchFamily="18" typeface="Times New Roman"/>
                <a:cs charset="0" panose="02020603050405020304" pitchFamily="18" typeface="Times New Roman"/>
              </a:rPr>
              <a:t>Black Velcro shoes, Navy blue socks, Tie and Belt.</a:t>
            </a:r>
          </a:p>
          <a:p>
            <a:pPr>
              <a:defRPr/>
            </a:pPr>
            <a:endParaRPr dirty="0" lang="en-IN" sz="2000">
              <a:solidFill>
                <a:prstClr val="black"/>
              </a:solidFill>
              <a:latin charset="0" panose="02020603050405020304" pitchFamily="18" typeface="Times New Roman"/>
              <a:cs charset="0" panose="02020603050405020304" pitchFamily="18" typeface="Times New Roman"/>
            </a:endParaRPr>
          </a:p>
          <a:p>
            <a:pPr>
              <a:defRPr/>
            </a:pPr>
            <a:endParaRPr dirty="0" lang="en-IN" sz="2400">
              <a:solidFill>
                <a:prstClr val="black"/>
              </a:solidFill>
              <a:latin charset="0" panose="02020603050405020304" pitchFamily="18" typeface="Times New Roman"/>
              <a:cs charset="0" panose="02020603050405020304" pitchFamily="18" typeface="Times New Roman"/>
            </a:endParaRPr>
          </a:p>
          <a:p>
            <a:pPr>
              <a:defRPr/>
            </a:pPr>
            <a:endParaRPr dirty="0" lang="en-IN" sz="2000">
              <a:solidFill>
                <a:prstClr val="black"/>
              </a:solidFill>
              <a:latin charset="0" panose="02020603050405020304" pitchFamily="18" typeface="Times New Roman"/>
              <a:cs charset="0" panose="02020603050405020304" pitchFamily="18" typeface="Times New Roman"/>
            </a:endParaRPr>
          </a:p>
        </p:txBody>
      </p:sp>
      <p:sp>
        <p:nvSpPr>
          <p:cNvPr id="10" name="Rectangle 9"/>
          <p:cNvSpPr/>
          <p:nvPr/>
        </p:nvSpPr>
        <p:spPr>
          <a:xfrm>
            <a:off x="1736835" y="524746"/>
            <a:ext cx="1249060" cy="646331"/>
          </a:xfrm>
          <a:prstGeom prst="rect">
            <a:avLst/>
          </a:prstGeom>
        </p:spPr>
        <p:txBody>
          <a:bodyPr wrap="none">
            <a:spAutoFit/>
          </a:bodyPr>
          <a:lstStyle/>
          <a:p>
            <a:pPr algn="ctr">
              <a:defRPr/>
            </a:pPr>
            <a:r>
              <a:rPr b="1" dirty="0" lang="en-IN" sz="3600">
                <a:solidFill>
                  <a:prstClr val="black"/>
                </a:solidFill>
                <a:latin charset="0" panose="02020603050405020304" pitchFamily="18" typeface="Times New Roman"/>
                <a:cs charset="0" panose="02020603050405020304" pitchFamily="18" typeface="Times New Roman"/>
              </a:rPr>
              <a:t>Boys </a:t>
            </a:r>
          </a:p>
        </p:txBody>
      </p:sp>
      <p:pic>
        <p:nvPicPr>
          <p:cNvPr descr="Buy Tiara School Uniform Unisex Shirt for Mount Litera Zee School Students  - Pista Green Colour (38) at Amazon.in" id="14" name="Picture 2"/>
          <p:cNvPicPr>
            <a:picLocks noChangeArrowheads="1" noChangeAspect="1"/>
          </p:cNvPicPr>
          <p:nvPr/>
        </p:nvPicPr>
        <p:blipFill rotWithShape="1">
          <a:blip cstate="print"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b="183" t="66"/>
          <a:stretch>
            <a:fillRect/>
          </a:stretch>
        </p:blipFill>
        <p:spPr bwMode="auto">
          <a:xfrm>
            <a:off x="1553920" y="2604767"/>
            <a:ext cx="1145912" cy="114421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descr="D Squarre Uniforms - Shop" id="4100" name="Picture 4"/>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flipH="1">
            <a:off x="3785318" y="2451032"/>
            <a:ext cx="951839" cy="1392876"/>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sp>
        <p:nvSpPr>
          <p:cNvPr id="26" name="Rectangle 25"/>
          <p:cNvSpPr/>
          <p:nvPr/>
        </p:nvSpPr>
        <p:spPr>
          <a:xfrm>
            <a:off x="5587420" y="6084783"/>
            <a:ext cx="5615698" cy="646331"/>
          </a:xfrm>
          <a:prstGeom prst="rect">
            <a:avLst/>
          </a:prstGeom>
        </p:spPr>
        <p:txBody>
          <a:bodyPr wrap="square">
            <a:spAutoFit/>
          </a:bodyPr>
          <a:lstStyle/>
          <a:p>
            <a:pPr>
              <a:defRPr/>
            </a:pPr>
            <a:endParaRPr dirty="0" lang="en-IN">
              <a:solidFill>
                <a:prstClr val="black"/>
              </a:solidFill>
              <a:latin charset="0" panose="02020603050405020304" pitchFamily="18" typeface="Times New Roman"/>
              <a:cs charset="0" panose="02020603050405020304" pitchFamily="18" typeface="Times New Roman"/>
            </a:endParaRPr>
          </a:p>
          <a:p>
            <a:pPr>
              <a:defRPr/>
            </a:pPr>
            <a:endParaRPr dirty="0" lang="en-IN">
              <a:solidFill>
                <a:prstClr val="black"/>
              </a:solidFill>
              <a:latin charset="0" panose="02020603050405020304" pitchFamily="18" typeface="Times New Roman"/>
              <a:cs charset="0" panose="02020603050405020304" pitchFamily="18" typeface="Times New Roman"/>
            </a:endParaRPr>
          </a:p>
        </p:txBody>
      </p:sp>
      <p:sp>
        <p:nvSpPr>
          <p:cNvPr id="16" name="Rectangle 15"/>
          <p:cNvSpPr/>
          <p:nvPr/>
        </p:nvSpPr>
        <p:spPr>
          <a:xfrm>
            <a:off x="6771242" y="1170786"/>
            <a:ext cx="3926419" cy="1477328"/>
          </a:xfrm>
          <a:prstGeom prst="rect">
            <a:avLst/>
          </a:prstGeom>
        </p:spPr>
        <p:txBody>
          <a:bodyPr wrap="square">
            <a:spAutoFit/>
          </a:bodyPr>
          <a:lstStyle/>
          <a:p>
            <a:pPr>
              <a:defRPr/>
            </a:pPr>
            <a:r>
              <a:rPr dirty="0" lang="en-IN">
                <a:solidFill>
                  <a:prstClr val="black"/>
                </a:solidFill>
                <a:latin charset="0" panose="02020603050405020304" pitchFamily="18" typeface="Times New Roman"/>
                <a:cs charset="0" panose="02020603050405020304" pitchFamily="18" typeface="Times New Roman"/>
              </a:rPr>
              <a:t>Olive Green Shirt and Navy Blue Tunic / Skirt and tights/shorts.</a:t>
            </a:r>
          </a:p>
          <a:p>
            <a:pPr lvl="0">
              <a:defRPr/>
            </a:pPr>
            <a:r>
              <a:rPr dirty="0" lang="en-IN">
                <a:solidFill>
                  <a:prstClr val="black"/>
                </a:solidFill>
                <a:latin charset="0" panose="02020603050405020304" pitchFamily="18" typeface="Times New Roman"/>
                <a:cs charset="0" panose="02020603050405020304" pitchFamily="18" typeface="Times New Roman"/>
              </a:rPr>
              <a:t>Black Velcro shoes, Navy blue socks, Tie and Belt, Black hairbands/ clips. </a:t>
            </a:r>
          </a:p>
          <a:p>
            <a:pPr>
              <a:defRPr/>
            </a:pPr>
            <a:r>
              <a:rPr dirty="0" lang="en-IN">
                <a:solidFill>
                  <a:prstClr val="black"/>
                </a:solidFill>
                <a:latin charset="0" panose="02020603050405020304" pitchFamily="18" typeface="Times New Roman"/>
                <a:cs charset="0" panose="02020603050405020304" pitchFamily="18" typeface="Times New Roman"/>
              </a:rPr>
              <a:t>           </a:t>
            </a:r>
          </a:p>
        </p:txBody>
      </p:sp>
      <p:sp>
        <p:nvSpPr>
          <p:cNvPr id="17" name="TextBox 16"/>
          <p:cNvSpPr txBox="1"/>
          <p:nvPr/>
        </p:nvSpPr>
        <p:spPr>
          <a:xfrm>
            <a:off x="7209443" y="647854"/>
            <a:ext cx="1358178" cy="523220"/>
          </a:xfrm>
          <a:prstGeom prst="rect">
            <a:avLst/>
          </a:prstGeom>
          <a:noFill/>
        </p:spPr>
        <p:txBody>
          <a:bodyPr rtlCol="0" wrap="square">
            <a:spAutoFit/>
          </a:bodyPr>
          <a:lstStyle/>
          <a:p>
            <a:pPr>
              <a:defRPr/>
            </a:pPr>
            <a:r>
              <a:rPr b="1" dirty="0" lang="en-GB" sz="2800">
                <a:solidFill>
                  <a:prstClr val="black"/>
                </a:solidFill>
                <a:latin panose="02030602050306030303" typeface="Constantia"/>
              </a:rPr>
              <a:t>Girls</a:t>
            </a:r>
            <a:endParaRPr b="1" dirty="0" lang="en-US" sz="2800">
              <a:solidFill>
                <a:prstClr val="black"/>
              </a:solidFill>
              <a:latin panose="02030602050306030303" typeface="Constantia"/>
            </a:endParaRPr>
          </a:p>
        </p:txBody>
      </p:sp>
      <p:pic>
        <p:nvPicPr>
          <p:cNvPr descr="C:\Users\MLZSC-CNSRM2-2\Desktop\tunic.jpg" id="18" name="Picture 4"/>
          <p:cNvPicPr>
            <a:picLocks noChangeArrowheads="1" noChangeAspect="1"/>
          </p:cNvPicPr>
          <p:nvPr/>
        </p:nvPicPr>
        <p:blipFill>
          <a:blip r:embed="rId5">
            <a:clrChange>
              <a:clrFrom>
                <a:srgbClr val="E7E4D3"/>
              </a:clrFrom>
              <a:clrTo>
                <a:srgbClr val="E7E4D3">
                  <a:alpha val="0"/>
                </a:srgbClr>
              </a:clrTo>
            </a:clrChange>
          </a:blip>
          <a:srcRect/>
          <a:stretch>
            <a:fillRect/>
          </a:stretch>
        </p:blipFill>
        <p:spPr bwMode="auto">
          <a:xfrm>
            <a:off x="8748964" y="2591425"/>
            <a:ext cx="1090070" cy="1479381"/>
          </a:xfrm>
          <a:prstGeom prst="rect">
            <a:avLst/>
          </a:prstGeom>
          <a:noFill/>
          <a:ln w="19050">
            <a:solidFill>
              <a:schemeClr val="tx1"/>
            </a:solidFill>
          </a:ln>
        </p:spPr>
      </p:pic>
      <p:pic>
        <p:nvPicPr>
          <p:cNvPr descr="Buy Tiara School Uniform Unisex Shirt for Mount Litera Zee School Students  - Pista Green Colour (38) at Amazon.in" id="21" name="Picture 2"/>
          <p:cNvPicPr>
            <a:picLocks noChangeArrowheads="1" noChangeAspect="1"/>
          </p:cNvPicPr>
          <p:nvPr/>
        </p:nvPicPr>
        <p:blipFill rotWithShape="1">
          <a:blip cstate="print"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b="104" t="129"/>
          <a:stretch>
            <a:fillRect/>
          </a:stretch>
        </p:blipFill>
        <p:spPr bwMode="auto">
          <a:xfrm>
            <a:off x="6269755" y="2852168"/>
            <a:ext cx="1070584" cy="106899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cstate="print" r:embed="rId8"/>
          <a:srcRect b="183" l="217" r="155" t="60"/>
          <a:stretch>
            <a:fillRect/>
          </a:stretch>
        </p:blipFill>
        <p:spPr>
          <a:xfrm>
            <a:off x="9966894" y="2720375"/>
            <a:ext cx="567444" cy="1180571"/>
          </a:xfrm>
          <a:prstGeom prst="rect">
            <a:avLst/>
          </a:prstGeom>
        </p:spPr>
      </p:pic>
      <p:pic>
        <p:nvPicPr>
          <p:cNvPr id="23" name="Picture 22"/>
          <p:cNvPicPr>
            <a:picLocks noChangeAspect="1"/>
          </p:cNvPicPr>
          <p:nvPr/>
        </p:nvPicPr>
        <p:blipFill>
          <a:blip cstate="print" r:embed="rId9">
            <a:clrChange>
              <a:clrFrom>
                <a:srgbClr val="FFFFFF"/>
              </a:clrFrom>
              <a:clrTo>
                <a:srgbClr val="FFFFFF">
                  <a:alpha val="0"/>
                </a:srgbClr>
              </a:clrTo>
            </a:clrChange>
          </a:blip>
          <a:stretch>
            <a:fillRect/>
          </a:stretch>
        </p:blipFill>
        <p:spPr>
          <a:xfrm>
            <a:off x="2676649" y="2691059"/>
            <a:ext cx="1044739" cy="1044739"/>
          </a:xfrm>
          <a:prstGeom prst="rect">
            <a:avLst/>
          </a:prstGeom>
        </p:spPr>
      </p:pic>
      <p:sp>
        <p:nvSpPr>
          <p:cNvPr id="27" name="TextBox 19"/>
          <p:cNvSpPr txBox="1"/>
          <p:nvPr/>
        </p:nvSpPr>
        <p:spPr>
          <a:xfrm>
            <a:off x="2911305" y="3827239"/>
            <a:ext cx="683200" cy="523220"/>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I – IV </a:t>
            </a:r>
          </a:p>
          <a:p>
            <a:r>
              <a:rPr b="1" dirty="0" lang="en-US" sz="1400">
                <a:latin charset="0" panose="02020603050405020304" pitchFamily="18" typeface="Times New Roman"/>
                <a:cs charset="0" panose="02020603050405020304" pitchFamily="18" typeface="Times New Roman"/>
              </a:rPr>
              <a:t>Shorts</a:t>
            </a:r>
          </a:p>
        </p:txBody>
      </p:sp>
      <p:sp>
        <p:nvSpPr>
          <p:cNvPr id="28" name="TextBox 18"/>
          <p:cNvSpPr txBox="1"/>
          <p:nvPr/>
        </p:nvSpPr>
        <p:spPr>
          <a:xfrm>
            <a:off x="3885015" y="3843908"/>
            <a:ext cx="858953" cy="523220"/>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V – IX </a:t>
            </a:r>
          </a:p>
          <a:p>
            <a:r>
              <a:rPr b="1" dirty="0" lang="en-US" sz="1400">
                <a:latin charset="0" panose="02020603050405020304" pitchFamily="18" typeface="Times New Roman"/>
                <a:cs charset="0" panose="02020603050405020304" pitchFamily="18" typeface="Times New Roman"/>
              </a:rPr>
              <a:t>Trousers</a:t>
            </a:r>
          </a:p>
        </p:txBody>
      </p:sp>
      <p:pic>
        <p:nvPicPr>
          <p:cNvPr descr="C:\Users\MLZSC-CNSRM2-2\Desktop\tunic.jpg" id="32" name="Picture 31"/>
          <p:cNvPicPr>
            <a:picLocks noChangeArrowheads="1" noChangeAspect="1"/>
          </p:cNvPicPr>
          <p:nvPr/>
        </p:nvPicPr>
        <p:blipFill rotWithShape="1">
          <a:blip r:embed="rId5"/>
          <a:srcRect t="34961"/>
          <a:stretch>
            <a:fillRect/>
          </a:stretch>
        </p:blipFill>
        <p:spPr bwMode="auto">
          <a:xfrm>
            <a:off x="7459500" y="3049544"/>
            <a:ext cx="1107710" cy="977746"/>
          </a:xfrm>
          <a:prstGeom prst="rect">
            <a:avLst/>
          </a:prstGeom>
          <a:noFill/>
        </p:spPr>
      </p:pic>
      <p:sp>
        <p:nvSpPr>
          <p:cNvPr id="33" name="TextBox 2"/>
          <p:cNvSpPr txBox="1"/>
          <p:nvPr/>
        </p:nvSpPr>
        <p:spPr>
          <a:xfrm>
            <a:off x="7260938" y="4064538"/>
            <a:ext cx="1417376" cy="338554"/>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600">
                <a:latin charset="0" panose="02020603050405020304" pitchFamily="18" typeface="Times New Roman"/>
                <a:cs charset="0" panose="02020603050405020304" pitchFamily="18" typeface="Times New Roman"/>
              </a:rPr>
              <a:t>Skirt – I to IV</a:t>
            </a:r>
            <a:endParaRPr b="1" dirty="0" lang="en-IN" sz="1600">
              <a:latin charset="0" panose="02020603050405020304" pitchFamily="18" typeface="Times New Roman"/>
              <a:cs charset="0" panose="02020603050405020304" pitchFamily="18" typeface="Times New Roman"/>
            </a:endParaRPr>
          </a:p>
        </p:txBody>
      </p:sp>
      <p:sp>
        <p:nvSpPr>
          <p:cNvPr id="34" name="TextBox 2"/>
          <p:cNvSpPr txBox="1"/>
          <p:nvPr/>
        </p:nvSpPr>
        <p:spPr>
          <a:xfrm>
            <a:off x="8863009" y="4148865"/>
            <a:ext cx="1484250" cy="307777"/>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V to IX</a:t>
            </a:r>
            <a:endParaRPr b="1" dirty="0" lang="en-IN" sz="1400">
              <a:latin charset="0" panose="02020603050405020304" pitchFamily="18" typeface="Times New Roman"/>
              <a:cs charset="0" panose="02020603050405020304" pitchFamily="18" typeface="Times New Roman"/>
            </a:endParaRPr>
          </a:p>
        </p:txBody>
      </p:sp>
      <p:sp>
        <p:nvSpPr>
          <p:cNvPr id="39" name="TextBox 2"/>
          <p:cNvSpPr txBox="1"/>
          <p:nvPr/>
        </p:nvSpPr>
        <p:spPr>
          <a:xfrm>
            <a:off x="9875476" y="4038356"/>
            <a:ext cx="1484250" cy="523220"/>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Cycling </a:t>
            </a:r>
          </a:p>
          <a:p>
            <a:r>
              <a:rPr b="1" dirty="0" lang="en-US" sz="1400">
                <a:latin charset="0" panose="02020603050405020304" pitchFamily="18" typeface="Times New Roman"/>
                <a:cs charset="0" panose="02020603050405020304" pitchFamily="18" typeface="Times New Roman"/>
              </a:rPr>
              <a:t>shorts</a:t>
            </a:r>
            <a:endParaRPr b="1" dirty="0" lang="en-IN" sz="1400">
              <a:latin charset="0" panose="02020603050405020304" pitchFamily="18" typeface="Times New Roman"/>
              <a:cs charset="0" panose="02020603050405020304" pitchFamily="18" typeface="Times New Roman"/>
            </a:endParaRPr>
          </a:p>
        </p:txBody>
      </p:sp>
      <p:sp>
        <p:nvSpPr>
          <p:cNvPr id="40" name="TextBox 2"/>
          <p:cNvSpPr txBox="1"/>
          <p:nvPr/>
        </p:nvSpPr>
        <p:spPr>
          <a:xfrm>
            <a:off x="6414794" y="4042683"/>
            <a:ext cx="718285" cy="307777"/>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Shirt </a:t>
            </a:r>
            <a:endParaRPr b="1" dirty="0" lang="en-IN" sz="1400">
              <a:latin charset="0" panose="02020603050405020304" pitchFamily="18" typeface="Times New Roman"/>
              <a:cs charset="0" panose="02020603050405020304" pitchFamily="18" typeface="Times New Roman"/>
            </a:endParaRPr>
          </a:p>
        </p:txBody>
      </p:sp>
      <p:sp>
        <p:nvSpPr>
          <p:cNvPr id="41" name="TextBox 2"/>
          <p:cNvSpPr txBox="1"/>
          <p:nvPr/>
        </p:nvSpPr>
        <p:spPr>
          <a:xfrm>
            <a:off x="1863754" y="3888794"/>
            <a:ext cx="718285" cy="307777"/>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Shirt </a:t>
            </a:r>
            <a:endParaRPr b="1" dirty="0" lang="en-IN" sz="1400">
              <a:latin charset="0" panose="02020603050405020304" pitchFamily="18" typeface="Times New Roman"/>
              <a:cs charset="0" panose="02020603050405020304" pitchFamily="18" typeface="Times New Roman"/>
            </a:endParaRPr>
          </a:p>
        </p:txBody>
      </p:sp>
      <p:graphicFrame>
        <p:nvGraphicFramePr>
          <p:cNvPr id="3" name="Table 2"/>
          <p:cNvGraphicFramePr>
            <a:graphicFrameLocks noGrp="1"/>
          </p:cNvGraphicFramePr>
          <p:nvPr/>
        </p:nvGraphicFramePr>
        <p:xfrm>
          <a:off x="2985894" y="4948263"/>
          <a:ext cx="7361365" cy="981945"/>
        </p:xfrm>
        <a:graphic>
          <a:graphicData uri="http://schemas.openxmlformats.org/drawingml/2006/table">
            <a:tbl>
              <a:tblPr bandRow="1" firstRow="1">
                <a:tableStyleId>{F5AB1C69-6EDB-4FF4-983F-18BD219EF322}</a:tableStyleId>
              </a:tblPr>
              <a:tblGrid>
                <a:gridCol w="3890035">
                  <a:extLst>
                    <a:ext uri="{9D8B030D-6E8A-4147-A177-3AD203B41FA5}">
                      <a16:colId xmlns:a16="http://schemas.microsoft.com/office/drawing/2014/main" val="20000"/>
                    </a:ext>
                  </a:extLst>
                </a:gridCol>
                <a:gridCol w="3471330">
                  <a:extLst>
                    <a:ext uri="{9D8B030D-6E8A-4147-A177-3AD203B41FA5}">
                      <a16:colId xmlns:a16="http://schemas.microsoft.com/office/drawing/2014/main" val="20001"/>
                    </a:ext>
                  </a:extLst>
                </a:gridCol>
              </a:tblGrid>
              <a:tr h="356996">
                <a:tc>
                  <a:txBody>
                    <a:bodyPr/>
                    <a:lstStyle/>
                    <a:p>
                      <a:pPr algn="ctr"/>
                      <a:r>
                        <a:rPr dirty="0" lang="en-US">
                          <a:solidFill>
                            <a:srgbClr val="000099"/>
                          </a:solidFill>
                        </a:rPr>
                        <a:t>Regular Uniform</a:t>
                      </a:r>
                      <a:endParaRPr dirty="0" lang="en-IN">
                        <a:solidFill>
                          <a:srgbClr val="000099"/>
                        </a:solidFill>
                      </a:endParaRPr>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a:r>
                        <a:rPr dirty="0" lang="en-US">
                          <a:solidFill>
                            <a:srgbClr val="000099"/>
                          </a:solidFill>
                        </a:rPr>
                        <a:t>House Uniform</a:t>
                      </a:r>
                      <a:endParaRPr dirty="0" lang="en-IN">
                        <a:solidFill>
                          <a:srgbClr val="000099"/>
                        </a:solidFill>
                      </a:endParaRPr>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extLst>
                  <a:ext uri="{0D108BD9-81ED-4DB2-BD59-A6C34878D82A}">
                    <a16:rowId xmlns:a16="http://schemas.microsoft.com/office/drawing/2014/main" val="10000"/>
                  </a:ext>
                </a:extLst>
              </a:tr>
              <a:tr h="616185">
                <a:tc>
                  <a:txBody>
                    <a:bodyPr/>
                    <a:lstStyle/>
                    <a:p>
                      <a:r>
                        <a:rPr b="1" dirty="0" lang="en-IN" u="none">
                          <a:solidFill>
                            <a:prstClr val="black"/>
                          </a:solidFill>
                          <a:latin charset="0" panose="02020603050405020304" pitchFamily="18" typeface="Times New Roman"/>
                          <a:cs charset="0" panose="02020603050405020304" pitchFamily="18" typeface="Times New Roman"/>
                        </a:rPr>
                        <a:t>Monday, Tuesday, Thursday, Friday </a:t>
                      </a:r>
                      <a:endParaRPr dirty="0" lang="en-IN" u="none"/>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r>
                        <a:rPr b="1" dirty="0" kern="1200" kumimoji="0" lang="en-US" u="none">
                          <a:solidFill>
                            <a:prstClr val="black"/>
                          </a:solidFill>
                          <a:latin charset="0" panose="02020603050405020304" pitchFamily="18" typeface="Times New Roman"/>
                          <a:ea typeface="+mn-ea"/>
                          <a:cs charset="0" panose="02020603050405020304" pitchFamily="18" typeface="Times New Roman"/>
                        </a:rPr>
                        <a:t> Wednesday &amp; Saturday</a:t>
                      </a:r>
                      <a:endParaRPr b="1" dirty="0" kern="1200" kumimoji="0" lang="en-IN" u="none">
                        <a:solidFill>
                          <a:prstClr val="black"/>
                        </a:solidFill>
                        <a:latin charset="0" panose="02020603050405020304" pitchFamily="18" typeface="Times New Roman"/>
                        <a:ea typeface="+mn-ea"/>
                        <a:cs charset="0" panose="02020603050405020304" pitchFamily="18" typeface="Times New Roman"/>
                      </a:endParaRPr>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extLst>
                  <a:ext uri="{0D108BD9-81ED-4DB2-BD59-A6C34878D82A}">
                    <a16:rowId xmlns:a16="http://schemas.microsoft.com/office/drawing/2014/main" val="10001"/>
                  </a:ext>
                </a:extLst>
              </a:tr>
            </a:tbl>
          </a:graphicData>
        </a:graphic>
      </p:graphicFrame>
      <p:sp>
        <p:nvSpPr>
          <p:cNvPr id="5" name="TextBox 4"/>
          <p:cNvSpPr txBox="1"/>
          <p:nvPr/>
        </p:nvSpPr>
        <p:spPr>
          <a:xfrm>
            <a:off x="5318353" y="2848091"/>
            <a:ext cx="484300" cy="369332"/>
          </a:xfrm>
          <a:prstGeom prst="rect">
            <a:avLst/>
          </a:prstGeom>
          <a:noFill/>
        </p:spPr>
        <p:txBody>
          <a:bodyPr rtlCol="0" wrap="none">
            <a:spAutoFit/>
          </a:bodyPr>
          <a:lstStyle/>
          <a:p>
            <a:r>
              <a:rPr dirty="0" lang="en-US">
                <a:latin charset="0" panose="02020603050405020304" pitchFamily="18" typeface="Times New Roman"/>
                <a:cs charset="0" panose="02020603050405020304" pitchFamily="18" typeface="Times New Roman"/>
              </a:rPr>
              <a:t>Tie</a:t>
            </a:r>
            <a:endParaRPr dirty="0" lang="en-IN">
              <a:latin charset="0" panose="02020603050405020304" pitchFamily="18" typeface="Times New Roman"/>
              <a:cs charset="0" panose="02020603050405020304" pitchFamily="18" typeface="Times New Roman"/>
            </a:endParaRPr>
          </a:p>
        </p:txBody>
      </p:sp>
      <p:pic>
        <p:nvPicPr>
          <p:cNvPr id="8" name="Picture 7"/>
          <p:cNvPicPr>
            <a:picLocks noChangeAspect="1"/>
          </p:cNvPicPr>
          <p:nvPr/>
        </p:nvPicPr>
        <p:blipFill>
          <a:blip cstate="print" r:embed="rId10"/>
          <a:stretch>
            <a:fillRect/>
          </a:stretch>
        </p:blipFill>
        <p:spPr>
          <a:xfrm>
            <a:off x="5235506" y="3233449"/>
            <a:ext cx="722994" cy="1220919"/>
          </a:xfrm>
          <a:prstGeom prst="rect">
            <a:avLst/>
          </a:prstGeom>
        </p:spPr>
      </p:pic>
      <p:sp>
        <p:nvSpPr>
          <p:cNvPr id="4" name="Slide Number Placeholder 3"/>
          <p:cNvSpPr>
            <a:spLocks noGrp="1"/>
          </p:cNvSpPr>
          <p:nvPr>
            <p:ph idx="12" sz="quarter" type="sldNum"/>
          </p:nvPr>
        </p:nvSpPr>
        <p:spPr/>
        <p:txBody>
          <a:bodyPr/>
          <a:lstStyle/>
          <a:p>
            <a:fld id="{4F1023B6-41B5-48C9-9D42-011F14A99E8D}" type="slidenum">
              <a:rPr lang="en-IN" smtClean="0"/>
              <a:t>118</a:t>
            </a:fld>
            <a:endParaRPr lang="en-IN"/>
          </a:p>
        </p:txBody>
      </p:sp>
      <p:sp>
        <p:nvSpPr>
          <p:cNvPr id="6" name="TextBox 5"/>
          <p:cNvSpPr txBox="1"/>
          <p:nvPr/>
        </p:nvSpPr>
        <p:spPr>
          <a:xfrm>
            <a:off x="283304" y="6105912"/>
            <a:ext cx="10063955" cy="707886"/>
          </a:xfrm>
          <a:prstGeom prst="rect">
            <a:avLst/>
          </a:prstGeom>
          <a:noFill/>
        </p:spPr>
        <p:txBody>
          <a:bodyPr rtlCol="0" wrap="square">
            <a:spAutoFit/>
          </a:bodyPr>
          <a:lstStyle/>
          <a:p>
            <a:r>
              <a:rPr b="1" dirty="0" lang="en-US" sz="2000">
                <a:solidFill>
                  <a:srgbClr val="FF0000"/>
                </a:solidFill>
                <a:latin charset="0" panose="02020603050405020304" pitchFamily="18" typeface="Times"/>
                <a:cs charset="0" panose="02020603050405020304" pitchFamily="18" typeface="Times"/>
              </a:rPr>
              <a:t>Uniform availbale at DJ Sale Pyramid city IV Opp school Building or can be purchased from any other vendor.  </a:t>
            </a:r>
            <a:r>
              <a:rPr b="1" dirty="0" lang="en-US" sz="2000">
                <a:solidFill>
                  <a:srgbClr val="0000CC"/>
                </a:solidFill>
                <a:latin charset="0" panose="02020603050405020304" pitchFamily="18" typeface="Times"/>
                <a:cs charset="0" panose="02020603050405020304" pitchFamily="18" typeface="Times"/>
              </a:rPr>
              <a:t>NEXT YEAR UNIFORM WILL BE CHANGED.</a:t>
            </a:r>
            <a:endParaRPr b="1" dirty="0" lang="en-IN" sz="2000">
              <a:solidFill>
                <a:srgbClr val="0000CC"/>
              </a:solidFill>
              <a:latin charset="0" panose="02020603050405020304" pitchFamily="18" typeface="Times"/>
              <a:cs charset="0" panose="02020603050405020304" pitchFamily="18" typeface="Times"/>
            </a:endParaRPr>
          </a:p>
        </p:txBody>
      </p:sp>
    </p:spTree>
  </p:cSld>
  <p:clrMapOvr>
    <a:masterClrMapping/>
  </p:clrMapOvr>
</p:sld>
</file>

<file path=ppt/slides/slide1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cstate="print" r:embed="rId2"/>
          <a:srcRect b="261" l="138" r="320" t="155"/>
          <a:stretch>
            <a:fillRect/>
          </a:stretch>
        </p:blipFill>
        <p:spPr>
          <a:xfrm>
            <a:off x="7414943" y="1338146"/>
            <a:ext cx="1670785" cy="1868125"/>
          </a:xfrm>
          <a:prstGeom prst="rect">
            <a:avLst/>
          </a:prstGeom>
          <a:ln w="12700">
            <a:solidFill>
              <a:schemeClr val="tx1"/>
            </a:solidFill>
          </a:ln>
        </p:spPr>
      </p:pic>
      <p:pic>
        <p:nvPicPr>
          <p:cNvPr id="10" name="Picture 9"/>
          <p:cNvPicPr>
            <a:picLocks noChangeAspect="1"/>
          </p:cNvPicPr>
          <p:nvPr/>
        </p:nvPicPr>
        <p:blipFill rotWithShape="1">
          <a:blip cstate="print" r:embed="rId3"/>
          <a:srcRect b="178" l="83" r="41" t="116"/>
          <a:stretch>
            <a:fillRect/>
          </a:stretch>
        </p:blipFill>
        <p:spPr>
          <a:xfrm>
            <a:off x="3706960" y="1338146"/>
            <a:ext cx="1777003" cy="1770618"/>
          </a:xfrm>
          <a:prstGeom prst="rect">
            <a:avLst/>
          </a:prstGeom>
          <a:ln w="12700">
            <a:solidFill>
              <a:schemeClr val="tx1"/>
            </a:solidFill>
          </a:ln>
        </p:spPr>
      </p:pic>
      <p:sp>
        <p:nvSpPr>
          <p:cNvPr id="11" name="TextBox 16"/>
          <p:cNvSpPr txBox="1"/>
          <p:nvPr/>
        </p:nvSpPr>
        <p:spPr>
          <a:xfrm>
            <a:off x="3764658" y="3265949"/>
            <a:ext cx="1661609" cy="584775"/>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600">
                <a:solidFill>
                  <a:srgbClr val="002060"/>
                </a:solidFill>
                <a:latin charset="0" panose="02020603050405020304" pitchFamily="18" typeface="Times New Roman"/>
                <a:cs charset="0" panose="02020603050405020304" pitchFamily="18" typeface="Times New Roman"/>
              </a:rPr>
              <a:t>Winter Uniform </a:t>
            </a:r>
          </a:p>
          <a:p>
            <a:r>
              <a:rPr b="1" dirty="0" lang="en-US" sz="1600">
                <a:solidFill>
                  <a:srgbClr val="002060"/>
                </a:solidFill>
                <a:latin charset="0" panose="02020603050405020304" pitchFamily="18" typeface="Times New Roman"/>
                <a:cs charset="0" panose="02020603050405020304" pitchFamily="18" typeface="Times New Roman"/>
              </a:rPr>
              <a:t>grade I to IV</a:t>
            </a:r>
            <a:endParaRPr b="1" dirty="0" lang="en-IN" sz="1600">
              <a:solidFill>
                <a:srgbClr val="002060"/>
              </a:solidFill>
              <a:latin charset="0" panose="02020603050405020304" pitchFamily="18" typeface="Times New Roman"/>
              <a:cs charset="0" panose="02020603050405020304" pitchFamily="18" typeface="Times New Roman"/>
            </a:endParaRPr>
          </a:p>
        </p:txBody>
      </p:sp>
      <p:sp>
        <p:nvSpPr>
          <p:cNvPr id="12" name="TextBox 11"/>
          <p:cNvSpPr txBox="1"/>
          <p:nvPr/>
        </p:nvSpPr>
        <p:spPr>
          <a:xfrm>
            <a:off x="3056385" y="392289"/>
            <a:ext cx="6466129" cy="461665"/>
          </a:xfrm>
          <a:prstGeom prst="rect">
            <a:avLst/>
          </a:prstGeom>
          <a:noFill/>
        </p:spPr>
        <p:txBody>
          <a:bodyPr rtlCol="0" wrap="none">
            <a:spAutoFit/>
          </a:bodyPr>
          <a:lstStyle/>
          <a:p>
            <a:r>
              <a:rPr b="1" dirty="0" lang="en-US" sz="2400">
                <a:solidFill>
                  <a:srgbClr val="002060"/>
                </a:solidFill>
                <a:latin charset="0" panose="02020603050405020304" pitchFamily="18" typeface="Times New Roman"/>
                <a:cs charset="0" panose="02020603050405020304" pitchFamily="18" typeface="Times New Roman"/>
              </a:rPr>
              <a:t>Winter Uniform COMMON for Boys and Girls </a:t>
            </a:r>
          </a:p>
        </p:txBody>
      </p:sp>
      <p:sp>
        <p:nvSpPr>
          <p:cNvPr id="16" name="TextBox 16"/>
          <p:cNvSpPr txBox="1"/>
          <p:nvPr/>
        </p:nvSpPr>
        <p:spPr>
          <a:xfrm>
            <a:off x="7596538" y="3258733"/>
            <a:ext cx="1988621" cy="584775"/>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600">
                <a:solidFill>
                  <a:srgbClr val="002060"/>
                </a:solidFill>
                <a:latin charset="0" panose="02020603050405020304" pitchFamily="18" typeface="Times New Roman"/>
                <a:cs charset="0" panose="02020603050405020304" pitchFamily="18" typeface="Times New Roman"/>
              </a:rPr>
              <a:t>Winter Uniform  </a:t>
            </a:r>
          </a:p>
          <a:p>
            <a:r>
              <a:rPr b="1" dirty="0" lang="en-US" sz="1600">
                <a:solidFill>
                  <a:srgbClr val="002060"/>
                </a:solidFill>
                <a:latin charset="0" panose="02020603050405020304" pitchFamily="18" typeface="Times New Roman"/>
                <a:cs charset="0" panose="02020603050405020304" pitchFamily="18" typeface="Times New Roman"/>
              </a:rPr>
              <a:t>     grade </a:t>
            </a:r>
            <a:r>
              <a:rPr b="1" dirty="0" lang="en-US" smtClean="0" sz="1600">
                <a:solidFill>
                  <a:srgbClr val="002060"/>
                </a:solidFill>
                <a:latin charset="0" panose="02020603050405020304" pitchFamily="18" typeface="Times New Roman"/>
                <a:cs charset="0" panose="02020603050405020304" pitchFamily="18" typeface="Times New Roman"/>
              </a:rPr>
              <a:t>V onwards </a:t>
            </a:r>
            <a:endParaRPr b="1" dirty="0" lang="en-IN" sz="1600">
              <a:solidFill>
                <a:srgbClr val="002060"/>
              </a:solidFill>
              <a:latin charset="0" panose="02020603050405020304" pitchFamily="18" typeface="Times New Roman"/>
              <a:cs charset="0" panose="02020603050405020304" pitchFamily="18" typeface="Times New Roman"/>
            </a:endParaRPr>
          </a:p>
        </p:txBody>
      </p:sp>
      <p:sp>
        <p:nvSpPr>
          <p:cNvPr id="2" name="Slide Number Placeholder 1"/>
          <p:cNvSpPr>
            <a:spLocks noGrp="1"/>
          </p:cNvSpPr>
          <p:nvPr>
            <p:ph idx="12" sz="quarter" type="sldNum"/>
          </p:nvPr>
        </p:nvSpPr>
        <p:spPr/>
        <p:txBody>
          <a:bodyPr/>
          <a:lstStyle/>
          <a:p>
            <a:fld id="{4F1023B6-41B5-48C9-9D42-011F14A99E8D}" type="slidenum">
              <a:rPr lang="en-IN" smtClean="0"/>
              <a:t>119</a:t>
            </a:fld>
            <a:endParaRPr lang="en-IN"/>
          </a:p>
        </p:txBody>
      </p:sp>
      <p:pic>
        <p:nvPicPr>
          <p:cNvPr id="42" name="Picture 41"/>
          <p:cNvPicPr>
            <a:picLocks noChangeAspect="1"/>
          </p:cNvPicPr>
          <p:nvPr/>
        </p:nvPicPr>
        <p:blipFill rotWithShape="1">
          <a:blip cstate="print" r:embed="rId4"/>
          <a:srcRect b="435" l="617" r="199" t="147"/>
          <a:stretch>
            <a:fillRect/>
          </a:stretch>
        </p:blipFill>
        <p:spPr>
          <a:xfrm>
            <a:off x="5657021" y="3843508"/>
            <a:ext cx="1473352" cy="1358063"/>
          </a:xfrm>
          <a:prstGeom prst="rect">
            <a:avLst/>
          </a:prstGeom>
          <a:ln w="19050">
            <a:solidFill>
              <a:schemeClr val="tx1"/>
            </a:solidFill>
          </a:ln>
        </p:spPr>
      </p:pic>
      <p:sp>
        <p:nvSpPr>
          <p:cNvPr id="43" name="Rectangle 42"/>
          <p:cNvSpPr/>
          <p:nvPr/>
        </p:nvSpPr>
        <p:spPr>
          <a:xfrm>
            <a:off x="5539634" y="5057052"/>
            <a:ext cx="2056904" cy="553998"/>
          </a:xfrm>
          <a:prstGeom prst="rect">
            <a:avLst/>
          </a:prstGeom>
        </p:spPr>
        <p:txBody>
          <a:bodyPr wrap="square">
            <a:spAutoFit/>
          </a:bodyPr>
          <a:lstStyle/>
          <a:p>
            <a:pPr>
              <a:defRPr/>
            </a:pPr>
            <a:endParaRPr b="1" dirty="0" lang="en-IN" sz="1400">
              <a:solidFill>
                <a:prstClr val="black"/>
              </a:solidFill>
              <a:latin charset="0" panose="02020603050405020304" pitchFamily="18" typeface="Times New Roman"/>
              <a:cs charset="0" panose="02020603050405020304" pitchFamily="18" typeface="Times New Roman"/>
            </a:endParaRPr>
          </a:p>
          <a:p>
            <a:pPr>
              <a:defRPr/>
            </a:pPr>
            <a:r>
              <a:rPr b="1" dirty="0" lang="en-IN" sz="1600">
                <a:solidFill>
                  <a:srgbClr val="002060"/>
                </a:solidFill>
                <a:latin charset="0" panose="02020603050405020304" pitchFamily="18" typeface="Times New Roman"/>
                <a:cs charset="0" panose="02020603050405020304" pitchFamily="18" typeface="Times New Roman"/>
              </a:rPr>
              <a:t>School cap f</a:t>
            </a:r>
            <a:r>
              <a:rPr b="1" dirty="0" lang="en-US" sz="1600">
                <a:solidFill>
                  <a:srgbClr val="002060"/>
                </a:solidFill>
                <a:latin charset="0" panose="02020603050405020304" pitchFamily="18" typeface="Times New Roman"/>
                <a:cs charset="0" panose="02020603050405020304" pitchFamily="18" typeface="Times New Roman"/>
              </a:rPr>
              <a:t>or all </a:t>
            </a:r>
            <a:endParaRPr b="1" dirty="0" lang="en-IN" sz="1600">
              <a:solidFill>
                <a:srgbClr val="002060"/>
              </a:solidFill>
              <a:latin charset="0" panose="02020603050405020304" pitchFamily="18" typeface="Times New Roman"/>
              <a:cs charset="0" panose="02020603050405020304" pitchFamily="18" typeface="Times New Roman"/>
            </a:endParaRPr>
          </a:p>
        </p:txBody>
      </p:sp>
      <p:sp>
        <p:nvSpPr>
          <p:cNvPr id="3" name="TextBox 2"/>
          <p:cNvSpPr txBox="1"/>
          <p:nvPr/>
        </p:nvSpPr>
        <p:spPr>
          <a:xfrm>
            <a:off x="1880710" y="5775152"/>
            <a:ext cx="8817478" cy="646331"/>
          </a:xfrm>
          <a:prstGeom prst="rect">
            <a:avLst/>
          </a:prstGeom>
          <a:noFill/>
        </p:spPr>
        <p:txBody>
          <a:bodyPr rtlCol="0" wrap="none">
            <a:spAutoFit/>
          </a:bodyPr>
          <a:lstStyle/>
          <a:p>
            <a:r>
              <a:rPr b="1" dirty="0" lang="en-IN">
                <a:solidFill>
                  <a:srgbClr val="FF0000"/>
                </a:solidFill>
                <a:latin charset="0" panose="02020603050405020304" pitchFamily="18" typeface="Times New Roman"/>
                <a:cs charset="0" panose="02020603050405020304" pitchFamily="18" typeface="Times New Roman"/>
              </a:rPr>
              <a:t>All students must carry a labelled raincoat and napkin in their bag during rainy season. </a:t>
            </a:r>
          </a:p>
          <a:p>
            <a:r>
              <a:rPr b="1" dirty="0" lang="en-IN">
                <a:solidFill>
                  <a:srgbClr val="FF0000"/>
                </a:solidFill>
                <a:latin charset="0" panose="02020603050405020304" pitchFamily="18" typeface="Times New Roman"/>
                <a:cs charset="0" panose="02020603050405020304" pitchFamily="18" typeface="Times New Roman"/>
              </a:rPr>
              <a:t>Umbrellas are not allowed considering the safety aspect.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extBox 7"/>
          <p:cNvSpPr txBox="1"/>
          <p:nvPr/>
        </p:nvSpPr>
        <p:spPr>
          <a:xfrm>
            <a:off x="2529491" y="4751912"/>
            <a:ext cx="2286000" cy="923330"/>
          </a:xfrm>
          <a:prstGeom prst="rect">
            <a:avLst/>
          </a:prstGeom>
          <a:noFill/>
        </p:spPr>
        <p:txBody>
          <a:bodyPr rtlCol="0" wrap="square">
            <a:spAutoFit/>
          </a:bodyPr>
          <a:lstStyle/>
          <a:p>
            <a:pPr algn="ctr"/>
            <a:endParaRPr b="1" dirty="0" lang="en-IN" sz="1350">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FCA Mr. Girish </a:t>
            </a:r>
            <a:r>
              <a:rPr b="1" dirty="0" err="1" lang="en-IN" sz="1350">
                <a:solidFill>
                  <a:srgbClr val="002060"/>
                </a:solidFill>
                <a:latin charset="0" panose="02020603050405020304" pitchFamily="18" typeface="Times New Roman"/>
                <a:cs charset="0" panose="02020603050405020304" pitchFamily="18" typeface="Times New Roman"/>
              </a:rPr>
              <a:t>Malpani</a:t>
            </a:r>
            <a:endParaRPr b="1" dirty="0" lang="en-IN" sz="1350">
              <a:solidFill>
                <a:srgbClr val="002060"/>
              </a:solidFill>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DIRECTOR</a:t>
            </a:r>
          </a:p>
          <a:p>
            <a:endParaRPr dirty="0" lang="en-US" sz="1350"/>
          </a:p>
        </p:txBody>
      </p:sp>
      <p:pic>
        <p:nvPicPr>
          <p:cNvPr descr="http://www.mountliteraghogali.com/Assets/Images/chairman.png" id="12" name="Picture 11"/>
          <p:cNvPicPr/>
          <p:nvPr/>
        </p:nvPicPr>
        <p:blipFill>
          <a:blip r:embed="rId2"/>
          <a:srcRect/>
          <a:stretch>
            <a:fillRect/>
          </a:stretch>
        </p:blipFill>
        <p:spPr bwMode="auto">
          <a:xfrm>
            <a:off x="5272384" y="1162978"/>
            <a:ext cx="1190031" cy="1180552"/>
          </a:xfrm>
          <a:prstGeom prst="rect">
            <a:avLst/>
          </a:prstGeom>
          <a:ln cap="sq" cmpd="thickThin" w="88900">
            <a:solidFill>
              <a:srgbClr val="000000"/>
            </a:solidFill>
            <a:prstDash val="solid"/>
            <a:miter lim="800000"/>
            <a:headEnd/>
            <a:tailEnd/>
          </a:ln>
          <a:effectLst>
            <a:innerShdw blurRad="76200">
              <a:srgbClr val="000000"/>
            </a:innerShdw>
          </a:effectLst>
        </p:spPr>
      </p:pic>
      <p:sp>
        <p:nvSpPr>
          <p:cNvPr id="13" name="TextBox 12"/>
          <p:cNvSpPr txBox="1"/>
          <p:nvPr/>
        </p:nvSpPr>
        <p:spPr>
          <a:xfrm>
            <a:off x="3950396" y="2200192"/>
            <a:ext cx="4032402" cy="784830"/>
          </a:xfrm>
          <a:prstGeom prst="rect">
            <a:avLst/>
          </a:prstGeom>
          <a:noFill/>
        </p:spPr>
        <p:txBody>
          <a:bodyPr rtlCol="0" wrap="square">
            <a:spAutoFit/>
          </a:bodyPr>
          <a:lstStyle/>
          <a:p>
            <a:pPr algn="ctr"/>
            <a:endParaRPr b="1" dirty="0" lang="en-IN" sz="1500">
              <a:latin charset="0" panose="02020603050405020304" pitchFamily="18" typeface="Times New Roman"/>
              <a:cs charset="0" panose="02020603050405020304" pitchFamily="18" typeface="Times New Roman"/>
            </a:endParaRPr>
          </a:p>
          <a:p>
            <a:pPr algn="ctr"/>
            <a:r>
              <a:rPr b="1" dirty="0" lang="en-IN" sz="1500">
                <a:solidFill>
                  <a:srgbClr val="002060"/>
                </a:solidFill>
                <a:latin charset="0" panose="02020603050405020304" pitchFamily="18" typeface="Times New Roman"/>
                <a:cs charset="0" panose="02020603050405020304" pitchFamily="18" typeface="Times New Roman"/>
              </a:rPr>
              <a:t>Hon’ble Shri </a:t>
            </a:r>
            <a:r>
              <a:rPr b="1" dirty="0" err="1" lang="en-IN" sz="1500">
                <a:solidFill>
                  <a:srgbClr val="002060"/>
                </a:solidFill>
                <a:latin charset="0" panose="02020603050405020304" pitchFamily="18" typeface="Times New Roman"/>
                <a:cs charset="0" panose="02020603050405020304" pitchFamily="18" typeface="Times New Roman"/>
              </a:rPr>
              <a:t>Poonamchand</a:t>
            </a:r>
            <a:r>
              <a:rPr b="1" dirty="0" lang="en-IN" sz="1500">
                <a:solidFill>
                  <a:srgbClr val="002060"/>
                </a:solidFill>
                <a:latin charset="0" panose="02020603050405020304" pitchFamily="18" typeface="Times New Roman"/>
                <a:cs charset="0" panose="02020603050405020304" pitchFamily="18" typeface="Times New Roman"/>
              </a:rPr>
              <a:t> Ji </a:t>
            </a:r>
            <a:r>
              <a:rPr b="1" dirty="0" err="1" lang="en-IN" sz="1500">
                <a:solidFill>
                  <a:srgbClr val="002060"/>
                </a:solidFill>
                <a:latin charset="0" panose="02020603050405020304" pitchFamily="18" typeface="Times New Roman"/>
                <a:cs charset="0" panose="02020603050405020304" pitchFamily="18" typeface="Times New Roman"/>
              </a:rPr>
              <a:t>Malu</a:t>
            </a:r>
            <a:endParaRPr b="1" dirty="0" lang="en-IN" sz="1500">
              <a:solidFill>
                <a:srgbClr val="002060"/>
              </a:solidFill>
              <a:latin charset="0" panose="02020603050405020304" pitchFamily="18" typeface="Times New Roman"/>
              <a:cs charset="0" panose="02020603050405020304" pitchFamily="18" typeface="Times New Roman"/>
            </a:endParaRPr>
          </a:p>
          <a:p>
            <a:pPr algn="ctr"/>
            <a:r>
              <a:rPr b="1" dirty="0" lang="en-IN" sz="1500">
                <a:solidFill>
                  <a:srgbClr val="002060"/>
                </a:solidFill>
                <a:latin charset="0" panose="02020603050405020304" pitchFamily="18" typeface="Times New Roman"/>
                <a:cs charset="0" panose="02020603050405020304" pitchFamily="18" typeface="Times New Roman"/>
              </a:rPr>
              <a:t>CHAIRMAN</a:t>
            </a:r>
            <a:endParaRPr b="1" dirty="0" lang="en-US" sz="1500">
              <a:solidFill>
                <a:srgbClr val="002060"/>
              </a:solidFill>
              <a:latin charset="0" panose="02020603050405020304" pitchFamily="18" typeface="Times New Roman"/>
              <a:cs charset="0" panose="02020603050405020304" pitchFamily="18" typeface="Times New Roman"/>
            </a:endParaRPr>
          </a:p>
        </p:txBody>
      </p:sp>
      <p:sp>
        <p:nvSpPr>
          <p:cNvPr id="6" name="Rectangle 5"/>
          <p:cNvSpPr/>
          <p:nvPr/>
        </p:nvSpPr>
        <p:spPr>
          <a:xfrm>
            <a:off x="3862181" y="4944508"/>
            <a:ext cx="3429000" cy="507831"/>
          </a:xfrm>
          <a:prstGeom prst="rect">
            <a:avLst/>
          </a:prstGeom>
        </p:spPr>
        <p:txBody>
          <a:bodyPr>
            <a:spAutoFit/>
          </a:bodyPr>
          <a:lstStyle/>
          <a:p>
            <a:pPr algn="ctr"/>
            <a:r>
              <a:rPr b="1" dirty="0" lang="en-IN" sz="1350">
                <a:solidFill>
                  <a:srgbClr val="002060"/>
                </a:solidFill>
                <a:latin charset="0" panose="02020603050405020304" pitchFamily="18" typeface="Times New Roman"/>
                <a:cs charset="0" panose="02020603050405020304" pitchFamily="18" typeface="Times New Roman"/>
              </a:rPr>
              <a:t>Adv. </a:t>
            </a:r>
            <a:r>
              <a:rPr b="1" dirty="0" err="1" lang="en-IN" sz="1350">
                <a:solidFill>
                  <a:srgbClr val="002060"/>
                </a:solidFill>
                <a:latin charset="0" panose="02020603050405020304" pitchFamily="18" typeface="Times New Roman"/>
                <a:cs charset="0" panose="02020603050405020304" pitchFamily="18" typeface="Times New Roman"/>
              </a:rPr>
              <a:t>Nishant</a:t>
            </a:r>
            <a:r>
              <a:rPr b="1" dirty="0" lang="en-IN" sz="1350">
                <a:solidFill>
                  <a:srgbClr val="002060"/>
                </a:solidFill>
                <a:latin charset="0" panose="02020603050405020304" pitchFamily="18" typeface="Times New Roman"/>
                <a:cs charset="0" panose="02020603050405020304" pitchFamily="18" typeface="Times New Roman"/>
              </a:rPr>
              <a:t> Gandhi</a:t>
            </a:r>
          </a:p>
          <a:p>
            <a:pPr algn="ctr"/>
            <a:r>
              <a:rPr b="1" dirty="0" lang="en-IN" sz="1350">
                <a:solidFill>
                  <a:srgbClr val="002060"/>
                </a:solidFill>
                <a:latin charset="0" panose="02020603050405020304" pitchFamily="18" typeface="Times New Roman"/>
                <a:cs charset="0" panose="02020603050405020304" pitchFamily="18" typeface="Times New Roman"/>
              </a:rPr>
              <a:t>DIRECTOR</a:t>
            </a:r>
          </a:p>
        </p:txBody>
      </p:sp>
      <p:sp>
        <p:nvSpPr>
          <p:cNvPr id="7" name="Rectangle 6"/>
          <p:cNvSpPr/>
          <p:nvPr/>
        </p:nvSpPr>
        <p:spPr>
          <a:xfrm>
            <a:off x="5467350" y="4931837"/>
            <a:ext cx="3429000" cy="715581"/>
          </a:xfrm>
          <a:prstGeom prst="rect">
            <a:avLst/>
          </a:prstGeom>
        </p:spPr>
        <p:txBody>
          <a:bodyPr>
            <a:spAutoFit/>
          </a:bodyPr>
          <a:lstStyle/>
          <a:p>
            <a:pPr algn="ctr"/>
            <a:r>
              <a:rPr b="1" dirty="0" lang="en-IN" sz="1350">
                <a:solidFill>
                  <a:srgbClr val="002060"/>
                </a:solidFill>
                <a:latin charset="0" panose="02020603050405020304" pitchFamily="18" typeface="Times New Roman"/>
                <a:cs charset="0" panose="02020603050405020304" pitchFamily="18" typeface="Times New Roman"/>
              </a:rPr>
              <a:t>Mr. </a:t>
            </a:r>
            <a:r>
              <a:rPr b="1" dirty="0" err="1" lang="en-IN" sz="1350">
                <a:solidFill>
                  <a:srgbClr val="002060"/>
                </a:solidFill>
                <a:latin charset="0" panose="02020603050405020304" pitchFamily="18" typeface="Times New Roman"/>
                <a:cs charset="0" panose="02020603050405020304" pitchFamily="18" typeface="Times New Roman"/>
              </a:rPr>
              <a:t>Sushil</a:t>
            </a:r>
            <a:r>
              <a:rPr b="1" dirty="0" lang="en-IN" sz="1350">
                <a:solidFill>
                  <a:srgbClr val="002060"/>
                </a:solidFill>
                <a:latin charset="0" panose="02020603050405020304" pitchFamily="18" typeface="Times New Roman"/>
                <a:cs charset="0" panose="02020603050405020304" pitchFamily="18" typeface="Times New Roman"/>
              </a:rPr>
              <a:t> </a:t>
            </a:r>
            <a:r>
              <a:rPr b="1" dirty="0" err="1" lang="en-IN" sz="1350">
                <a:solidFill>
                  <a:srgbClr val="002060"/>
                </a:solidFill>
                <a:latin charset="0" panose="02020603050405020304" pitchFamily="18" typeface="Times New Roman"/>
                <a:cs charset="0" panose="02020603050405020304" pitchFamily="18" typeface="Times New Roman"/>
              </a:rPr>
              <a:t>Soni</a:t>
            </a:r>
            <a:endParaRPr b="1" dirty="0" lang="en-IN" sz="1350">
              <a:solidFill>
                <a:srgbClr val="002060"/>
              </a:solidFill>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DIRECTOR</a:t>
            </a:r>
          </a:p>
          <a:p>
            <a:pPr algn="ctr"/>
            <a:endParaRPr dirty="0" lang="en-IN" sz="1350">
              <a:solidFill>
                <a:srgbClr val="0177B5"/>
              </a:solidFill>
              <a:latin typeface="Raleway"/>
            </a:endParaRPr>
          </a:p>
        </p:txBody>
      </p:sp>
      <p:sp>
        <p:nvSpPr>
          <p:cNvPr id="9" name="Rectangle 8"/>
          <p:cNvSpPr/>
          <p:nvPr/>
        </p:nvSpPr>
        <p:spPr>
          <a:xfrm>
            <a:off x="8013717" y="4914906"/>
            <a:ext cx="1511284" cy="507831"/>
          </a:xfrm>
          <a:prstGeom prst="rect">
            <a:avLst/>
          </a:prstGeom>
        </p:spPr>
        <p:txBody>
          <a:bodyPr wrap="square">
            <a:spAutoFit/>
          </a:bodyPr>
          <a:lstStyle/>
          <a:p>
            <a:pPr algn="ctr"/>
            <a:r>
              <a:rPr b="1" dirty="0" lang="en-IN" sz="1350">
                <a:solidFill>
                  <a:srgbClr val="002060"/>
                </a:solidFill>
                <a:latin charset="0" panose="02020603050405020304" pitchFamily="18" typeface="Times New Roman"/>
                <a:cs charset="0" panose="02020603050405020304" pitchFamily="18" typeface="Times New Roman"/>
              </a:rPr>
              <a:t>Mr. Sanjay </a:t>
            </a:r>
            <a:r>
              <a:rPr b="1" dirty="0" err="1" lang="en-IN" sz="1350">
                <a:solidFill>
                  <a:srgbClr val="002060"/>
                </a:solidFill>
                <a:latin charset="0" panose="02020603050405020304" pitchFamily="18" typeface="Times New Roman"/>
                <a:cs charset="0" panose="02020603050405020304" pitchFamily="18" typeface="Times New Roman"/>
              </a:rPr>
              <a:t>Malu</a:t>
            </a:r>
            <a:endParaRPr b="1" dirty="0" lang="en-IN" sz="1350">
              <a:solidFill>
                <a:srgbClr val="002060"/>
              </a:solidFill>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DIRECTOR</a:t>
            </a:r>
          </a:p>
        </p:txBody>
      </p:sp>
      <p:sp>
        <p:nvSpPr>
          <p:cNvPr id="10" name="Rectangle 9"/>
          <p:cNvSpPr/>
          <p:nvPr/>
        </p:nvSpPr>
        <p:spPr>
          <a:xfrm>
            <a:off x="4412451" y="487860"/>
            <a:ext cx="2909899" cy="507831"/>
          </a:xfrm>
          <a:prstGeom prst="rect">
            <a:avLst/>
          </a:prstGeom>
        </p:spPr>
        <p:txBody>
          <a:bodyPr wrap="none">
            <a:spAutoFit/>
          </a:bodyPr>
          <a:lstStyle/>
          <a:p>
            <a:r>
              <a:rPr b="1" dirty="0" lang="en-IN" sz="2700">
                <a:solidFill>
                  <a:srgbClr val="002060"/>
                </a:solidFill>
                <a:latin charset="0" panose="02020603050405020304" pitchFamily="18" typeface="Times New Roman"/>
                <a:cs charset="0" panose="02020603050405020304" pitchFamily="18" typeface="Times New Roman"/>
              </a:rPr>
              <a:t>Our Management </a:t>
            </a:r>
            <a:endParaRPr b="1" dirty="0" lang="en-IN" sz="2700">
              <a:solidFill>
                <a:srgbClr val="002060"/>
              </a:solidFill>
            </a:endParaRPr>
          </a:p>
        </p:txBody>
      </p:sp>
      <p:pic>
        <p:nvPicPr>
          <p:cNvPr id="18" name="Picture 17"/>
          <p:cNvPicPr>
            <a:picLocks noChangeAspect="1"/>
          </p:cNvPicPr>
          <p:nvPr/>
        </p:nvPicPr>
        <p:blipFill>
          <a:blip cstate="print" r:embed="rId3"/>
          <a:stretch>
            <a:fillRect/>
          </a:stretch>
        </p:blipFill>
        <p:spPr>
          <a:xfrm>
            <a:off x="2805820" y="3303257"/>
            <a:ext cx="1385180" cy="1418347"/>
          </a:xfrm>
          <a:prstGeom prst="rect">
            <a:avLst/>
          </a:prstGeom>
          <a:ln cap="sq" cmpd="thickThin" w="88900">
            <a:solidFill>
              <a:srgbClr val="000000"/>
            </a:solidFill>
            <a:prstDash val="solid"/>
            <a:miter lim="800000"/>
            <a:headEnd/>
            <a:tailEnd/>
          </a:ln>
          <a:effectLst>
            <a:innerShdw blurRad="76200">
              <a:srgbClr val="000000"/>
            </a:innerShdw>
          </a:effectLst>
        </p:spPr>
      </p:pic>
      <p:pic>
        <p:nvPicPr>
          <p:cNvPr id="21" name="Picture 20"/>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6462414" y="3299871"/>
            <a:ext cx="1392124" cy="1436887"/>
          </a:xfrm>
          <a:prstGeom prst="rect">
            <a:avLst/>
          </a:prstGeom>
          <a:ln cap="sq" cmpd="thickThin" w="88900">
            <a:solidFill>
              <a:srgbClr val="000000"/>
            </a:solidFill>
            <a:prstDash val="solid"/>
            <a:miter lim="800000"/>
            <a:headEnd/>
            <a:tailEnd/>
          </a:ln>
          <a:effectLst>
            <a:innerShdw blurRad="76200">
              <a:srgbClr val="000000"/>
            </a:innerShdw>
          </a:effectLst>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1064" y="3297294"/>
            <a:ext cx="1415336" cy="1481087"/>
          </a:xfrm>
          <a:prstGeom prst="rect">
            <a:avLst/>
          </a:prstGeom>
          <a:ln cap="sq" cmpd="thickThin" w="88900">
            <a:solidFill>
              <a:srgbClr val="000000"/>
            </a:solidFill>
            <a:prstDash val="solid"/>
            <a:miter lim="800000"/>
            <a:headEnd/>
            <a:tailEnd/>
          </a:ln>
          <a:effectLst>
            <a:innerShdw blurRad="76200">
              <a:srgbClr val="000000"/>
            </a:innerShdw>
          </a:effectLst>
        </p:spPr>
      </p:pic>
      <p:pic>
        <p:nvPicPr>
          <p:cNvPr id="16" name="Picture 15"/>
          <p:cNvPicPr>
            <a:picLocks noChangeAspect="1"/>
          </p:cNvPicPr>
          <p:nvPr/>
        </p:nvPicPr>
        <p:blipFill rotWithShape="1">
          <a:blip cstate="print" r:embed="rId6">
            <a:extLst>
              <a:ext uri="{28A0092B-C50C-407E-A947-70E740481C1C}">
                <a14:useLocalDpi xmlns:a14="http://schemas.microsoft.com/office/drawing/2010/main" val="0"/>
              </a:ext>
            </a:extLst>
          </a:blip>
          <a:srcRect b="82" l="297" r="185" t="247"/>
          <a:stretch>
            <a:fillRect/>
          </a:stretch>
        </p:blipFill>
        <p:spPr>
          <a:xfrm>
            <a:off x="4733598" y="3291976"/>
            <a:ext cx="1362402" cy="1457452"/>
          </a:xfrm>
          <a:prstGeom prst="rect">
            <a:avLst/>
          </a:prstGeom>
          <a:ln cap="sq" cmpd="thickThin" w="88900">
            <a:solidFill>
              <a:srgbClr val="000000"/>
            </a:solidFill>
            <a:prstDash val="solid"/>
            <a:miter lim="800000"/>
            <a:headEnd/>
            <a:tailEnd/>
          </a:ln>
          <a:effectLst>
            <a:innerShdw blurRad="76200">
              <a:srgbClr val="000000"/>
            </a:innerShdw>
          </a:effectLst>
        </p:spPr>
      </p:pic>
      <p:pic>
        <p:nvPicPr>
          <p:cNvPr descr="add.jpg" id="17" name="Picture 16"/>
          <p:cNvPicPr>
            <a:picLocks noChangeAspect="1"/>
          </p:cNvPicPr>
          <p:nvPr/>
        </p:nvPicPr>
        <p:blipFill>
          <a:blip r:embed="rId7"/>
          <a:stretch>
            <a:fillRect/>
          </a:stretch>
        </p:blipFill>
        <p:spPr>
          <a:xfrm>
            <a:off x="1524000" y="5949280"/>
            <a:ext cx="9144000" cy="908720"/>
          </a:xfrm>
          <a:prstGeom prst="rect">
            <a:avLst/>
          </a:prstGeom>
        </p:spPr>
      </p:pic>
      <p:sp>
        <p:nvSpPr>
          <p:cNvPr id="2" name="Slide Number Placeholder 1"/>
          <p:cNvSpPr>
            <a:spLocks noGrp="1"/>
          </p:cNvSpPr>
          <p:nvPr>
            <p:ph idx="12" sz="quarter" type="sldNum"/>
          </p:nvPr>
        </p:nvSpPr>
        <p:spPr/>
        <p:txBody>
          <a:bodyPr/>
          <a:lstStyle/>
          <a:p>
            <a:fld id="{4F1023B6-41B5-48C9-9D42-011F14A99E8D}" type="slidenum">
              <a:rPr lang="en-IN" smtClean="0"/>
              <a:t>12</a:t>
            </a:fld>
            <a:endParaRPr lang="en-IN"/>
          </a:p>
        </p:txBody>
      </p:sp>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7404" y="545362"/>
            <a:ext cx="9144000" cy="520081"/>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3600" b="1" dirty="0">
                <a:solidFill>
                  <a:srgbClr val="002060"/>
                </a:solidFill>
                <a:latin typeface="Times New Roman" panose="02020603050405020304" pitchFamily="18" charset="0"/>
                <a:cs typeface="Times New Roman" panose="02020603050405020304" pitchFamily="18" charset="0"/>
              </a:rPr>
              <a:t>House System &amp; Uniform (Primary)</a:t>
            </a:r>
          </a:p>
        </p:txBody>
      </p:sp>
      <p:sp>
        <p:nvSpPr>
          <p:cNvPr id="5" name="Rectangle 4"/>
          <p:cNvSpPr/>
          <p:nvPr/>
        </p:nvSpPr>
        <p:spPr>
          <a:xfrm>
            <a:off x="1760669" y="1598954"/>
            <a:ext cx="4143404" cy="1928826"/>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defRPr/>
            </a:pPr>
            <a:endParaRPr lang="en-IN" sz="2800" b="1" dirty="0">
              <a:solidFill>
                <a:srgbClr val="0F6FC6"/>
              </a:solidFill>
              <a:latin typeface="Times New Roman" panose="02020603050405020304" pitchFamily="18" charset="0"/>
              <a:cs typeface="Times New Roman" panose="02020603050405020304" pitchFamily="18" charset="0"/>
            </a:endParaRPr>
          </a:p>
          <a:p>
            <a:pPr>
              <a:defRPr/>
            </a:pPr>
            <a:endParaRPr lang="en-IN" sz="2800" b="1" dirty="0">
              <a:solidFill>
                <a:srgbClr val="0F6FC6"/>
              </a:solidFill>
              <a:latin typeface="Times New Roman" panose="02020603050405020304" pitchFamily="18" charset="0"/>
              <a:cs typeface="Times New Roman" panose="02020603050405020304" pitchFamily="18" charset="0"/>
            </a:endParaRPr>
          </a:p>
          <a:p>
            <a:pPr>
              <a:defRPr/>
            </a:pPr>
            <a:endParaRPr lang="en-IN" sz="2800" b="1" dirty="0">
              <a:solidFill>
                <a:srgbClr val="0F6FC6"/>
              </a:solidFill>
              <a:latin typeface="Times New Roman" panose="02020603050405020304" pitchFamily="18" charset="0"/>
              <a:cs typeface="Times New Roman" panose="02020603050405020304" pitchFamily="18" charset="0"/>
            </a:endParaRPr>
          </a:p>
          <a:p>
            <a:pPr>
              <a:defRPr/>
            </a:pPr>
            <a:endParaRPr lang="en-IN" sz="2800" b="1" dirty="0">
              <a:solidFill>
                <a:srgbClr val="0F6FC6"/>
              </a:solidFill>
              <a:latin typeface="Times New Roman" panose="02020603050405020304" pitchFamily="18" charset="0"/>
              <a:cs typeface="Times New Roman" panose="02020603050405020304" pitchFamily="18" charset="0"/>
            </a:endParaRPr>
          </a:p>
          <a:p>
            <a:pPr>
              <a:defRPr/>
            </a:pPr>
            <a:r>
              <a:rPr lang="en-IN" sz="2800" b="1" dirty="0">
                <a:solidFill>
                  <a:srgbClr val="0F6FC6"/>
                </a:solidFill>
                <a:latin typeface="Times New Roman" panose="02020603050405020304" pitchFamily="18" charset="0"/>
                <a:cs typeface="Times New Roman" panose="02020603050405020304" pitchFamily="18" charset="0"/>
              </a:rPr>
              <a:t>Blue House</a:t>
            </a:r>
          </a:p>
          <a:p>
            <a:pPr>
              <a:defRPr/>
            </a:pPr>
            <a:r>
              <a:rPr lang="en-IN" sz="2800" dirty="0">
                <a:solidFill>
                  <a:prstClr val="black"/>
                </a:solidFill>
                <a:latin typeface="Times New Roman" panose="02020603050405020304" pitchFamily="18" charset="0"/>
                <a:cs typeface="Times New Roman" panose="02020603050405020304" pitchFamily="18" charset="0"/>
              </a:rPr>
              <a:t>Christopher</a:t>
            </a:r>
          </a:p>
          <a:p>
            <a:pPr>
              <a:defRPr/>
            </a:pPr>
            <a:r>
              <a:rPr lang="en-IN" sz="2800" dirty="0">
                <a:solidFill>
                  <a:prstClr val="black"/>
                </a:solidFill>
                <a:latin typeface="Times New Roman" panose="02020603050405020304" pitchFamily="18" charset="0"/>
                <a:cs typeface="Times New Roman" panose="02020603050405020304" pitchFamily="18" charset="0"/>
              </a:rPr>
              <a:t>Columbus</a:t>
            </a:r>
            <a:endParaRPr lang="en-IN" dirty="0">
              <a:solidFill>
                <a:prstClr val="black"/>
              </a:solidFill>
              <a:latin typeface="Times New Roman" panose="02020603050405020304" pitchFamily="18" charset="0"/>
              <a:cs typeface="Times New Roman" panose="02020603050405020304" pitchFamily="18" charset="0"/>
            </a:endParaRPr>
          </a:p>
          <a:p>
            <a:pPr>
              <a:defRPr/>
            </a:pPr>
            <a:endParaRPr lang="en-IN" b="1" dirty="0">
              <a:solidFill>
                <a:prstClr val="black"/>
              </a:solidFill>
              <a:latin typeface="Times New Roman" panose="02020603050405020304" pitchFamily="18" charset="0"/>
              <a:cs typeface="Times New Roman" panose="02020603050405020304" pitchFamily="18" charset="0"/>
            </a:endParaRPr>
          </a:p>
          <a:p>
            <a:pPr>
              <a:defRPr/>
            </a:pPr>
            <a:endParaRPr lang="en-IN" b="1" dirty="0">
              <a:solidFill>
                <a:prstClr val="black"/>
              </a:solidFill>
              <a:latin typeface="Times New Roman" panose="02020603050405020304" pitchFamily="18" charset="0"/>
              <a:cs typeface="Times New Roman" panose="02020603050405020304" pitchFamily="18" charset="0"/>
            </a:endParaRPr>
          </a:p>
          <a:p>
            <a:pPr>
              <a:defRPr/>
            </a:pPr>
            <a:endParaRPr lang="en-IN" b="1" dirty="0">
              <a:solidFill>
                <a:prstClr val="black"/>
              </a:solidFill>
              <a:latin typeface="Times New Roman" panose="02020603050405020304" pitchFamily="18" charset="0"/>
              <a:cs typeface="Times New Roman" panose="02020603050405020304" pitchFamily="18" charset="0"/>
            </a:endParaRPr>
          </a:p>
          <a:p>
            <a:pPr>
              <a:defRPr/>
            </a:pPr>
            <a:endParaRPr lang="en-IN" b="1" dirty="0">
              <a:solidFill>
                <a:prstClr val="black"/>
              </a:solidFill>
              <a:latin typeface="Times New Roman" panose="02020603050405020304" pitchFamily="18" charset="0"/>
              <a:cs typeface="Times New Roman" panose="02020603050405020304" pitchFamily="18" charset="0"/>
            </a:endParaRPr>
          </a:p>
          <a:p>
            <a:pPr>
              <a:defRPr/>
            </a:pPr>
            <a:endParaRPr lang="en-IN" b="1" dirty="0">
              <a:solidFill>
                <a:prstClr val="black"/>
              </a:solidFill>
              <a:latin typeface="Times New Roman" panose="02020603050405020304" pitchFamily="18" charset="0"/>
              <a:cs typeface="Times New Roman" panose="02020603050405020304" pitchFamily="18" charset="0"/>
            </a:endParaRPr>
          </a:p>
          <a:p>
            <a:pPr>
              <a:defRPr/>
            </a:pPr>
            <a:endParaRPr lang="en-IN" b="1" dirty="0">
              <a:solidFill>
                <a:prstClr val="black"/>
              </a:solidFill>
              <a:latin typeface="Times New Roman" panose="02020603050405020304" pitchFamily="18" charset="0"/>
              <a:cs typeface="Times New Roman" panose="02020603050405020304" pitchFamily="18" charset="0"/>
            </a:endParaRPr>
          </a:p>
          <a:p>
            <a:pPr>
              <a:defRPr/>
            </a:pPr>
            <a:endParaRPr lang="en-IN" b="1"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6194592" y="1600142"/>
            <a:ext cx="4143375" cy="1927638"/>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defRPr/>
            </a:pPr>
            <a:r>
              <a:rPr lang="en-US" sz="3200" b="1" dirty="0">
                <a:solidFill>
                  <a:srgbClr val="FF0000"/>
                </a:solidFill>
                <a:latin typeface="Times New Roman" panose="02020603050405020304" pitchFamily="18" charset="0"/>
                <a:cs typeface="Times New Roman" panose="02020603050405020304" pitchFamily="18" charset="0"/>
              </a:rPr>
              <a:t> </a:t>
            </a:r>
          </a:p>
          <a:p>
            <a:pPr>
              <a:defRPr/>
            </a:pPr>
            <a:endParaRPr lang="en-IN" sz="3200" b="1" dirty="0">
              <a:solidFill>
                <a:srgbClr val="FF0000"/>
              </a:solidFill>
              <a:latin typeface="Times New Roman" panose="02020603050405020304" pitchFamily="18" charset="0"/>
              <a:cs typeface="Times New Roman" panose="02020603050405020304" pitchFamily="18" charset="0"/>
            </a:endParaRPr>
          </a:p>
          <a:p>
            <a:pPr>
              <a:defRPr/>
            </a:pPr>
            <a:r>
              <a:rPr lang="en-IN" sz="3200" b="1" dirty="0">
                <a:solidFill>
                  <a:srgbClr val="FF0000"/>
                </a:solidFill>
                <a:latin typeface="Times New Roman" panose="02020603050405020304" pitchFamily="18" charset="0"/>
                <a:cs typeface="Times New Roman" panose="02020603050405020304" pitchFamily="18" charset="0"/>
              </a:rPr>
              <a:t>Red House</a:t>
            </a:r>
          </a:p>
          <a:p>
            <a:pPr>
              <a:defRPr/>
            </a:pPr>
            <a:r>
              <a:rPr lang="en-IN" sz="3200" dirty="0">
                <a:solidFill>
                  <a:prstClr val="black"/>
                </a:solidFill>
                <a:latin typeface="Times New Roman" panose="02020603050405020304" pitchFamily="18" charset="0"/>
                <a:cs typeface="Times New Roman" panose="02020603050405020304" pitchFamily="18" charset="0"/>
              </a:rPr>
              <a:t>Leonardo</a:t>
            </a:r>
          </a:p>
          <a:p>
            <a:pPr>
              <a:defRPr/>
            </a:pPr>
            <a:r>
              <a:rPr lang="en-IN" sz="3200" dirty="0" err="1">
                <a:solidFill>
                  <a:prstClr val="black"/>
                </a:solidFill>
                <a:latin typeface="Times New Roman" panose="02020603050405020304" pitchFamily="18" charset="0"/>
                <a:cs typeface="Times New Roman" panose="02020603050405020304" pitchFamily="18" charset="0"/>
              </a:rPr>
              <a:t>Da</a:t>
            </a:r>
            <a:r>
              <a:rPr lang="en-IN" sz="3200" dirty="0">
                <a:solidFill>
                  <a:prstClr val="black"/>
                </a:solidFill>
                <a:latin typeface="Times New Roman" panose="02020603050405020304" pitchFamily="18" charset="0"/>
                <a:cs typeface="Times New Roman" panose="02020603050405020304" pitchFamily="18" charset="0"/>
              </a:rPr>
              <a:t> Vinci</a:t>
            </a:r>
          </a:p>
          <a:p>
            <a:pPr>
              <a:defRPr/>
            </a:pPr>
            <a:endParaRPr lang="en-IN" sz="3200" dirty="0">
              <a:solidFill>
                <a:prstClr val="black"/>
              </a:solidFill>
              <a:latin typeface="Times New Roman" panose="02020603050405020304" pitchFamily="18" charset="0"/>
              <a:cs typeface="Times New Roman" panose="02020603050405020304" pitchFamily="18" charset="0"/>
            </a:endParaRPr>
          </a:p>
          <a:p>
            <a:pPr>
              <a:defRPr/>
            </a:pPr>
            <a:endParaRPr lang="en-IN" sz="320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74987" y="3780190"/>
            <a:ext cx="4143404" cy="1981200"/>
          </a:xfrm>
          <a:prstGeom prst="rect">
            <a:avLst/>
          </a:prstGeom>
          <a:ln>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defRPr/>
            </a:pPr>
            <a:endParaRPr lang="en-IN" sz="2800" b="1" dirty="0">
              <a:solidFill>
                <a:srgbClr val="FFC000"/>
              </a:solidFill>
              <a:latin typeface="Times New Roman" panose="02020603050405020304" pitchFamily="18" charset="0"/>
              <a:cs typeface="Times New Roman" panose="02020603050405020304" pitchFamily="18" charset="0"/>
            </a:endParaRPr>
          </a:p>
          <a:p>
            <a:pPr>
              <a:defRPr/>
            </a:pPr>
            <a:r>
              <a:rPr lang="en-IN" sz="2800" b="1" dirty="0">
                <a:solidFill>
                  <a:srgbClr val="FFC000"/>
                </a:solidFill>
                <a:latin typeface="Times New Roman" panose="02020603050405020304" pitchFamily="18" charset="0"/>
                <a:cs typeface="Times New Roman" panose="02020603050405020304" pitchFamily="18" charset="0"/>
              </a:rPr>
              <a:t>Yellow House </a:t>
            </a:r>
          </a:p>
          <a:p>
            <a:pPr>
              <a:defRPr/>
            </a:pPr>
            <a:r>
              <a:rPr lang="en-IN" sz="2800" dirty="0">
                <a:solidFill>
                  <a:prstClr val="black"/>
                </a:solidFill>
                <a:latin typeface="Times New Roman" panose="02020603050405020304" pitchFamily="18" charset="0"/>
                <a:cs typeface="Times New Roman" panose="02020603050405020304" pitchFamily="18" charset="0"/>
              </a:rPr>
              <a:t>Albert</a:t>
            </a:r>
          </a:p>
          <a:p>
            <a:pPr>
              <a:defRPr/>
            </a:pPr>
            <a:r>
              <a:rPr lang="en-IN" sz="2800" dirty="0">
                <a:solidFill>
                  <a:prstClr val="black"/>
                </a:solidFill>
                <a:latin typeface="Times New Roman" panose="02020603050405020304" pitchFamily="18" charset="0"/>
                <a:cs typeface="Times New Roman" panose="02020603050405020304" pitchFamily="18" charset="0"/>
              </a:rPr>
              <a:t>Einstein</a:t>
            </a:r>
          </a:p>
          <a:p>
            <a:pPr>
              <a:defRPr/>
            </a:pPr>
            <a:endParaRPr lang="en-IN" sz="2800" dirty="0">
              <a:solidFill>
                <a:prstClr val="black"/>
              </a:solidFill>
              <a:latin typeface="Times New Roman" panose="02020603050405020304" pitchFamily="18" charset="0"/>
              <a:cs typeface="Times New Roman" panose="02020603050405020304" pitchFamily="18" charset="0"/>
            </a:endParaRPr>
          </a:p>
          <a:p>
            <a:pPr>
              <a:defRPr/>
            </a:pP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6194587" y="3780190"/>
            <a:ext cx="4143404" cy="1981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defRPr/>
            </a:pPr>
            <a:endParaRPr lang="en-IN" sz="2800" b="1" dirty="0">
              <a:solidFill>
                <a:srgbClr val="00B050"/>
              </a:solidFill>
              <a:latin typeface="Times New Roman" panose="02020603050405020304" pitchFamily="18" charset="0"/>
              <a:cs typeface="Times New Roman" panose="02020603050405020304" pitchFamily="18" charset="0"/>
            </a:endParaRPr>
          </a:p>
          <a:p>
            <a:pPr algn="ctr">
              <a:defRPr/>
            </a:pPr>
            <a:endParaRPr lang="en-IN" sz="3600" dirty="0">
              <a:solidFill>
                <a:schemeClr val="tx1"/>
              </a:solidFill>
              <a:latin typeface="Times New Roman" panose="02020603050405020304" pitchFamily="18" charset="0"/>
              <a:cs typeface="Times New Roman" panose="02020603050405020304" pitchFamily="18" charset="0"/>
            </a:endParaRPr>
          </a:p>
          <a:p>
            <a:pPr>
              <a:defRPr/>
            </a:pPr>
            <a:endParaRPr lang="en-IN" sz="2800" b="1" dirty="0">
              <a:solidFill>
                <a:srgbClr val="00B050"/>
              </a:solidFill>
              <a:latin typeface="Times New Roman" panose="02020603050405020304" pitchFamily="18" charset="0"/>
              <a:cs typeface="Times New Roman" panose="02020603050405020304" pitchFamily="18" charset="0"/>
            </a:endParaRPr>
          </a:p>
          <a:p>
            <a:pPr>
              <a:defRPr/>
            </a:pPr>
            <a:r>
              <a:rPr lang="en-IN" sz="2800" b="1" dirty="0">
                <a:solidFill>
                  <a:srgbClr val="00B050"/>
                </a:solidFill>
                <a:latin typeface="Times New Roman" panose="02020603050405020304" pitchFamily="18" charset="0"/>
                <a:cs typeface="Times New Roman" panose="02020603050405020304" pitchFamily="18" charset="0"/>
              </a:rPr>
              <a:t>Green House</a:t>
            </a:r>
          </a:p>
          <a:p>
            <a:pPr>
              <a:defRPr/>
            </a:pPr>
            <a:r>
              <a:rPr lang="en-IN" sz="2800" dirty="0">
                <a:solidFill>
                  <a:prstClr val="black"/>
                </a:solidFill>
                <a:latin typeface="Times New Roman" panose="02020603050405020304" pitchFamily="18" charset="0"/>
                <a:cs typeface="Times New Roman" panose="02020603050405020304" pitchFamily="18" charset="0"/>
              </a:rPr>
              <a:t>Mahatma</a:t>
            </a:r>
          </a:p>
          <a:p>
            <a:pPr>
              <a:defRPr/>
            </a:pPr>
            <a:r>
              <a:rPr lang="en-IN" sz="2800" dirty="0">
                <a:solidFill>
                  <a:prstClr val="black"/>
                </a:solidFill>
                <a:latin typeface="Times New Roman" panose="02020603050405020304" pitchFamily="18" charset="0"/>
                <a:cs typeface="Times New Roman" panose="02020603050405020304" pitchFamily="18" charset="0"/>
              </a:rPr>
              <a:t>Gandhi</a:t>
            </a:r>
          </a:p>
          <a:p>
            <a:pPr>
              <a:defRPr/>
            </a:pPr>
            <a:endParaRPr lang="en-IN" sz="2800" dirty="0">
              <a:solidFill>
                <a:prstClr val="black"/>
              </a:solidFill>
              <a:latin typeface="Times New Roman" panose="02020603050405020304" pitchFamily="18" charset="0"/>
              <a:cs typeface="Times New Roman" panose="02020603050405020304" pitchFamily="18" charset="0"/>
            </a:endParaRPr>
          </a:p>
          <a:p>
            <a:pPr>
              <a:defRPr/>
            </a:pPr>
            <a:endParaRPr lang="en-IN" sz="2800" dirty="0">
              <a:solidFill>
                <a:prstClr val="black"/>
              </a:solidFill>
              <a:latin typeface="Times New Roman" panose="02020603050405020304" pitchFamily="18" charset="0"/>
              <a:cs typeface="Times New Roman" panose="02020603050405020304" pitchFamily="18" charset="0"/>
            </a:endParaRPr>
          </a:p>
          <a:p>
            <a:pPr>
              <a:defRPr/>
            </a:pPr>
            <a:endParaRPr lang="en-IN" sz="2800" dirty="0">
              <a:solidFill>
                <a:prstClr val="black"/>
              </a:solidFill>
              <a:latin typeface="Times New Roman" panose="02020603050405020304" pitchFamily="18" charset="0"/>
              <a:cs typeface="Times New Roman" panose="02020603050405020304" pitchFamily="18" charset="0"/>
            </a:endParaRPr>
          </a:p>
          <a:p>
            <a:pPr>
              <a:defRPr/>
            </a:pPr>
            <a:endParaRPr lang="en-IN" sz="2800" dirty="0">
              <a:solidFill>
                <a:prstClr val="black"/>
              </a:solidFill>
              <a:latin typeface="Times New Roman" panose="02020603050405020304" pitchFamily="18" charset="0"/>
              <a:cs typeface="Times New Roman" panose="02020603050405020304" pitchFamily="18" charset="0"/>
            </a:endParaRPr>
          </a:p>
        </p:txBody>
      </p:sp>
      <p:pic>
        <p:nvPicPr>
          <p:cNvPr id="9" name="Picture 2" descr="C:\Users\MLZSC-CNSRM2-2\Desktop\Poonam\blue.jpg"/>
          <p:cNvPicPr>
            <a:picLocks noChangeAspect="1" noChangeArrowheads="1"/>
          </p:cNvPicPr>
          <p:nvPr/>
        </p:nvPicPr>
        <p:blipFill>
          <a:blip r:embed="rId2"/>
          <a:srcRect/>
          <a:stretch>
            <a:fillRect/>
          </a:stretch>
        </p:blipFill>
        <p:spPr bwMode="auto">
          <a:xfrm>
            <a:off x="4381488" y="2000245"/>
            <a:ext cx="1162356" cy="1420187"/>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3" descr="C:\Users\MLZSC-CNSRM2-2\Desktop\Poonam\green.jpg"/>
          <p:cNvPicPr>
            <a:picLocks noChangeAspect="1" noChangeArrowheads="1"/>
          </p:cNvPicPr>
          <p:nvPr/>
        </p:nvPicPr>
        <p:blipFill>
          <a:blip r:embed="rId3"/>
          <a:srcRect/>
          <a:stretch>
            <a:fillRect/>
          </a:stretch>
        </p:blipFill>
        <p:spPr bwMode="auto">
          <a:xfrm>
            <a:off x="8915400" y="4005064"/>
            <a:ext cx="1162356" cy="1426528"/>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6" descr="C:\Users\MLZSC-CNSRM2-2\Desktop\Poonam\ochre.jpg"/>
          <p:cNvPicPr>
            <a:picLocks noChangeAspect="1" noChangeArrowheads="1"/>
          </p:cNvPicPr>
          <p:nvPr/>
        </p:nvPicPr>
        <p:blipFill>
          <a:blip r:embed="rId4"/>
          <a:srcRect/>
          <a:stretch>
            <a:fillRect/>
          </a:stretch>
        </p:blipFill>
        <p:spPr bwMode="auto">
          <a:xfrm>
            <a:off x="4441992" y="3932595"/>
            <a:ext cx="1109521" cy="1420187"/>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7" descr="C:\Users\MLZSC-CNSRM2-2\Desktop\Poonam\red.jpg"/>
          <p:cNvPicPr>
            <a:picLocks noChangeAspect="1" noChangeArrowheads="1"/>
          </p:cNvPicPr>
          <p:nvPr/>
        </p:nvPicPr>
        <p:blipFill>
          <a:blip r:embed="rId5"/>
          <a:srcRect/>
          <a:stretch>
            <a:fillRect/>
          </a:stretch>
        </p:blipFill>
        <p:spPr bwMode="auto">
          <a:xfrm>
            <a:off x="8915400" y="1844825"/>
            <a:ext cx="1162356" cy="1420187"/>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1752603" y="1125590"/>
            <a:ext cx="7890173" cy="646331"/>
          </a:xfrm>
          <a:prstGeom prst="rect">
            <a:avLst/>
          </a:prstGeom>
        </p:spPr>
        <p:txBody>
          <a:bodyPr wrap="none">
            <a:spAutoFit/>
          </a:bodyPr>
          <a:lstStyle/>
          <a:p>
            <a:pPr>
              <a:buFont typeface="Wingdings" panose="05000000000000000000" pitchFamily="2" charset="2"/>
              <a:buChar char="Ø"/>
              <a:defRPr/>
            </a:pPr>
            <a:r>
              <a:rPr lang="en-IN" b="1" dirty="0">
                <a:solidFill>
                  <a:prstClr val="black"/>
                </a:solidFill>
                <a:latin typeface="Times New Roman" panose="02020603050405020304" pitchFamily="18" charset="0"/>
                <a:cs typeface="Times New Roman" panose="02020603050405020304" pitchFamily="18" charset="0"/>
              </a:rPr>
              <a:t>House colour T - Shirt and Blue Track Pants  + Black shoes, Navy blue socks.</a:t>
            </a:r>
            <a:endParaRPr lang="en-IN" sz="1600" b="1" dirty="0">
              <a:solidFill>
                <a:prstClr val="black"/>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defRPr/>
            </a:pPr>
            <a:endParaRPr lang="en-IN" b="1"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3813911" y="5995724"/>
            <a:ext cx="4500014" cy="369332"/>
          </a:xfrm>
          <a:prstGeom prst="rect">
            <a:avLst/>
          </a:prstGeom>
        </p:spPr>
        <p:txBody>
          <a:bodyPr wrap="none">
            <a:spAutoFit/>
          </a:bodyPr>
          <a:lstStyle/>
          <a:p>
            <a:pPr lvl="0" algn="ctr">
              <a:defRPr/>
            </a:pPr>
            <a:r>
              <a:rPr lang="en-IN" b="1" u="sng" dirty="0">
                <a:solidFill>
                  <a:prstClr val="black"/>
                </a:solidFill>
                <a:latin typeface="Times New Roman" panose="02020603050405020304" pitchFamily="18" charset="0"/>
                <a:cs typeface="Times New Roman" panose="02020603050405020304" pitchFamily="18" charset="0"/>
              </a:rPr>
              <a:t>Wednesday and Saturday :- House Uniform</a:t>
            </a:r>
          </a:p>
        </p:txBody>
      </p:sp>
      <p:sp>
        <p:nvSpPr>
          <p:cNvPr id="13" name="Slide Number Placeholder 12"/>
          <p:cNvSpPr>
            <a:spLocks noGrp="1"/>
          </p:cNvSpPr>
          <p:nvPr>
            <p:ph type="sldNum" sz="quarter" idx="12"/>
          </p:nvPr>
        </p:nvSpPr>
        <p:spPr/>
        <p:txBody>
          <a:bodyPr/>
          <a:lstStyle/>
          <a:p>
            <a:fld id="{4F1023B6-41B5-48C9-9D42-011F14A99E8D}" type="slidenum">
              <a:rPr lang="en-IN" smtClean="0"/>
              <a:t>120</a:t>
            </a:fld>
            <a:endParaRPr lang="en-IN"/>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7504" y="239579"/>
            <a:ext cx="9144000" cy="442930"/>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2800" b="1" dirty="0">
                <a:solidFill>
                  <a:schemeClr val="tx1"/>
                </a:solidFill>
                <a:latin typeface="Times New Roman" panose="02020603050405020304" pitchFamily="18" charset="0"/>
                <a:cs typeface="Times New Roman" panose="02020603050405020304" pitchFamily="18" charset="0"/>
              </a:rPr>
              <a:t>Subjects Taught</a:t>
            </a:r>
            <a:endParaRPr lang="en-IN" sz="2800" b="1" dirty="0">
              <a:ln w="635">
                <a:noFill/>
              </a:ln>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2127504" y="682509"/>
            <a:ext cx="8435098" cy="6740307"/>
          </a:xfrm>
          <a:prstGeom prst="rect">
            <a:avLst/>
          </a:prstGeom>
        </p:spPr>
        <p:txBody>
          <a:bodyPr wrap="square">
            <a:spAutoFit/>
          </a:bodyPr>
          <a:lstStyle/>
          <a:p>
            <a:pPr>
              <a:defRPr/>
            </a:pPr>
            <a:r>
              <a:rPr lang="en-IN" sz="2800" b="1" dirty="0">
                <a:solidFill>
                  <a:srgbClr val="002060"/>
                </a:solidFill>
                <a:latin typeface="Constantia" panose="02030602050306030303"/>
              </a:rPr>
              <a:t>Subjects for </a:t>
            </a:r>
            <a:r>
              <a:rPr lang="en-IN" sz="2800" b="1" dirty="0" smtClean="0">
                <a:solidFill>
                  <a:srgbClr val="002060"/>
                </a:solidFill>
                <a:latin typeface="Constantia" panose="02030602050306030303"/>
              </a:rPr>
              <a:t>VI - X</a:t>
            </a:r>
            <a:endParaRPr lang="en-IN" sz="2800" b="1" dirty="0">
              <a:solidFill>
                <a:srgbClr val="002060"/>
              </a:solidFill>
              <a:latin typeface="Constantia" panose="02030602050306030303"/>
            </a:endParaRPr>
          </a:p>
          <a:p>
            <a:pPr>
              <a:defRPr/>
            </a:pPr>
            <a:endParaRPr lang="en-IN" b="1" dirty="0">
              <a:solidFill>
                <a:srgbClr val="002060"/>
              </a:solidFill>
              <a:latin typeface="Constantia" panose="02030602050306030303"/>
            </a:endParaRPr>
          </a:p>
          <a:p>
            <a:pPr>
              <a:lnSpc>
                <a:spcPct val="110000"/>
              </a:lnSpc>
              <a:defRPr/>
            </a:pPr>
            <a:r>
              <a:rPr lang="en-IN" b="1" dirty="0">
                <a:solidFill>
                  <a:srgbClr val="002060"/>
                </a:solidFill>
                <a:latin typeface="Constantia" panose="02030602050306030303"/>
              </a:rPr>
              <a:t>       </a:t>
            </a:r>
            <a:r>
              <a:rPr lang="en-IN" sz="2000" b="1" dirty="0">
                <a:solidFill>
                  <a:srgbClr val="002060"/>
                </a:solidFill>
                <a:latin typeface="Times New Roman" panose="02020603050405020304" pitchFamily="18" charset="0"/>
                <a:cs typeface="Times New Roman" panose="02020603050405020304" pitchFamily="18" charset="0"/>
              </a:rPr>
              <a:t>1. English Language / Literature</a:t>
            </a:r>
          </a:p>
          <a:p>
            <a:pPr lvl="0">
              <a:lnSpc>
                <a:spcPct val="110000"/>
              </a:lnSpc>
              <a:defRPr/>
            </a:pPr>
            <a:r>
              <a:rPr lang="en-IN" sz="2000" b="1" dirty="0">
                <a:solidFill>
                  <a:srgbClr val="002060"/>
                </a:solidFill>
                <a:latin typeface="Times New Roman" panose="02020603050405020304" pitchFamily="18" charset="0"/>
                <a:cs typeface="Times New Roman" panose="02020603050405020304" pitchFamily="18" charset="0"/>
              </a:rPr>
              <a:t>      2. Hindi       </a:t>
            </a:r>
            <a:endParaRPr lang="en-IN" sz="2000" b="1" dirty="0" smtClean="0">
              <a:solidFill>
                <a:srgbClr val="002060"/>
              </a:solidFill>
              <a:latin typeface="Times New Roman" panose="02020603050405020304" pitchFamily="18" charset="0"/>
              <a:cs typeface="Times New Roman" panose="02020603050405020304" pitchFamily="18" charset="0"/>
            </a:endParaRPr>
          </a:p>
          <a:p>
            <a:pPr lvl="0">
              <a:lnSpc>
                <a:spcPct val="110000"/>
              </a:lnSpc>
              <a:defRPr/>
            </a:pPr>
            <a:r>
              <a:rPr lang="en-IN" sz="2000" b="1" dirty="0">
                <a:solidFill>
                  <a:srgbClr val="002060"/>
                </a:solidFill>
                <a:latin typeface="Times New Roman" panose="02020603050405020304" pitchFamily="18" charset="0"/>
                <a:cs typeface="Times New Roman" panose="02020603050405020304" pitchFamily="18" charset="0"/>
              </a:rPr>
              <a:t> </a:t>
            </a:r>
            <a:r>
              <a:rPr lang="en-IN" sz="2000" b="1" dirty="0" smtClean="0">
                <a:solidFill>
                  <a:srgbClr val="002060"/>
                </a:solidFill>
                <a:latin typeface="Times New Roman" panose="02020603050405020304" pitchFamily="18" charset="0"/>
                <a:cs typeface="Times New Roman" panose="02020603050405020304" pitchFamily="18" charset="0"/>
              </a:rPr>
              <a:t>     3. Sanskrit</a:t>
            </a:r>
          </a:p>
          <a:p>
            <a:pPr lvl="0">
              <a:lnSpc>
                <a:spcPct val="110000"/>
              </a:lnSpc>
              <a:defRPr/>
            </a:pPr>
            <a:r>
              <a:rPr lang="en-IN" sz="2000" b="1" dirty="0">
                <a:solidFill>
                  <a:srgbClr val="002060"/>
                </a:solidFill>
                <a:latin typeface="Times New Roman" panose="02020603050405020304" pitchFamily="18" charset="0"/>
                <a:cs typeface="Times New Roman" panose="02020603050405020304" pitchFamily="18" charset="0"/>
              </a:rPr>
              <a:t> </a:t>
            </a:r>
            <a:r>
              <a:rPr lang="en-IN" sz="2000" b="1" dirty="0" smtClean="0">
                <a:solidFill>
                  <a:srgbClr val="002060"/>
                </a:solidFill>
                <a:latin typeface="Times New Roman" panose="02020603050405020304" pitchFamily="18" charset="0"/>
                <a:cs typeface="Times New Roman" panose="02020603050405020304" pitchFamily="18" charset="0"/>
              </a:rPr>
              <a:t>     4. Marathi</a:t>
            </a:r>
          </a:p>
          <a:p>
            <a:pPr lvl="0">
              <a:lnSpc>
                <a:spcPct val="110000"/>
              </a:lnSpc>
              <a:defRPr/>
            </a:pPr>
            <a:r>
              <a:rPr lang="en-IN" sz="2000" b="1" dirty="0">
                <a:solidFill>
                  <a:srgbClr val="002060"/>
                </a:solidFill>
                <a:latin typeface="Times New Roman" panose="02020603050405020304" pitchFamily="18" charset="0"/>
                <a:cs typeface="Times New Roman" panose="02020603050405020304" pitchFamily="18" charset="0"/>
              </a:rPr>
              <a:t> </a:t>
            </a:r>
            <a:r>
              <a:rPr lang="en-IN" sz="2000" b="1" dirty="0" smtClean="0">
                <a:solidFill>
                  <a:srgbClr val="002060"/>
                </a:solidFill>
                <a:latin typeface="Times New Roman" panose="02020603050405020304" pitchFamily="18" charset="0"/>
                <a:cs typeface="Times New Roman" panose="02020603050405020304" pitchFamily="18" charset="0"/>
              </a:rPr>
              <a:t>     5. Social Science</a:t>
            </a:r>
            <a:r>
              <a:rPr lang="en-IN" sz="2000" b="1" dirty="0" smtClean="0">
                <a:solidFill>
                  <a:srgbClr val="002060"/>
                </a:solidFill>
                <a:latin typeface="Times New Roman" panose="02020603050405020304" pitchFamily="18" charset="0"/>
                <a:cs typeface="Times New Roman" panose="02020603050405020304" pitchFamily="18" charset="0"/>
              </a:rPr>
              <a:t> </a:t>
            </a:r>
          </a:p>
          <a:p>
            <a:pPr lvl="0">
              <a:lnSpc>
                <a:spcPct val="110000"/>
              </a:lnSpc>
              <a:defRPr/>
            </a:pPr>
            <a:r>
              <a:rPr lang="en-IN" sz="2000" b="1" dirty="0" smtClean="0">
                <a:solidFill>
                  <a:srgbClr val="002060"/>
                </a:solidFill>
                <a:latin typeface="Times New Roman" panose="02020603050405020304" pitchFamily="18" charset="0"/>
                <a:cs typeface="Times New Roman" panose="02020603050405020304" pitchFamily="18" charset="0"/>
              </a:rPr>
              <a:t>      6. Science</a:t>
            </a:r>
          </a:p>
          <a:p>
            <a:pPr lvl="0">
              <a:lnSpc>
                <a:spcPct val="110000"/>
              </a:lnSpc>
              <a:defRPr/>
            </a:pP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     7. Mathematics</a:t>
            </a:r>
            <a:endParaRPr lang="en-IN" sz="2000" b="1" dirty="0" smtClean="0">
              <a:solidFill>
                <a:srgbClr val="002060"/>
              </a:solidFill>
              <a:latin typeface="Times New Roman" panose="02020603050405020304" pitchFamily="18" charset="0"/>
              <a:cs typeface="Times New Roman" panose="02020603050405020304" pitchFamily="18" charset="0"/>
            </a:endParaRPr>
          </a:p>
          <a:p>
            <a:pPr lvl="0">
              <a:lnSpc>
                <a:spcPct val="110000"/>
              </a:lnSpc>
              <a:defRPr/>
            </a:pP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     8. Computer</a:t>
            </a:r>
            <a:r>
              <a:rPr lang="en-IN" sz="2000" b="1" dirty="0" smtClean="0">
                <a:solidFill>
                  <a:srgbClr val="002060"/>
                </a:solidFill>
                <a:latin typeface="Times New Roman" panose="02020603050405020304" pitchFamily="18" charset="0"/>
                <a:cs typeface="Times New Roman" panose="02020603050405020304" pitchFamily="18" charset="0"/>
              </a:rPr>
              <a:t>               </a:t>
            </a:r>
            <a:r>
              <a:rPr lang="en-IN" sz="2000" b="1" dirty="0">
                <a:solidFill>
                  <a:srgbClr val="002060"/>
                </a:solidFill>
                <a:latin typeface="Times New Roman" panose="02020603050405020304" pitchFamily="18" charset="0"/>
                <a:cs typeface="Times New Roman" panose="02020603050405020304" pitchFamily="18" charset="0"/>
              </a:rPr>
              <a:t>	</a:t>
            </a:r>
            <a:endParaRPr lang="en-IN" sz="2000" b="1" dirty="0">
              <a:solidFill>
                <a:prstClr val="black"/>
              </a:solidFill>
              <a:latin typeface="Times New Roman" panose="02020603050405020304" pitchFamily="18" charset="0"/>
              <a:cs typeface="Times New Roman" panose="02020603050405020304" pitchFamily="18" charset="0"/>
            </a:endParaRPr>
          </a:p>
          <a:p>
            <a:pPr>
              <a:defRPr/>
            </a:pPr>
            <a:r>
              <a:rPr lang="en-IN" sz="2000" b="1" dirty="0">
                <a:solidFill>
                  <a:srgbClr val="0070C0"/>
                </a:solidFill>
                <a:latin typeface="Times New Roman" panose="02020603050405020304" pitchFamily="18" charset="0"/>
                <a:cs typeface="Times New Roman" panose="02020603050405020304" pitchFamily="18" charset="0"/>
              </a:rPr>
              <a:t>      9</a:t>
            </a:r>
            <a:r>
              <a:rPr lang="en-IN" sz="2000" b="1" dirty="0">
                <a:solidFill>
                  <a:srgbClr val="0070C0"/>
                </a:solidFill>
                <a:latin typeface="Times New Roman" panose="02020603050405020304" pitchFamily="18" charset="0"/>
                <a:cs typeface="Times New Roman" panose="02020603050405020304" pitchFamily="18" charset="0"/>
              </a:rPr>
              <a:t>.</a:t>
            </a:r>
            <a:r>
              <a:rPr lang="en-IN" sz="2000" b="1" dirty="0" smtClean="0">
                <a:solidFill>
                  <a:srgbClr val="0070C0"/>
                </a:solidFill>
                <a:latin typeface="Times New Roman" panose="02020603050405020304" pitchFamily="18" charset="0"/>
                <a:cs typeface="Times New Roman" panose="02020603050405020304" pitchFamily="18" charset="0"/>
              </a:rPr>
              <a:t> GK, SDG </a:t>
            </a:r>
            <a:r>
              <a:rPr lang="en-IN" sz="2000" b="1" dirty="0">
                <a:solidFill>
                  <a:srgbClr val="0070C0"/>
                </a:solidFill>
                <a:latin typeface="Times New Roman" panose="02020603050405020304" pitchFamily="18" charset="0"/>
                <a:cs typeface="Times New Roman" panose="02020603050405020304" pitchFamily="18" charset="0"/>
              </a:rPr>
              <a:t>and Life Skill</a:t>
            </a:r>
          </a:p>
          <a:p>
            <a:pPr>
              <a:defRPr/>
            </a:pPr>
            <a:r>
              <a:rPr lang="en-IN" sz="2000" b="1" dirty="0">
                <a:solidFill>
                  <a:srgbClr val="0070C0"/>
                </a:solidFill>
                <a:latin typeface="Times New Roman" panose="02020603050405020304" pitchFamily="18" charset="0"/>
                <a:cs typeface="Times New Roman" panose="02020603050405020304" pitchFamily="18" charset="0"/>
              </a:rPr>
              <a:t>      </a:t>
            </a:r>
            <a:r>
              <a:rPr lang="en-IN" sz="2000" b="1" dirty="0" smtClean="0">
                <a:solidFill>
                  <a:srgbClr val="0070C0"/>
                </a:solidFill>
                <a:latin typeface="Times New Roman" panose="02020603050405020304" pitchFamily="18" charset="0"/>
                <a:cs typeface="Times New Roman" panose="02020603050405020304" pitchFamily="18" charset="0"/>
              </a:rPr>
              <a:t>10. </a:t>
            </a:r>
            <a:r>
              <a:rPr lang="en-IN" sz="2000" b="1" dirty="0">
                <a:solidFill>
                  <a:srgbClr val="0070C0"/>
                </a:solidFill>
                <a:latin typeface="Times New Roman" panose="02020603050405020304" pitchFamily="18" charset="0"/>
                <a:cs typeface="Times New Roman" panose="02020603050405020304" pitchFamily="18" charset="0"/>
              </a:rPr>
              <a:t>Art and craft </a:t>
            </a:r>
          </a:p>
          <a:p>
            <a:pPr>
              <a:defRPr/>
            </a:pPr>
            <a:r>
              <a:rPr lang="en-IN" sz="2000" b="1" dirty="0">
                <a:solidFill>
                  <a:srgbClr val="0070C0"/>
                </a:solidFill>
                <a:latin typeface="Times New Roman" panose="02020603050405020304" pitchFamily="18" charset="0"/>
                <a:cs typeface="Times New Roman" panose="02020603050405020304" pitchFamily="18" charset="0"/>
              </a:rPr>
              <a:t>      </a:t>
            </a:r>
            <a:r>
              <a:rPr lang="en-IN" sz="2000" b="1" dirty="0" smtClean="0">
                <a:solidFill>
                  <a:srgbClr val="0070C0"/>
                </a:solidFill>
                <a:latin typeface="Times New Roman" panose="02020603050405020304" pitchFamily="18" charset="0"/>
                <a:cs typeface="Times New Roman" panose="02020603050405020304" pitchFamily="18" charset="0"/>
              </a:rPr>
              <a:t>11. </a:t>
            </a:r>
            <a:r>
              <a:rPr lang="en-IN" sz="2000" b="1" dirty="0">
                <a:solidFill>
                  <a:srgbClr val="0070C0"/>
                </a:solidFill>
                <a:latin typeface="Times New Roman" panose="02020603050405020304" pitchFamily="18" charset="0"/>
                <a:cs typeface="Times New Roman" panose="02020603050405020304" pitchFamily="18" charset="0"/>
              </a:rPr>
              <a:t>Sports</a:t>
            </a:r>
          </a:p>
          <a:p>
            <a:pPr lvl="0">
              <a:defRPr/>
            </a:pPr>
            <a:r>
              <a:rPr lang="en-IN" sz="2000" b="1" dirty="0">
                <a:solidFill>
                  <a:srgbClr val="0070C0"/>
                </a:solidFill>
                <a:latin typeface="Times New Roman" panose="02020603050405020304" pitchFamily="18" charset="0"/>
                <a:cs typeface="Times New Roman" panose="02020603050405020304" pitchFamily="18" charset="0"/>
              </a:rPr>
              <a:t>      </a:t>
            </a:r>
            <a:r>
              <a:rPr lang="en-IN" sz="2000" b="1" dirty="0" smtClean="0">
                <a:solidFill>
                  <a:srgbClr val="0070C0"/>
                </a:solidFill>
                <a:latin typeface="Times New Roman" panose="02020603050405020304" pitchFamily="18" charset="0"/>
                <a:cs typeface="Times New Roman" panose="02020603050405020304" pitchFamily="18" charset="0"/>
              </a:rPr>
              <a:t>12. </a:t>
            </a:r>
            <a:r>
              <a:rPr lang="en-IN" sz="2000" b="1" dirty="0">
                <a:solidFill>
                  <a:srgbClr val="0070C0"/>
                </a:solidFill>
                <a:latin typeface="Times New Roman" panose="02020603050405020304" pitchFamily="18" charset="0"/>
                <a:cs typeface="Times New Roman" panose="02020603050405020304" pitchFamily="18" charset="0"/>
              </a:rPr>
              <a:t>Dance        	              </a:t>
            </a:r>
          </a:p>
          <a:p>
            <a:pPr lvl="0"/>
            <a:r>
              <a:rPr lang="en-IN" sz="2000" b="1" dirty="0">
                <a:solidFill>
                  <a:srgbClr val="0070C0"/>
                </a:solidFill>
                <a:latin typeface="Times New Roman" panose="02020603050405020304" pitchFamily="18" charset="0"/>
                <a:cs typeface="Times New Roman" panose="02020603050405020304" pitchFamily="18" charset="0"/>
              </a:rPr>
              <a:t>      </a:t>
            </a:r>
            <a:r>
              <a:rPr lang="en-IN" sz="2000" b="1" dirty="0" smtClean="0">
                <a:solidFill>
                  <a:srgbClr val="0070C0"/>
                </a:solidFill>
                <a:latin typeface="Times New Roman" panose="02020603050405020304" pitchFamily="18" charset="0"/>
                <a:cs typeface="Times New Roman" panose="02020603050405020304" pitchFamily="18" charset="0"/>
              </a:rPr>
              <a:t>13. </a:t>
            </a:r>
            <a:r>
              <a:rPr lang="en-IN" sz="2000" b="1" dirty="0">
                <a:solidFill>
                  <a:srgbClr val="0070C0"/>
                </a:solidFill>
                <a:latin typeface="Times New Roman" panose="02020603050405020304" pitchFamily="18" charset="0"/>
                <a:cs typeface="Times New Roman" panose="02020603050405020304" pitchFamily="18" charset="0"/>
              </a:rPr>
              <a:t>Music</a:t>
            </a:r>
          </a:p>
          <a:p>
            <a:pPr lvl="0"/>
            <a:r>
              <a:rPr lang="en-IN" sz="2000" b="1" dirty="0">
                <a:solidFill>
                  <a:srgbClr val="0070C0"/>
                </a:solidFill>
                <a:latin typeface="Times New Roman" panose="02020603050405020304" pitchFamily="18" charset="0"/>
                <a:cs typeface="Times New Roman" panose="02020603050405020304" pitchFamily="18" charset="0"/>
              </a:rPr>
              <a:t>      </a:t>
            </a:r>
            <a:r>
              <a:rPr lang="en-IN" sz="2000" b="1" dirty="0" smtClean="0">
                <a:solidFill>
                  <a:srgbClr val="0070C0"/>
                </a:solidFill>
                <a:latin typeface="Times New Roman" panose="02020603050405020304" pitchFamily="18" charset="0"/>
                <a:cs typeface="Times New Roman" panose="02020603050405020304" pitchFamily="18" charset="0"/>
              </a:rPr>
              <a:t>14. </a:t>
            </a:r>
            <a:r>
              <a:rPr lang="en-IN" sz="2000" b="1" dirty="0">
                <a:solidFill>
                  <a:srgbClr val="0070C0"/>
                </a:solidFill>
                <a:latin typeface="Times New Roman" panose="02020603050405020304" pitchFamily="18" charset="0"/>
                <a:cs typeface="Times New Roman" panose="02020603050405020304" pitchFamily="18" charset="0"/>
              </a:rPr>
              <a:t>Library</a:t>
            </a:r>
          </a:p>
          <a:p>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smtClean="0">
                <a:solidFill>
                  <a:srgbClr val="0070C0"/>
                </a:solidFill>
                <a:latin typeface="Times New Roman" panose="02020603050405020304" pitchFamily="18" charset="0"/>
                <a:cs typeface="Times New Roman" panose="02020603050405020304" pitchFamily="18" charset="0"/>
              </a:rPr>
              <a:t>15. </a:t>
            </a:r>
            <a:r>
              <a:rPr lang="en-IN" sz="2000" b="1" dirty="0">
                <a:solidFill>
                  <a:srgbClr val="0070C0"/>
                </a:solidFill>
                <a:latin typeface="Times New Roman" panose="02020603050405020304" pitchFamily="18" charset="0"/>
                <a:cs typeface="Times New Roman" panose="02020603050405020304" pitchFamily="18" charset="0"/>
              </a:rPr>
              <a:t>STEAM </a:t>
            </a:r>
            <a:r>
              <a:rPr lang="en-IN" sz="2000" b="1" dirty="0" smtClean="0">
                <a:solidFill>
                  <a:srgbClr val="0070C0"/>
                </a:solidFill>
                <a:latin typeface="Times New Roman" panose="02020603050405020304" pitchFamily="18" charset="0"/>
                <a:cs typeface="Times New Roman" panose="02020603050405020304" pitchFamily="18" charset="0"/>
              </a:rPr>
              <a:t>Lab- Gr 6 to 8 </a:t>
            </a:r>
            <a:r>
              <a:rPr lang="en-IN" sz="2000" b="1" dirty="0">
                <a:solidFill>
                  <a:srgbClr val="0070C0"/>
                </a:solidFill>
                <a:latin typeface="Times New Roman" panose="02020603050405020304" pitchFamily="18" charset="0"/>
                <a:cs typeface="Times New Roman" panose="02020603050405020304" pitchFamily="18" charset="0"/>
              </a:rPr>
              <a:t>(</a:t>
            </a:r>
            <a:r>
              <a:rPr lang="en-IN" sz="2000" b="1" dirty="0" err="1">
                <a:solidFill>
                  <a:srgbClr val="0070C0"/>
                </a:solidFill>
                <a:latin typeface="Times New Roman" panose="02020603050405020304" pitchFamily="18" charset="0"/>
                <a:cs typeface="Times New Roman" panose="02020603050405020304" pitchFamily="18" charset="0"/>
              </a:rPr>
              <a:t>Aerobay</a:t>
            </a:r>
            <a:r>
              <a:rPr lang="en-IN" sz="2000" b="1" dirty="0" smtClean="0">
                <a:solidFill>
                  <a:srgbClr val="0070C0"/>
                </a:solidFill>
                <a:latin typeface="Times New Roman" panose="02020603050405020304" pitchFamily="18" charset="0"/>
                <a:cs typeface="Times New Roman" panose="02020603050405020304" pitchFamily="18" charset="0"/>
              </a:rPr>
              <a:t>) </a:t>
            </a:r>
            <a:endParaRPr lang="en-IN" sz="2000" b="1" dirty="0">
              <a:solidFill>
                <a:srgbClr val="0070C0"/>
              </a:solidFill>
              <a:latin typeface="Times New Roman" panose="02020603050405020304" pitchFamily="18" charset="0"/>
              <a:cs typeface="Times New Roman" panose="02020603050405020304" pitchFamily="18" charset="0"/>
            </a:endParaRPr>
          </a:p>
          <a:p>
            <a:pPr lvl="0"/>
            <a:r>
              <a:rPr lang="en-IN" sz="2000" b="1" dirty="0">
                <a:solidFill>
                  <a:srgbClr val="0070C0"/>
                </a:solidFill>
                <a:latin typeface="Times New Roman" panose="02020603050405020304" pitchFamily="18" charset="0"/>
                <a:cs typeface="Times New Roman" panose="02020603050405020304" pitchFamily="18" charset="0"/>
              </a:rPr>
              <a:t>      </a:t>
            </a:r>
            <a:r>
              <a:rPr lang="en-IN" sz="2000" b="1" dirty="0" smtClean="0">
                <a:solidFill>
                  <a:srgbClr val="0070C0"/>
                </a:solidFill>
                <a:latin typeface="Times New Roman" panose="02020603050405020304" pitchFamily="18" charset="0"/>
                <a:cs typeface="Times New Roman" panose="02020603050405020304" pitchFamily="18" charset="0"/>
              </a:rPr>
              <a:t>16. </a:t>
            </a:r>
            <a:r>
              <a:rPr lang="en-IN" sz="2000" b="1" dirty="0">
                <a:solidFill>
                  <a:srgbClr val="0070C0"/>
                </a:solidFill>
                <a:latin typeface="Times New Roman" panose="02020603050405020304" pitchFamily="18" charset="0"/>
                <a:cs typeface="Times New Roman" panose="02020603050405020304" pitchFamily="18" charset="0"/>
              </a:rPr>
              <a:t>DCP &amp; </a:t>
            </a:r>
            <a:r>
              <a:rPr lang="en-IN" sz="2000" b="1" dirty="0" err="1">
                <a:solidFill>
                  <a:srgbClr val="0070C0"/>
                </a:solidFill>
                <a:latin typeface="Times New Roman" panose="02020603050405020304" pitchFamily="18" charset="0"/>
                <a:cs typeface="Times New Roman" panose="02020603050405020304" pitchFamily="18" charset="0"/>
              </a:rPr>
              <a:t>FLiP</a:t>
            </a:r>
            <a:r>
              <a:rPr lang="en-IN" sz="2000" b="1" dirty="0">
                <a:solidFill>
                  <a:srgbClr val="0070C0"/>
                </a:solidFill>
                <a:latin typeface="Times New Roman" panose="02020603050405020304" pitchFamily="18" charset="0"/>
                <a:cs typeface="Times New Roman" panose="02020603050405020304" pitchFamily="18" charset="0"/>
              </a:rPr>
              <a:t>- Gr 6 to 8 </a:t>
            </a:r>
            <a:endParaRPr lang="en-IN" sz="2000" b="1" dirty="0" smtClean="0">
              <a:solidFill>
                <a:srgbClr val="0070C0"/>
              </a:solidFill>
              <a:latin typeface="Times New Roman" panose="02020603050405020304" pitchFamily="18" charset="0"/>
              <a:cs typeface="Times New Roman" panose="02020603050405020304" pitchFamily="18" charset="0"/>
            </a:endParaRPr>
          </a:p>
          <a:p>
            <a:pPr lvl="0"/>
            <a:r>
              <a:rPr lang="en-IN" sz="2000" b="1" dirty="0">
                <a:solidFill>
                  <a:srgbClr val="0070C0"/>
                </a:solidFill>
                <a:latin typeface="Times New Roman" panose="02020603050405020304" pitchFamily="18" charset="0"/>
                <a:cs typeface="Times New Roman" panose="02020603050405020304" pitchFamily="18" charset="0"/>
              </a:rPr>
              <a:t> </a:t>
            </a:r>
            <a:r>
              <a:rPr lang="en-IN" sz="2000" b="1" dirty="0" smtClean="0">
                <a:solidFill>
                  <a:srgbClr val="0070C0"/>
                </a:solidFill>
                <a:latin typeface="Times New Roman" panose="02020603050405020304" pitchFamily="18" charset="0"/>
                <a:cs typeface="Times New Roman" panose="02020603050405020304" pitchFamily="18" charset="0"/>
              </a:rPr>
              <a:t>     17. Computational Thinking &amp; </a:t>
            </a:r>
            <a:r>
              <a:rPr lang="en-IN" sz="2000" b="1" dirty="0">
                <a:solidFill>
                  <a:srgbClr val="0070C0"/>
                </a:solidFill>
                <a:latin typeface="Times New Roman" panose="02020603050405020304" pitchFamily="18" charset="0"/>
                <a:cs typeface="Times New Roman" panose="02020603050405020304" pitchFamily="18" charset="0"/>
              </a:rPr>
              <a:t>Artificial Intelligence Gr 6 to 8 </a:t>
            </a:r>
            <a:r>
              <a:rPr lang="en-IN" sz="2000" b="1" dirty="0">
                <a:solidFill>
                  <a:prstClr val="black"/>
                </a:solidFill>
                <a:latin typeface="Times New Roman" panose="02020603050405020304" pitchFamily="18" charset="0"/>
                <a:cs typeface="Times New Roman" panose="02020603050405020304" pitchFamily="18" charset="0"/>
              </a:rPr>
              <a:t>		</a:t>
            </a:r>
          </a:p>
          <a:p>
            <a:pPr lvl="0">
              <a:lnSpc>
                <a:spcPct val="150000"/>
              </a:lnSpc>
            </a:pPr>
            <a:r>
              <a:rPr lang="en-IN" sz="2000" b="1" dirty="0">
                <a:solidFill>
                  <a:prstClr val="black"/>
                </a:solidFill>
                <a:latin typeface="Times New Roman" panose="02020603050405020304" pitchFamily="18" charset="0"/>
                <a:cs typeface="Times New Roman" panose="02020603050405020304" pitchFamily="18" charset="0"/>
              </a:rPr>
              <a:t>                                                             </a:t>
            </a:r>
          </a:p>
        </p:txBody>
      </p:sp>
      <p:sp>
        <p:nvSpPr>
          <p:cNvPr id="3" name="Slide Number Placeholder 2"/>
          <p:cNvSpPr>
            <a:spLocks noGrp="1"/>
          </p:cNvSpPr>
          <p:nvPr>
            <p:ph type="sldNum" sz="quarter" idx="12"/>
          </p:nvPr>
        </p:nvSpPr>
        <p:spPr/>
        <p:txBody>
          <a:bodyPr/>
          <a:lstStyle/>
          <a:p>
            <a:fld id="{4F1023B6-41B5-48C9-9D42-011F14A99E8D}" type="slidenum">
              <a:rPr lang="en-IN" smtClean="0"/>
              <a:t>121</a:t>
            </a:fld>
            <a:endParaRPr lang="en-IN"/>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4300" y="2404534"/>
            <a:ext cx="6970092" cy="1024466"/>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ASSESSMENT/ EVALUATION</a:t>
            </a:r>
          </a:p>
        </p:txBody>
      </p:sp>
      <p:sp>
        <p:nvSpPr>
          <p:cNvPr id="3" name="Slide Number Placeholder 2"/>
          <p:cNvSpPr>
            <a:spLocks noGrp="1"/>
          </p:cNvSpPr>
          <p:nvPr>
            <p:ph type="sldNum" sz="quarter" idx="12"/>
          </p:nvPr>
        </p:nvSpPr>
        <p:spPr/>
        <p:txBody>
          <a:bodyPr/>
          <a:lstStyle/>
          <a:p>
            <a:fld id="{4F1023B6-41B5-48C9-9D42-011F14A99E8D}" type="slidenum">
              <a:rPr lang="en-IN" smtClean="0"/>
              <a:t>122</a:t>
            </a:fld>
            <a:endParaRPr lang="en-IN"/>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1023B6-41B5-48C9-9D42-011F14A99E8D}" type="slidenum">
              <a:rPr lang="en-IN" smtClean="0"/>
              <a:t>123</a:t>
            </a:fld>
            <a:endParaRPr lang="en-IN"/>
          </a:p>
        </p:txBody>
      </p:sp>
      <p:pic>
        <p:nvPicPr>
          <p:cNvPr id="6" name="Picture 5"/>
          <p:cNvPicPr>
            <a:picLocks noChangeAspect="1"/>
          </p:cNvPicPr>
          <p:nvPr/>
        </p:nvPicPr>
        <p:blipFill>
          <a:blip r:embed="rId2"/>
          <a:stretch>
            <a:fillRect/>
          </a:stretch>
        </p:blipFill>
        <p:spPr>
          <a:xfrm>
            <a:off x="204097" y="142426"/>
            <a:ext cx="10536120" cy="6630325"/>
          </a:xfrm>
          <a:prstGeom prst="rect">
            <a:avLst/>
          </a:prstGeom>
        </p:spPr>
      </p:pic>
    </p:spTree>
    <p:extLst>
      <p:ext uri="{BB962C8B-B14F-4D97-AF65-F5344CB8AC3E}">
        <p14:creationId xmlns:p14="http://schemas.microsoft.com/office/powerpoint/2010/main" val="415754098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717196-B844-4648-AC1D-BF6D2EAB5669}" type="slidenum">
              <a:rPr lang="en-US" smtClean="0"/>
              <a:t>124</a:t>
            </a:fld>
            <a:endParaRPr lang="en-US"/>
          </a:p>
        </p:txBody>
      </p:sp>
      <p:sp>
        <p:nvSpPr>
          <p:cNvPr id="4" name="Rectangle 3"/>
          <p:cNvSpPr/>
          <p:nvPr/>
        </p:nvSpPr>
        <p:spPr>
          <a:xfrm>
            <a:off x="2145792" y="458780"/>
            <a:ext cx="9144000" cy="457200"/>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US" sz="3600" b="1" dirty="0">
                <a:solidFill>
                  <a:schemeClr val="tx1"/>
                </a:solidFill>
                <a:latin typeface="Times New Roman" panose="02020603050405020304" pitchFamily="18" charset="0"/>
                <a:cs typeface="Times New Roman" panose="02020603050405020304" pitchFamily="18" charset="0"/>
              </a:rPr>
              <a:t>SOF Exams – Grade II to VIII</a:t>
            </a:r>
          </a:p>
        </p:txBody>
      </p:sp>
      <p:sp>
        <p:nvSpPr>
          <p:cNvPr id="26626" name="AutoShape 2" descr="blob:https://web.whatsapp.com/973aadf2-b959-48ca-b569-6727b50d40e2"/>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lstStyle/>
          <a:p>
            <a:endParaRPr lang="en-US"/>
          </a:p>
        </p:txBody>
      </p:sp>
      <p:sp>
        <p:nvSpPr>
          <p:cNvPr id="26628" name="AutoShape 4" descr="blob:https://web.whatsapp.com/973aadf2-b959-48ca-b569-6727b50d40e2"/>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lstStyle/>
          <a:p>
            <a:endParaRPr lang="en-US"/>
          </a:p>
        </p:txBody>
      </p:sp>
      <p:sp>
        <p:nvSpPr>
          <p:cNvPr id="8" name="TextBox 7"/>
          <p:cNvSpPr txBox="1"/>
          <p:nvPr/>
        </p:nvSpPr>
        <p:spPr>
          <a:xfrm>
            <a:off x="6604857" y="1072238"/>
            <a:ext cx="5021085" cy="3447098"/>
          </a:xfrm>
          <a:prstGeom prst="rect">
            <a:avLst/>
          </a:prstGeom>
          <a:noFill/>
        </p:spPr>
        <p:txBody>
          <a:bodyPr wrap="square" rtlCol="0">
            <a:spAutoFit/>
          </a:bodyPr>
          <a:lstStyle/>
          <a:p>
            <a:pPr>
              <a:lnSpc>
                <a:spcPct val="150000"/>
              </a:lnSpc>
            </a:pPr>
            <a:r>
              <a:rPr lang="en-US" sz="2400" b="1" u="sng" dirty="0">
                <a:solidFill>
                  <a:srgbClr val="000099"/>
                </a:solidFill>
                <a:latin typeface="Times New Roman" panose="02020603050405020304" pitchFamily="18" charset="0"/>
                <a:cs typeface="Times New Roman" panose="02020603050405020304" pitchFamily="18" charset="0"/>
              </a:rPr>
              <a:t>In-charge – Mrs. Sarita Panchware</a:t>
            </a:r>
          </a:p>
          <a:p>
            <a:pPr>
              <a:lnSpc>
                <a:spcPct val="150000"/>
              </a:lnSpc>
            </a:pPr>
            <a:endParaRPr lang="en-US" sz="2400" b="1" dirty="0">
              <a:solidFill>
                <a:srgbClr val="000099"/>
              </a:solidFill>
              <a:latin typeface="Times New Roman" panose="02020603050405020304" pitchFamily="18" charset="0"/>
              <a:cs typeface="Times New Roman" panose="02020603050405020304" pitchFamily="18" charset="0"/>
            </a:endParaRPr>
          </a:p>
          <a:p>
            <a:pPr>
              <a:lnSpc>
                <a:spcPct val="150000"/>
              </a:lnSpc>
            </a:pPr>
            <a:r>
              <a:rPr lang="en-US" sz="2400" b="1" dirty="0">
                <a:solidFill>
                  <a:srgbClr val="000099"/>
                </a:solidFill>
                <a:latin typeface="Times New Roman" panose="02020603050405020304" pitchFamily="18" charset="0"/>
                <a:cs typeface="Times New Roman" panose="02020603050405020304" pitchFamily="18" charset="0"/>
              </a:rPr>
              <a:t>SOF Exam Dates:</a:t>
            </a:r>
          </a:p>
          <a:p>
            <a:pPr>
              <a:lnSpc>
                <a:spcPct val="150000"/>
              </a:lnSpc>
            </a:pPr>
            <a:r>
              <a:rPr lang="en-US" sz="2000" b="1" dirty="0">
                <a:solidFill>
                  <a:srgbClr val="000099"/>
                </a:solidFill>
                <a:latin typeface="Times New Roman" panose="02020603050405020304" pitchFamily="18" charset="0"/>
                <a:cs typeface="Times New Roman" panose="02020603050405020304" pitchFamily="18" charset="0"/>
              </a:rPr>
              <a:t>IEO- 30 September 2026</a:t>
            </a:r>
          </a:p>
          <a:p>
            <a:pPr>
              <a:lnSpc>
                <a:spcPct val="150000"/>
              </a:lnSpc>
            </a:pPr>
            <a:r>
              <a:rPr lang="en-US" sz="2000" b="1" dirty="0">
                <a:solidFill>
                  <a:srgbClr val="000099"/>
                </a:solidFill>
                <a:latin typeface="Times New Roman" panose="02020603050405020304" pitchFamily="18" charset="0"/>
                <a:cs typeface="Times New Roman" panose="02020603050405020304" pitchFamily="18" charset="0"/>
              </a:rPr>
              <a:t>ISO- 03 December 2026</a:t>
            </a:r>
          </a:p>
          <a:p>
            <a:pPr>
              <a:lnSpc>
                <a:spcPct val="150000"/>
              </a:lnSpc>
            </a:pPr>
            <a:r>
              <a:rPr lang="en-US" sz="2000" b="1" dirty="0">
                <a:solidFill>
                  <a:srgbClr val="000099"/>
                </a:solidFill>
                <a:latin typeface="Times New Roman" panose="02020603050405020304" pitchFamily="18" charset="0"/>
                <a:cs typeface="Times New Roman" panose="02020603050405020304" pitchFamily="18" charset="0"/>
              </a:rPr>
              <a:t>IMO- 10 December 2026</a:t>
            </a:r>
          </a:p>
          <a:p>
            <a:r>
              <a:rPr lang="en-US" sz="2000" b="1" dirty="0">
                <a:solidFill>
                  <a:schemeClr val="bg2">
                    <a:lumMod val="25000"/>
                  </a:schemeClr>
                </a:solidFill>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E6F11C89-5D86-38AA-FEA1-EE09FCFCEC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0413" y="1299068"/>
            <a:ext cx="4320770" cy="5148072"/>
          </a:xfrm>
          <a:prstGeom prst="rect">
            <a:avLst/>
          </a:prstGeo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037" y="136525"/>
            <a:ext cx="10515600" cy="1325563"/>
          </a:xfrm>
        </p:spPr>
        <p:txBody>
          <a:bodyPr>
            <a:normAutofit/>
          </a:bodyPr>
          <a:lstStyle/>
          <a:p>
            <a:r>
              <a:rPr lang="en-IN" sz="4000" b="1" dirty="0">
                <a:solidFill>
                  <a:srgbClr val="002060"/>
                </a:solidFill>
                <a:latin typeface="Times New Roman" panose="02020603050405020304" pitchFamily="18" charset="0"/>
                <a:cs typeface="Times New Roman" panose="02020603050405020304" pitchFamily="18" charset="0"/>
              </a:rPr>
              <a:t>CCA (Co-curricular Activities) &amp; CLUBS</a:t>
            </a:r>
          </a:p>
        </p:txBody>
      </p:sp>
      <p:sp>
        <p:nvSpPr>
          <p:cNvPr id="3" name="Content Placeholder 2"/>
          <p:cNvSpPr>
            <a:spLocks noGrp="1"/>
          </p:cNvSpPr>
          <p:nvPr>
            <p:ph idx="1"/>
          </p:nvPr>
        </p:nvSpPr>
        <p:spPr>
          <a:xfrm>
            <a:off x="1046988" y="1462088"/>
            <a:ext cx="10306812" cy="4351338"/>
          </a:xfrm>
        </p:spPr>
        <p:txBody>
          <a:bodyPr>
            <a:normAutofit lnSpcReduction="10000"/>
          </a:bodyPr>
          <a:lstStyle/>
          <a:p>
            <a:pPr marL="0" indent="0">
              <a:buNone/>
            </a:pPr>
            <a:r>
              <a:rPr lang="en-IN" b="1" u="sng" dirty="0">
                <a:solidFill>
                  <a:schemeClr val="accent1">
                    <a:lumMod val="50000"/>
                  </a:schemeClr>
                </a:solidFill>
                <a:latin typeface="Times New Roman" panose="02020603050405020304" pitchFamily="18" charset="0"/>
                <a:cs typeface="Times New Roman" panose="02020603050405020304" pitchFamily="18" charset="0"/>
              </a:rPr>
              <a:t>CCA</a:t>
            </a:r>
          </a:p>
          <a:p>
            <a:r>
              <a:rPr lang="en-IN" dirty="0">
                <a:latin typeface="Times New Roman" panose="02020603050405020304" pitchFamily="18" charset="0"/>
                <a:cs typeface="Times New Roman" panose="02020603050405020304" pitchFamily="18" charset="0"/>
              </a:rPr>
              <a:t>Grade I &amp; II (L1) – Every Saturday last two (4</a:t>
            </a:r>
            <a:r>
              <a:rPr lang="en-IN" baseline="30000" dirty="0">
                <a:latin typeface="Times New Roman" panose="02020603050405020304" pitchFamily="18" charset="0"/>
                <a:cs typeface="Times New Roman" panose="02020603050405020304" pitchFamily="18" charset="0"/>
              </a:rPr>
              <a:t>th</a:t>
            </a:r>
            <a:r>
              <a:rPr lang="en-IN" dirty="0">
                <a:latin typeface="Times New Roman" panose="02020603050405020304" pitchFamily="18" charset="0"/>
                <a:cs typeface="Times New Roman" panose="02020603050405020304" pitchFamily="18" charset="0"/>
              </a:rPr>
              <a:t> and 5</a:t>
            </a:r>
            <a:r>
              <a:rPr lang="en-IN" baseline="30000" dirty="0">
                <a:latin typeface="Times New Roman" panose="02020603050405020304" pitchFamily="18" charset="0"/>
                <a:cs typeface="Times New Roman" panose="02020603050405020304" pitchFamily="18" charset="0"/>
              </a:rPr>
              <a:t>th</a:t>
            </a:r>
            <a:r>
              <a:rPr lang="en-IN" dirty="0">
                <a:latin typeface="Times New Roman" panose="02020603050405020304" pitchFamily="18" charset="0"/>
                <a:cs typeface="Times New Roman" panose="02020603050405020304" pitchFamily="18" charset="0"/>
              </a:rPr>
              <a:t> )periods</a:t>
            </a:r>
          </a:p>
          <a:p>
            <a:r>
              <a:rPr lang="en-IN" dirty="0">
                <a:latin typeface="Times New Roman" panose="02020603050405020304" pitchFamily="18" charset="0"/>
                <a:cs typeface="Times New Roman" panose="02020603050405020304" pitchFamily="18" charset="0"/>
              </a:rPr>
              <a:t>Grade III – V (L2) – Every Saturday 2</a:t>
            </a:r>
            <a:r>
              <a:rPr lang="en-IN" baseline="30000" dirty="0">
                <a:latin typeface="Times New Roman" panose="02020603050405020304" pitchFamily="18" charset="0"/>
                <a:cs typeface="Times New Roman" panose="02020603050405020304" pitchFamily="18" charset="0"/>
              </a:rPr>
              <a:t>nd</a:t>
            </a:r>
            <a:r>
              <a:rPr lang="en-IN" dirty="0">
                <a:latin typeface="Times New Roman" panose="02020603050405020304" pitchFamily="18" charset="0"/>
                <a:cs typeface="Times New Roman" panose="02020603050405020304" pitchFamily="18" charset="0"/>
              </a:rPr>
              <a:t> and 3</a:t>
            </a:r>
            <a:r>
              <a:rPr lang="en-IN" baseline="30000" dirty="0">
                <a:latin typeface="Times New Roman" panose="02020603050405020304" pitchFamily="18" charset="0"/>
                <a:cs typeface="Times New Roman" panose="02020603050405020304" pitchFamily="18" charset="0"/>
              </a:rPr>
              <a:t>rd</a:t>
            </a:r>
            <a:r>
              <a:rPr lang="en-IN" dirty="0">
                <a:latin typeface="Times New Roman" panose="02020603050405020304" pitchFamily="18" charset="0"/>
                <a:cs typeface="Times New Roman" panose="02020603050405020304" pitchFamily="18" charset="0"/>
              </a:rPr>
              <a:t>  periods</a:t>
            </a:r>
          </a:p>
          <a:p>
            <a:r>
              <a:rPr lang="en-IN" dirty="0">
                <a:latin typeface="Times New Roman" panose="02020603050405020304" pitchFamily="18" charset="0"/>
                <a:cs typeface="Times New Roman" panose="02020603050405020304" pitchFamily="18" charset="0"/>
              </a:rPr>
              <a:t>Grade VI - X (L3) – Club Activities only.</a:t>
            </a:r>
          </a:p>
          <a:p>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CLUBS-</a:t>
            </a:r>
          </a:p>
          <a:p>
            <a:pPr marL="0" indent="0">
              <a:lnSpc>
                <a:spcPct val="150000"/>
              </a:lnSpc>
              <a:buNone/>
            </a:pPr>
            <a:r>
              <a:rPr lang="en-US" dirty="0">
                <a:solidFill>
                  <a:srgbClr val="002060"/>
                </a:solidFill>
                <a:latin typeface="Times New Roman" panose="02020603050405020304" pitchFamily="18" charset="0"/>
                <a:cs typeface="Times New Roman" panose="02020603050405020304" pitchFamily="18" charset="0"/>
              </a:rPr>
              <a:t>Literary Club , Eco Club, Creative Club, Fitness Club, Speech and Drama Club, Heritage Club </a:t>
            </a:r>
            <a:endParaRPr lang="en-IN" dirty="0">
              <a:solidFill>
                <a:srgbClr val="002060"/>
              </a:solidFill>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F1023B6-41B5-48C9-9D42-011F14A99E8D}" type="slidenum">
              <a:rPr lang="en-IN" smtClean="0"/>
              <a:t>125</a:t>
            </a:fld>
            <a:endParaRPr lang="en-IN"/>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071547"/>
            <a:ext cx="9144000" cy="681054"/>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IN" sz="3600" dirty="0">
                <a:solidFill>
                  <a:schemeClr val="tx1"/>
                </a:solidFill>
                <a:latin typeface="Times New Roman" panose="02020603050405020304" pitchFamily="18" charset="0"/>
                <a:cs typeface="Times New Roman" panose="02020603050405020304" pitchFamily="18" charset="0"/>
              </a:rPr>
              <a:t>Birthday Policy</a:t>
            </a:r>
          </a:p>
        </p:txBody>
      </p:sp>
      <p:sp>
        <p:nvSpPr>
          <p:cNvPr id="7" name="Rectangle 6"/>
          <p:cNvSpPr/>
          <p:nvPr/>
        </p:nvSpPr>
        <p:spPr>
          <a:xfrm>
            <a:off x="1847528" y="2183188"/>
            <a:ext cx="8031266" cy="4293483"/>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n-IN" dirty="0">
                <a:solidFill>
                  <a:prstClr val="black"/>
                </a:solidFill>
                <a:latin typeface="Times New Roman" panose="02020603050405020304" pitchFamily="18" charset="0"/>
                <a:cs typeface="Times New Roman" panose="02020603050405020304" pitchFamily="18" charset="0"/>
              </a:rPr>
              <a:t>If the students want to celebrate their birthday in school, they may bring any small </a:t>
            </a:r>
            <a:r>
              <a:rPr lang="en-IN" dirty="0">
                <a:solidFill>
                  <a:srgbClr val="000099"/>
                </a:solidFill>
                <a:latin typeface="Times New Roman" panose="02020603050405020304" pitchFamily="18" charset="0"/>
                <a:cs typeface="Times New Roman" panose="02020603050405020304" pitchFamily="18" charset="0"/>
              </a:rPr>
              <a:t>chocolate of value Rs. 2 or Rs. 5 . </a:t>
            </a:r>
            <a:r>
              <a:rPr lang="en-IN" dirty="0">
                <a:latin typeface="Times New Roman" panose="02020603050405020304" pitchFamily="18" charset="0"/>
                <a:cs typeface="Times New Roman" panose="02020603050405020304" pitchFamily="18" charset="0"/>
              </a:rPr>
              <a:t>In case if it is found having more value, the entire packet will be returned. </a:t>
            </a:r>
          </a:p>
          <a:p>
            <a:pPr marL="285750" indent="-285750">
              <a:lnSpc>
                <a:spcPct val="150000"/>
              </a:lnSpc>
              <a:buFont typeface="Arial" panose="020B0604020202020204" pitchFamily="34" charset="0"/>
              <a:buChar char="•"/>
              <a:defRPr/>
            </a:pPr>
            <a:r>
              <a:rPr lang="en-IN" dirty="0">
                <a:solidFill>
                  <a:prstClr val="black"/>
                </a:solidFill>
                <a:latin typeface="Times New Roman" panose="02020603050405020304" pitchFamily="18" charset="0"/>
                <a:cs typeface="Times New Roman" panose="02020603050405020304" pitchFamily="18" charset="0"/>
              </a:rPr>
              <a:t> Parents are requested not to give any fancy/gold/silver gift or token of gratitude to the educators.</a:t>
            </a:r>
          </a:p>
          <a:p>
            <a:pPr marL="285750" indent="-285750">
              <a:lnSpc>
                <a:spcPct val="150000"/>
              </a:lnSpc>
              <a:buFont typeface="Arial" panose="020B0604020202020204" pitchFamily="34" charset="0"/>
              <a:buChar char="•"/>
              <a:defRPr/>
            </a:pPr>
            <a:r>
              <a:rPr lang="en-IN" dirty="0">
                <a:solidFill>
                  <a:prstClr val="black"/>
                </a:solidFill>
                <a:latin typeface="Times New Roman" panose="02020603050405020304" pitchFamily="18" charset="0"/>
                <a:cs typeface="Times New Roman" panose="02020603050405020304" pitchFamily="18" charset="0"/>
              </a:rPr>
              <a:t> No birthday parties will be held in school.</a:t>
            </a:r>
          </a:p>
          <a:p>
            <a:pPr marL="285750" indent="-285750">
              <a:lnSpc>
                <a:spcPct val="150000"/>
              </a:lnSpc>
              <a:buFont typeface="Arial" panose="020B0604020202020204" pitchFamily="34" charset="0"/>
              <a:buChar char="•"/>
              <a:defRPr/>
            </a:pPr>
            <a:r>
              <a:rPr lang="en-IN" dirty="0">
                <a:solidFill>
                  <a:prstClr val="black"/>
                </a:solidFill>
                <a:latin typeface="Times New Roman" panose="02020603050405020304" pitchFamily="18" charset="0"/>
                <a:cs typeface="Times New Roman" panose="02020603050405020304" pitchFamily="18" charset="0"/>
              </a:rPr>
              <a:t> No </a:t>
            </a:r>
            <a:r>
              <a:rPr lang="en-IN" sz="2000" dirty="0">
                <a:solidFill>
                  <a:prstClr val="black"/>
                </a:solidFill>
                <a:latin typeface="Times New Roman" panose="02020603050405020304" pitchFamily="18" charset="0"/>
                <a:cs typeface="Times New Roman" panose="02020603050405020304" pitchFamily="18" charset="0"/>
              </a:rPr>
              <a:t>birthday</a:t>
            </a:r>
            <a:r>
              <a:rPr lang="en-IN" dirty="0">
                <a:solidFill>
                  <a:prstClr val="black"/>
                </a:solidFill>
                <a:latin typeface="Times New Roman" panose="02020603050405020304" pitchFamily="18" charset="0"/>
                <a:cs typeface="Times New Roman" panose="02020603050405020304" pitchFamily="18" charset="0"/>
              </a:rPr>
              <a:t> gifts or return gifts will be exchanged with students.</a:t>
            </a:r>
          </a:p>
          <a:p>
            <a:pPr marL="285750" indent="-285750">
              <a:lnSpc>
                <a:spcPct val="150000"/>
              </a:lnSpc>
              <a:buFont typeface="Arial" panose="020B0604020202020204" pitchFamily="34" charset="0"/>
              <a:buChar char="•"/>
              <a:defRPr/>
            </a:pPr>
            <a:r>
              <a:rPr lang="en-IN" dirty="0">
                <a:solidFill>
                  <a:prstClr val="black"/>
                </a:solidFill>
                <a:latin typeface="Times New Roman" panose="02020603050405020304" pitchFamily="18" charset="0"/>
                <a:cs typeface="Times New Roman" panose="02020603050405020304" pitchFamily="18" charset="0"/>
              </a:rPr>
              <a:t> Private birthday invitations should not be sent in school.</a:t>
            </a:r>
          </a:p>
          <a:p>
            <a:pPr marL="285750" indent="-285750">
              <a:lnSpc>
                <a:spcPct val="150000"/>
              </a:lnSpc>
              <a:buFont typeface="Arial" panose="020B0604020202020204" pitchFamily="34" charset="0"/>
              <a:buChar char="•"/>
              <a:defRPr/>
            </a:pPr>
            <a:r>
              <a:rPr lang="en-IN" dirty="0">
                <a:solidFill>
                  <a:srgbClr val="000099"/>
                </a:solidFill>
                <a:latin typeface="Times New Roman" panose="02020603050405020304" pitchFamily="18" charset="0"/>
                <a:cs typeface="Times New Roman" panose="02020603050405020304" pitchFamily="18" charset="0"/>
              </a:rPr>
              <a:t> Send your child in decent  dress along with I-card.</a:t>
            </a:r>
          </a:p>
          <a:p>
            <a:pPr marL="285750" indent="-285750">
              <a:lnSpc>
                <a:spcPct val="150000"/>
              </a:lnSpc>
              <a:buFont typeface="Arial" panose="020B0604020202020204" pitchFamily="34" charset="0"/>
              <a:buChar char="•"/>
              <a:defRPr/>
            </a:pPr>
            <a:r>
              <a:rPr lang="en-US" dirty="0">
                <a:solidFill>
                  <a:srgbClr val="000099"/>
                </a:solidFill>
                <a:latin typeface="Times New Roman" panose="02020603050405020304" pitchFamily="18" charset="0"/>
                <a:cs typeface="Times New Roman" panose="02020603050405020304" pitchFamily="18" charset="0"/>
              </a:rPr>
              <a:t>Long gowns/frocks and fancy items are not allowed.</a:t>
            </a:r>
            <a:endParaRPr lang="en-IN" dirty="0">
              <a:solidFill>
                <a:srgbClr val="000099"/>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126</a:t>
            </a:fld>
            <a:endParaRPr lang="en-IN"/>
          </a:p>
        </p:txBody>
      </p:sp>
    </p:spTree>
  </p:cSld>
  <p:clrMapOvr>
    <a:masterClrMapping/>
  </p:clrMapOvr>
</p:sld>
</file>

<file path=ppt/slides/slide1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extBox 3"/>
          <p:cNvSpPr txBox="1"/>
          <p:nvPr/>
        </p:nvSpPr>
        <p:spPr>
          <a:xfrm>
            <a:off x="4367809" y="1484784"/>
            <a:ext cx="184731" cy="369332"/>
          </a:xfrm>
          <a:prstGeom prst="rect">
            <a:avLst/>
          </a:prstGeom>
          <a:noFill/>
        </p:spPr>
        <p:txBody>
          <a:bodyPr rtlCol="0" wrap="none">
            <a:spAutoFit/>
          </a:bodyPr>
          <a:lstStyle/>
          <a:p>
            <a:endParaRPr dirty="0" lang="en-IN"/>
          </a:p>
        </p:txBody>
      </p:sp>
      <p:sp>
        <p:nvSpPr>
          <p:cNvPr id="5" name="TextBox 4"/>
          <p:cNvSpPr txBox="1"/>
          <p:nvPr/>
        </p:nvSpPr>
        <p:spPr>
          <a:xfrm>
            <a:off x="3073108" y="1084675"/>
            <a:ext cx="4578305" cy="769441"/>
          </a:xfrm>
          <a:prstGeom prst="rect">
            <a:avLst/>
          </a:prstGeom>
          <a:noFill/>
        </p:spPr>
        <p:txBody>
          <a:bodyPr rtlCol="0" wrap="none">
            <a:spAutoFit/>
          </a:bodyPr>
          <a:lstStyle/>
          <a:p>
            <a:r>
              <a:rPr b="1" dirty="0" lang="en-US" sz="4400">
                <a:latin charset="0" panose="02020603050405020304" pitchFamily="18" typeface="Times New Roman"/>
                <a:cs charset="0" panose="02020603050405020304" pitchFamily="18" typeface="Times New Roman"/>
              </a:rPr>
              <a:t>Transport Facility</a:t>
            </a:r>
            <a:endParaRPr b="1" dirty="0" lang="en-IN" sz="4400">
              <a:latin charset="0" panose="02020603050405020304" pitchFamily="18" typeface="Times New Roman"/>
              <a:cs charset="0" panose="02020603050405020304" pitchFamily="18" typeface="Times New Roman"/>
            </a:endParaRPr>
          </a:p>
        </p:txBody>
      </p:sp>
      <p:sp>
        <p:nvSpPr>
          <p:cNvPr id="2" name="Slide Number Placeholder 1"/>
          <p:cNvSpPr>
            <a:spLocks noGrp="1"/>
          </p:cNvSpPr>
          <p:nvPr>
            <p:ph idx="12" sz="quarter" type="sldNum"/>
          </p:nvPr>
        </p:nvSpPr>
        <p:spPr/>
        <p:txBody>
          <a:bodyPr/>
          <a:lstStyle/>
          <a:p>
            <a:fld id="{4F1023B6-41B5-48C9-9D42-011F14A99E8D}" type="slidenum">
              <a:rPr lang="en-IN" smtClean="0"/>
              <a:t>127</a:t>
            </a:fld>
            <a:endParaRPr lang="en-IN"/>
          </a:p>
        </p:txBody>
      </p:sp>
      <p:pic>
        <p:nvPicPr>
          <p:cNvPr id="7" name="Picture 6"/>
          <p:cNvPicPr>
            <a:picLocks noChangeAspect="1"/>
          </p:cNvPicPr>
          <p:nvPr/>
        </p:nvPicPr>
        <p:blipFill>
          <a:blip r:embed="rId2"/>
          <a:srcRect b="30" t="51"/>
          <a:stretch>
            <a:fillRect/>
          </a:stretch>
        </p:blipFill>
        <p:spPr>
          <a:xfrm>
            <a:off x="1398494" y="2120965"/>
            <a:ext cx="9144000" cy="4168589"/>
          </a:xfrm>
          <a:prstGeom prst="rect">
            <a:avLst/>
          </a:prstGeo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5601" y="5098774"/>
            <a:ext cx="8064896" cy="880876"/>
          </a:xfrm>
        </p:spPr>
        <p:txBody>
          <a:bodyPr>
            <a:normAutofit fontScale="90000"/>
          </a:bodyPr>
          <a:lstStyle/>
          <a:p>
            <a:pPr algn="l"/>
            <a:r>
              <a:rPr lang="en-IN" sz="2800" dirty="0">
                <a:solidFill>
                  <a:srgbClr val="002060"/>
                </a:solidFill>
                <a:latin typeface="Times New Roman" panose="02020603050405020304" pitchFamily="18" charset="0"/>
                <a:cs typeface="Times New Roman" panose="02020603050405020304" pitchFamily="18" charset="0"/>
              </a:rPr>
              <a:t>MODES OF TRANSPORT</a:t>
            </a:r>
            <a:br>
              <a:rPr lang="en-IN" sz="2800" dirty="0">
                <a:solidFill>
                  <a:srgbClr val="002060"/>
                </a:solidFill>
                <a:latin typeface="Times New Roman" panose="02020603050405020304" pitchFamily="18" charset="0"/>
                <a:cs typeface="Times New Roman" panose="02020603050405020304" pitchFamily="18" charset="0"/>
              </a:rPr>
            </a:br>
            <a:r>
              <a:rPr lang="en-IN" sz="2800" dirty="0">
                <a:solidFill>
                  <a:srgbClr val="002060"/>
                </a:solidFill>
                <a:latin typeface="Times New Roman" panose="02020603050405020304" pitchFamily="18" charset="0"/>
                <a:cs typeface="Times New Roman" panose="02020603050405020304" pitchFamily="18" charset="0"/>
              </a:rPr>
              <a:t/>
            </a:r>
            <a:br>
              <a:rPr lang="en-IN" sz="2800" dirty="0">
                <a:solidFill>
                  <a:srgbClr val="002060"/>
                </a:solidFill>
                <a:latin typeface="Times New Roman" panose="02020603050405020304" pitchFamily="18" charset="0"/>
                <a:cs typeface="Times New Roman" panose="02020603050405020304" pitchFamily="18" charset="0"/>
              </a:rPr>
            </a:br>
            <a:r>
              <a:rPr lang="en-IN" sz="2800" dirty="0">
                <a:solidFill>
                  <a:srgbClr val="002060"/>
                </a:solidFill>
                <a:latin typeface="Times New Roman" panose="02020603050405020304" pitchFamily="18" charset="0"/>
                <a:cs typeface="Times New Roman" panose="02020603050405020304" pitchFamily="18" charset="0"/>
              </a:rPr>
              <a:t>1. </a:t>
            </a:r>
            <a:r>
              <a:rPr lang="en-IN" sz="2400" dirty="0">
                <a:solidFill>
                  <a:srgbClr val="002060"/>
                </a:solidFill>
                <a:latin typeface="Times New Roman" panose="02020603050405020304" pitchFamily="18" charset="0"/>
                <a:cs typeface="Times New Roman" panose="02020603050405020304" pitchFamily="18" charset="0"/>
              </a:rPr>
              <a:t>School Transport Facility is available in school. </a:t>
            </a:r>
            <a:br>
              <a:rPr lang="en-IN" sz="2400" dirty="0">
                <a:solidFill>
                  <a:srgbClr val="002060"/>
                </a:solidFill>
                <a:latin typeface="Times New Roman" panose="02020603050405020304" pitchFamily="18" charset="0"/>
                <a:cs typeface="Times New Roman" panose="02020603050405020304" pitchFamily="18" charset="0"/>
              </a:rPr>
            </a:br>
            <a:r>
              <a:rPr lang="en-IN" sz="2400" u="sng" dirty="0">
                <a:solidFill>
                  <a:srgbClr val="002060"/>
                </a:solidFill>
                <a:latin typeface="Times New Roman" panose="02020603050405020304" pitchFamily="18" charset="0"/>
                <a:cs typeface="Times New Roman" panose="02020603050405020304" pitchFamily="18" charset="0"/>
              </a:rPr>
              <a:t>Fleet In-charge – Mr. Mayur Acharya 78880 18773</a:t>
            </a:r>
            <a:br>
              <a:rPr lang="en-IN" sz="2400" u="sng" dirty="0">
                <a:solidFill>
                  <a:srgbClr val="002060"/>
                </a:solidFill>
                <a:latin typeface="Times New Roman" panose="02020603050405020304" pitchFamily="18" charset="0"/>
                <a:cs typeface="Times New Roman" panose="02020603050405020304" pitchFamily="18" charset="0"/>
              </a:rPr>
            </a:br>
            <a:r>
              <a:rPr lang="en-IN" sz="2400" u="sng" dirty="0">
                <a:solidFill>
                  <a:srgbClr val="002060"/>
                </a:solidFill>
                <a:latin typeface="Times New Roman" panose="02020603050405020304" pitchFamily="18" charset="0"/>
                <a:cs typeface="Times New Roman" panose="02020603050405020304" pitchFamily="18" charset="0"/>
              </a:rPr>
              <a:t/>
            </a:r>
            <a:br>
              <a:rPr lang="en-IN" sz="2400" u="sng"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2. Parents availing private van for their ward are requested to fill the </a:t>
            </a:r>
            <a:r>
              <a:rPr lang="en-IN" sz="2400" b="1" dirty="0">
                <a:solidFill>
                  <a:srgbClr val="002060"/>
                </a:solidFill>
                <a:latin typeface="Times New Roman" panose="02020603050405020304" pitchFamily="18" charset="0"/>
                <a:cs typeface="Times New Roman" panose="02020603050405020304" pitchFamily="18" charset="0"/>
              </a:rPr>
              <a:t>Van Declaration Form </a:t>
            </a:r>
            <a:r>
              <a:rPr lang="en-IN" sz="2400" dirty="0">
                <a:solidFill>
                  <a:srgbClr val="002060"/>
                </a:solidFill>
                <a:latin typeface="Times New Roman" panose="02020603050405020304" pitchFamily="18" charset="0"/>
                <a:cs typeface="Times New Roman" panose="02020603050405020304" pitchFamily="18" charset="0"/>
              </a:rPr>
              <a:t>(to be given with the book set) and submit it compulsorily on the first day of school.</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3. Parents/Van drivers coming to collect their ward to please carry </a:t>
            </a:r>
            <a:r>
              <a:rPr lang="en-IN" sz="2400" b="1" dirty="0">
                <a:solidFill>
                  <a:srgbClr val="002060"/>
                </a:solidFill>
                <a:latin typeface="Times New Roman" panose="02020603050405020304" pitchFamily="18" charset="0"/>
                <a:cs typeface="Times New Roman" panose="02020603050405020304" pitchFamily="18" charset="0"/>
              </a:rPr>
              <a:t>Escort card</a:t>
            </a:r>
            <a:r>
              <a:rPr lang="en-IN" sz="2400" dirty="0">
                <a:solidFill>
                  <a:srgbClr val="002060"/>
                </a:solidFill>
                <a:latin typeface="Times New Roman" panose="02020603050405020304" pitchFamily="18" charset="0"/>
                <a:cs typeface="Times New Roman" panose="02020603050405020304" pitchFamily="18" charset="0"/>
              </a:rPr>
              <a:t>.</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4. To keep a track of students coming to school by van, on the First day of school, please send the students at </a:t>
            </a:r>
            <a:r>
              <a:rPr lang="en-IN" sz="2400" b="1" dirty="0">
                <a:solidFill>
                  <a:srgbClr val="002060"/>
                </a:solidFill>
                <a:latin typeface="Times New Roman" panose="02020603050405020304" pitchFamily="18" charset="0"/>
                <a:cs typeface="Times New Roman" panose="02020603050405020304" pitchFamily="18" charset="0"/>
              </a:rPr>
              <a:t>9.30 am</a:t>
            </a:r>
            <a:r>
              <a:rPr lang="en-IN" sz="2400" dirty="0">
                <a:solidFill>
                  <a:srgbClr val="002060"/>
                </a:solidFill>
                <a:latin typeface="Times New Roman" panose="02020603050405020304" pitchFamily="18" charset="0"/>
                <a:cs typeface="Times New Roman" panose="02020603050405020304" pitchFamily="18" charset="0"/>
              </a:rPr>
              <a:t>. School will take photograph of van students with their respective van and van drivers on the first day itself (For safety purpose).</a:t>
            </a:r>
          </a:p>
        </p:txBody>
      </p:sp>
      <p:sp>
        <p:nvSpPr>
          <p:cNvPr id="3" name="Slide Number Placeholder 2"/>
          <p:cNvSpPr>
            <a:spLocks noGrp="1"/>
          </p:cNvSpPr>
          <p:nvPr>
            <p:ph type="sldNum" sz="quarter" idx="12"/>
          </p:nvPr>
        </p:nvSpPr>
        <p:spPr/>
        <p:txBody>
          <a:bodyPr/>
          <a:lstStyle/>
          <a:p>
            <a:fld id="{4F1023B6-41B5-48C9-9D42-011F14A99E8D}" type="slidenum">
              <a:rPr lang="en-IN" smtClean="0"/>
              <a:t>128</a:t>
            </a:fld>
            <a:endParaRPr lang="en-IN"/>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9536" y="548680"/>
            <a:ext cx="7475582" cy="523220"/>
          </a:xfrm>
          <a:prstGeom prst="rect">
            <a:avLst/>
          </a:prstGeom>
          <a:noFill/>
        </p:spPr>
        <p:txBody>
          <a:bodyPr wrap="square" rtlCol="0">
            <a:spAutoFit/>
          </a:bodyPr>
          <a:lstStyle/>
          <a:p>
            <a:r>
              <a:rPr lang="en-GB" altLang="en-US" b="1" dirty="0">
                <a:ln w="22225">
                  <a:solidFill>
                    <a:schemeClr val="accent2"/>
                  </a:solidFill>
                  <a:prstDash val="solid"/>
                </a:ln>
                <a:solidFill>
                  <a:schemeClr val="accent6">
                    <a:lumMod val="20000"/>
                    <a:lumOff val="80000"/>
                  </a:schemeClr>
                </a:solidFill>
              </a:rPr>
              <a:t> </a:t>
            </a:r>
            <a:r>
              <a:rPr lang="en-GB" altLang="en-US" sz="2800" dirty="0">
                <a:solidFill>
                  <a:srgbClr val="002060"/>
                </a:solidFill>
                <a:latin typeface="Times New Roman" panose="02020603050405020304" pitchFamily="18" charset="0"/>
                <a:ea typeface="+mj-ea"/>
                <a:cs typeface="Times New Roman" panose="02020603050405020304" pitchFamily="18" charset="0"/>
              </a:rPr>
              <a:t>Transport Facilities provided by school-</a:t>
            </a:r>
            <a:endParaRPr lang="en-IN" sz="2800" dirty="0">
              <a:solidFill>
                <a:srgbClr val="002060"/>
              </a:solidFill>
              <a:latin typeface="Times New Roman" panose="02020603050405020304" pitchFamily="18" charset="0"/>
              <a:ea typeface="+mj-ea"/>
              <a:cs typeface="Times New Roman" panose="02020603050405020304" pitchFamily="18" charset="0"/>
            </a:endParaRPr>
          </a:p>
        </p:txBody>
      </p:sp>
      <p:sp>
        <p:nvSpPr>
          <p:cNvPr id="3" name="TextBox 2"/>
          <p:cNvSpPr txBox="1"/>
          <p:nvPr/>
        </p:nvSpPr>
        <p:spPr>
          <a:xfrm>
            <a:off x="1250303" y="1268760"/>
            <a:ext cx="9946432" cy="493981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GB" dirty="0">
                <a:latin typeface="Times New Roman" panose="02020603050405020304" pitchFamily="18" charset="0"/>
                <a:ea typeface="Times New Roman" panose="02020603050405020304" pitchFamily="18" charset="0"/>
              </a:rPr>
              <a:t>All the buses are approved by RTO as per the Motor Vehicle Act specially made for school buses.   </a:t>
            </a:r>
          </a:p>
          <a:p>
            <a:pPr marL="285750" indent="-285750" algn="just">
              <a:lnSpc>
                <a:spcPct val="150000"/>
              </a:lnSpc>
              <a:buFont typeface="Arial" panose="020B0604020202020204" pitchFamily="34" charset="0"/>
              <a:buChar char="•"/>
            </a:pPr>
            <a:r>
              <a:rPr lang="en-GB" dirty="0">
                <a:latin typeface="Times New Roman" panose="02020603050405020304" pitchFamily="18" charset="0"/>
                <a:ea typeface="Times New Roman" panose="02020603050405020304" pitchFamily="18" charset="0"/>
                <a:cs typeface="Mangal" panose="02040503050203030202" pitchFamily="18" charset="0"/>
              </a:rPr>
              <a:t>Drivers and Lady Conductors to wear Uniform and follow safety rules.</a:t>
            </a:r>
          </a:p>
          <a:p>
            <a:pPr marL="285750" indent="-285750" algn="just">
              <a:lnSpc>
                <a:spcPct val="150000"/>
              </a:lnSpc>
              <a:buFont typeface="Arial" panose="020B0604020202020204" pitchFamily="34" charset="0"/>
              <a:buChar char="•"/>
            </a:pPr>
            <a:r>
              <a:rPr lang="en-GB" dirty="0">
                <a:latin typeface="Times New Roman" panose="02020603050405020304" pitchFamily="18" charset="0"/>
                <a:ea typeface="Times New Roman" panose="02020603050405020304" pitchFamily="18" charset="0"/>
              </a:rPr>
              <a:t>GPS system with camera &amp; panic button are installed in each buses.</a:t>
            </a:r>
          </a:p>
          <a:p>
            <a:pPr marL="285750" indent="-285750" algn="just">
              <a:lnSpc>
                <a:spcPct val="150000"/>
              </a:lnSpc>
              <a:buFont typeface="Arial" panose="020B0604020202020204" pitchFamily="34" charset="0"/>
              <a:buChar char="•"/>
            </a:pPr>
            <a:r>
              <a:rPr lang="en-GB" dirty="0">
                <a:latin typeface="Times New Roman" panose="02020603050405020304" pitchFamily="18" charset="0"/>
                <a:ea typeface="Times New Roman" panose="02020603050405020304" pitchFamily="18" charset="0"/>
                <a:cs typeface="Mangal" panose="02040503050203030202" pitchFamily="18" charset="0"/>
              </a:rPr>
              <a:t>Seat adjacent to jack knife door are rear facing to prevent the children from falling through the door.</a:t>
            </a:r>
          </a:p>
          <a:p>
            <a:pPr marL="285750" indent="-285750" algn="just">
              <a:lnSpc>
                <a:spcPct val="150000"/>
              </a:lnSpc>
              <a:buFont typeface="Arial" panose="020B0604020202020204" pitchFamily="34" charset="0"/>
              <a:buChar char="•"/>
            </a:pPr>
            <a:r>
              <a:rPr lang="en-GB" dirty="0">
                <a:latin typeface="Times New Roman" panose="02020603050405020304" pitchFamily="18" charset="0"/>
                <a:ea typeface="Times New Roman" panose="02020603050405020304" pitchFamily="18" charset="0"/>
                <a:cs typeface="Mangal" panose="02040503050203030202" pitchFamily="18" charset="0"/>
              </a:rPr>
              <a:t>A fully equipped First-Aid Box is there in the bus.</a:t>
            </a:r>
          </a:p>
          <a:p>
            <a:pPr marL="285750" indent="-285750">
              <a:lnSpc>
                <a:spcPct val="150000"/>
              </a:lnSpc>
              <a:buFont typeface="Arial" panose="020B0604020202020204" pitchFamily="34" charset="0"/>
              <a:buChar char="•"/>
            </a:pPr>
            <a:r>
              <a:rPr lang="en-GB" altLang="en-US" dirty="0">
                <a:latin typeface="Times New Roman" panose="02020603050405020304" pitchFamily="18" charset="0"/>
                <a:cs typeface="Times New Roman" panose="02020603050405020304" pitchFamily="18" charset="0"/>
              </a:rPr>
              <a:t>All the buses have Speed Governor approved by RTO as per the Motor Vehicle Act specially made for school buses.</a:t>
            </a:r>
          </a:p>
          <a:p>
            <a:pPr marL="285750" indent="-285750">
              <a:lnSpc>
                <a:spcPct val="150000"/>
              </a:lnSpc>
              <a:buFont typeface="Arial" panose="020B0604020202020204" pitchFamily="34" charset="0"/>
              <a:buChar char="•"/>
            </a:pPr>
            <a:r>
              <a:rPr lang="en-GB" dirty="0">
                <a:latin typeface="Times New Roman" panose="02020603050405020304" pitchFamily="18" charset="0"/>
                <a:ea typeface="Times New Roman" panose="02020603050405020304" pitchFamily="18" charset="0"/>
                <a:sym typeface="+mn-ea"/>
              </a:rPr>
              <a:t>Special training is provided to the drivers and conductors and review would be taken after every quarter.</a:t>
            </a:r>
            <a:endParaRPr lang="en-GB" dirty="0">
              <a:latin typeface="Times New Roman" panose="02020603050405020304" pitchFamily="18" charset="0"/>
              <a:ea typeface="Times New Roman" panose="02020603050405020304" pitchFamily="18" charset="0"/>
            </a:endParaRPr>
          </a:p>
          <a:p>
            <a:pPr marL="285750" indent="-285750">
              <a:lnSpc>
                <a:spcPct val="150000"/>
              </a:lnSpc>
              <a:buFont typeface="Arial" panose="020B0604020202020204" pitchFamily="34" charset="0"/>
              <a:buChar char="•"/>
            </a:pPr>
            <a:r>
              <a:rPr lang="en-GB" altLang="en-US" dirty="0">
                <a:latin typeface="Times New Roman" panose="02020603050405020304" pitchFamily="18" charset="0"/>
                <a:cs typeface="Times New Roman" panose="02020603050405020304" pitchFamily="18" charset="0"/>
              </a:rPr>
              <a:t>GPS tracking app access is provided to the parents.</a:t>
            </a:r>
          </a:p>
          <a:p>
            <a:pPr marL="285750" indent="-285750">
              <a:lnSpc>
                <a:spcPct val="150000"/>
              </a:lnSpc>
              <a:buFont typeface="Arial" panose="020B0604020202020204" pitchFamily="34" charset="0"/>
              <a:buChar char="•"/>
            </a:pPr>
            <a:r>
              <a:rPr lang="en-GB" altLang="en-US" dirty="0">
                <a:latin typeface="Times New Roman" panose="02020603050405020304" pitchFamily="18" charset="0"/>
                <a:cs typeface="Times New Roman" panose="02020603050405020304" pitchFamily="18" charset="0"/>
              </a:rPr>
              <a:t>We provide Messaging Notification on Pick-up and Drop point to  the Parents. </a:t>
            </a:r>
          </a:p>
          <a:p>
            <a:endParaRPr lang="en-IN" dirty="0"/>
          </a:p>
        </p:txBody>
      </p:sp>
      <p:sp>
        <p:nvSpPr>
          <p:cNvPr id="4" name="Slide Number Placeholder 3"/>
          <p:cNvSpPr>
            <a:spLocks noGrp="1"/>
          </p:cNvSpPr>
          <p:nvPr>
            <p:ph type="sldNum" sz="quarter" idx="12"/>
          </p:nvPr>
        </p:nvSpPr>
        <p:spPr/>
        <p:txBody>
          <a:bodyPr/>
          <a:lstStyle/>
          <a:p>
            <a:fld id="{4F1023B6-41B5-48C9-9D42-011F14A99E8D}" type="slidenum">
              <a:rPr lang="en-IN" smtClean="0"/>
              <a:t>129</a:t>
            </a:fld>
            <a:endParaRPr lang="en-I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5836" y="771198"/>
            <a:ext cx="2779800" cy="707886"/>
          </a:xfrm>
          <a:prstGeom prst="rect">
            <a:avLst/>
          </a:prstGeom>
        </p:spPr>
        <p:txBody>
          <a:bodyPr wrap="none">
            <a:spAutoFit/>
          </a:bodyPr>
          <a:lstStyle/>
          <a:p>
            <a:pPr algn="ctr"/>
            <a:r>
              <a:rPr lang="en-IN" sz="4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Mentor </a:t>
            </a:r>
            <a:endParaRPr lang="en-US" sz="4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5240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6" descr="add.jpg"/>
          <p:cNvPicPr>
            <a:picLocks noChangeAspect="1"/>
          </p:cNvPicPr>
          <p:nvPr/>
        </p:nvPicPr>
        <p:blipFill>
          <a:blip r:embed="rId3"/>
          <a:stretch>
            <a:fillRect/>
          </a:stretch>
        </p:blipFill>
        <p:spPr>
          <a:xfrm>
            <a:off x="1524000" y="6215082"/>
            <a:ext cx="9144000" cy="642918"/>
          </a:xfrm>
          <a:prstGeom prst="rect">
            <a:avLst/>
          </a:prstGeom>
        </p:spPr>
      </p:pic>
      <p:sp>
        <p:nvSpPr>
          <p:cNvPr id="5" name="Rectangle 4"/>
          <p:cNvSpPr/>
          <p:nvPr/>
        </p:nvSpPr>
        <p:spPr>
          <a:xfrm>
            <a:off x="3719736" y="5089493"/>
            <a:ext cx="4572000" cy="923330"/>
          </a:xfrm>
          <a:prstGeom prst="rect">
            <a:avLst/>
          </a:prstGeom>
        </p:spPr>
        <p:txBody>
          <a:bodyPr>
            <a:spAutoFit/>
          </a:bodyPr>
          <a:lstStyle/>
          <a:p>
            <a:pPr algn="ctr"/>
            <a:r>
              <a:rPr lang="en-IN" b="1" dirty="0">
                <a:solidFill>
                  <a:srgbClr val="002060"/>
                </a:solidFill>
                <a:latin typeface="Times New Roman" panose="02020603050405020304" pitchFamily="18" charset="0"/>
                <a:cs typeface="Times New Roman" panose="02020603050405020304" pitchFamily="18" charset="0"/>
              </a:rPr>
              <a:t>Ms. </a:t>
            </a:r>
            <a:r>
              <a:rPr lang="en-IN" b="1" dirty="0" err="1">
                <a:solidFill>
                  <a:srgbClr val="002060"/>
                </a:solidFill>
                <a:latin typeface="Times New Roman" panose="02020603050405020304" pitchFamily="18" charset="0"/>
                <a:cs typeface="Times New Roman" panose="02020603050405020304" pitchFamily="18" charset="0"/>
              </a:rPr>
              <a:t>Neeru</a:t>
            </a:r>
            <a:r>
              <a:rPr lang="en-IN" b="1" dirty="0">
                <a:solidFill>
                  <a:srgbClr val="002060"/>
                </a:solidFill>
                <a:latin typeface="Times New Roman" panose="02020603050405020304" pitchFamily="18" charset="0"/>
                <a:cs typeface="Times New Roman" panose="02020603050405020304" pitchFamily="18" charset="0"/>
              </a:rPr>
              <a:t> </a:t>
            </a:r>
            <a:r>
              <a:rPr lang="en-IN" b="1" dirty="0" err="1">
                <a:solidFill>
                  <a:srgbClr val="002060"/>
                </a:solidFill>
                <a:latin typeface="Times New Roman" panose="02020603050405020304" pitchFamily="18" charset="0"/>
                <a:cs typeface="Times New Roman" panose="02020603050405020304" pitchFamily="18" charset="0"/>
              </a:rPr>
              <a:t>Nayyer</a:t>
            </a:r>
            <a:endParaRPr lang="en-IN" b="1" dirty="0">
              <a:solidFill>
                <a:srgbClr val="002060"/>
              </a:solidFill>
              <a:latin typeface="Times New Roman" panose="02020603050405020304" pitchFamily="18" charset="0"/>
              <a:cs typeface="Times New Roman" panose="02020603050405020304" pitchFamily="18" charset="0"/>
            </a:endParaRPr>
          </a:p>
          <a:p>
            <a:pPr algn="ctr"/>
            <a:r>
              <a:rPr lang="en-IN" b="1" dirty="0">
                <a:solidFill>
                  <a:srgbClr val="002060"/>
                </a:solidFill>
                <a:latin typeface="Times New Roman" panose="02020603050405020304" pitchFamily="18" charset="0"/>
                <a:cs typeface="Times New Roman" panose="02020603050405020304" pitchFamily="18" charset="0"/>
              </a:rPr>
              <a:t>Regional School </a:t>
            </a:r>
            <a:r>
              <a:rPr lang="en-US" b="1" dirty="0">
                <a:solidFill>
                  <a:srgbClr val="002060"/>
                </a:solidFill>
                <a:latin typeface="Times New Roman" panose="02020603050405020304" pitchFamily="18" charset="0"/>
                <a:cs typeface="Times New Roman" panose="02020603050405020304" pitchFamily="18" charset="0"/>
              </a:rPr>
              <a:t>Director</a:t>
            </a:r>
          </a:p>
          <a:p>
            <a:pPr algn="ctr"/>
            <a:r>
              <a:rPr lang="en-IN" b="1" dirty="0">
                <a:solidFill>
                  <a:srgbClr val="002060"/>
                </a:solidFill>
                <a:latin typeface="Times New Roman" panose="02020603050405020304" pitchFamily="18" charset="0"/>
                <a:cs typeface="Times New Roman" panose="02020603050405020304" pitchFamily="18" charset="0"/>
              </a:rPr>
              <a:t>West India Zee Learn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604" y="1688477"/>
            <a:ext cx="2376264" cy="3191625"/>
          </a:xfrm>
          <a:prstGeom prst="rect">
            <a:avLst/>
          </a:prstGeom>
          <a:ln w="228600" cap="sq" cmpd="thickThin">
            <a:solidFill>
              <a:srgbClr val="000000"/>
            </a:solidFill>
            <a:prstDash val="solid"/>
            <a:miter lim="800000"/>
            <a:headEnd/>
            <a:tailEnd/>
          </a:ln>
          <a:effectLst>
            <a:innerShdw blurRad="76200">
              <a:srgbClr val="000000"/>
            </a:innerShdw>
          </a:effectLst>
        </p:spPr>
      </p:pic>
      <p:sp>
        <p:nvSpPr>
          <p:cNvPr id="4" name="Slide Number Placeholder 3"/>
          <p:cNvSpPr>
            <a:spLocks noGrp="1"/>
          </p:cNvSpPr>
          <p:nvPr>
            <p:ph type="sldNum" sz="quarter" idx="12"/>
          </p:nvPr>
        </p:nvSpPr>
        <p:spPr/>
        <p:txBody>
          <a:bodyPr/>
          <a:lstStyle/>
          <a:p>
            <a:fld id="{4F1023B6-41B5-48C9-9D42-011F14A99E8D}" type="slidenum">
              <a:rPr lang="en-IN" smtClean="0"/>
              <a:t>13</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832" y="645884"/>
            <a:ext cx="6799771" cy="536994"/>
          </a:xfrm>
        </p:spPr>
        <p:txBody>
          <a:bodyPr>
            <a:normAutofit fontScale="90000"/>
          </a:bodyPr>
          <a:lstStyle/>
          <a:p>
            <a:r>
              <a:rPr lang="en-GB" altLang="en-US" b="1" dirty="0">
                <a:solidFill>
                  <a:srgbClr val="002060"/>
                </a:solidFill>
                <a:latin typeface="Times New Roman" panose="02020603050405020304" pitchFamily="18" charset="0"/>
                <a:cs typeface="Times New Roman" panose="02020603050405020304" pitchFamily="18" charset="0"/>
              </a:rPr>
              <a:t>GPS tracking application access</a:t>
            </a:r>
            <a:endParaRPr lang="en-IN" dirty="0">
              <a:solidFill>
                <a:srgbClr val="002060"/>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93842" y="2483645"/>
            <a:ext cx="1309985" cy="2911079"/>
          </a:xfrm>
        </p:spPr>
      </p:pic>
      <p:sp>
        <p:nvSpPr>
          <p:cNvPr id="3" name="Slide Number Placeholder 2"/>
          <p:cNvSpPr>
            <a:spLocks noGrp="1"/>
          </p:cNvSpPr>
          <p:nvPr>
            <p:ph type="sldNum" sz="quarter" idx="12"/>
          </p:nvPr>
        </p:nvSpPr>
        <p:spPr/>
        <p:txBody>
          <a:bodyPr/>
          <a:lstStyle/>
          <a:p>
            <a:fld id="{4F1023B6-41B5-48C9-9D42-011F14A99E8D}" type="slidenum">
              <a:rPr lang="en-IN" smtClean="0"/>
              <a:t>130</a:t>
            </a:fld>
            <a:endParaRPr lang="en-IN"/>
          </a:p>
        </p:txBody>
      </p:sp>
      <p:pic>
        <p:nvPicPr>
          <p:cNvPr id="5" name="Picture 4"/>
          <p:cNvPicPr>
            <a:picLocks noChangeAspect="1"/>
          </p:cNvPicPr>
          <p:nvPr/>
        </p:nvPicPr>
        <p:blipFill>
          <a:blip r:embed="rId3" cstate="print"/>
          <a:stretch>
            <a:fillRect/>
          </a:stretch>
        </p:blipFill>
        <p:spPr>
          <a:xfrm>
            <a:off x="1714965" y="1646568"/>
            <a:ext cx="6799771" cy="421184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5603" y="999588"/>
            <a:ext cx="1468817" cy="242941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5603" y="3429001"/>
            <a:ext cx="1468817" cy="24294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076314"/>
            <a:ext cx="9144000" cy="447691"/>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3600" b="1" dirty="0">
                <a:solidFill>
                  <a:srgbClr val="002060"/>
                </a:solidFill>
                <a:latin typeface="Times New Roman" panose="02020603050405020304" pitchFamily="18" charset="0"/>
                <a:cs typeface="Times New Roman" panose="02020603050405020304" pitchFamily="18" charset="0"/>
              </a:rPr>
              <a:t>Code of Conduct for Parents</a:t>
            </a:r>
          </a:p>
        </p:txBody>
      </p:sp>
      <p:sp>
        <p:nvSpPr>
          <p:cNvPr id="5" name="Rectangle 4"/>
          <p:cNvSpPr/>
          <p:nvPr/>
        </p:nvSpPr>
        <p:spPr>
          <a:xfrm>
            <a:off x="1881158" y="1857364"/>
            <a:ext cx="8607330" cy="4653646"/>
          </a:xfrm>
          <a:prstGeom prst="rect">
            <a:avLst/>
          </a:prstGeom>
        </p:spPr>
        <p:txBody>
          <a:bodyPr wrap="square">
            <a:spAutoFit/>
          </a:bodyPr>
          <a:lstStyle/>
          <a:p>
            <a:pPr marL="342900" indent="-342900">
              <a:lnSpc>
                <a:spcPct val="150000"/>
              </a:lnSpc>
              <a:buFont typeface="Arial" panose="020B0604020202020204" pitchFamily="34" charset="0"/>
              <a:buChar char="•"/>
              <a:defRPr/>
            </a:pPr>
            <a:r>
              <a:rPr lang="en-IN" sz="2000" dirty="0">
                <a:solidFill>
                  <a:prstClr val="black"/>
                </a:solidFill>
                <a:latin typeface="Times New Roman" panose="02020603050405020304" pitchFamily="18" charset="0"/>
                <a:cs typeface="Times New Roman" panose="02020603050405020304" pitchFamily="18" charset="0"/>
              </a:rPr>
              <a:t> </a:t>
            </a:r>
            <a:r>
              <a:rPr lang="en-IN" sz="2000" dirty="0">
                <a:solidFill>
                  <a:srgbClr val="002060"/>
                </a:solidFill>
                <a:latin typeface="Times New Roman" panose="02020603050405020304" pitchFamily="18" charset="0"/>
                <a:cs typeface="Times New Roman" panose="02020603050405020304" pitchFamily="18" charset="0"/>
              </a:rPr>
              <a:t>Show respect and support for your child, the educators, and  the school.</a:t>
            </a:r>
          </a:p>
          <a:p>
            <a:pPr marL="342900" indent="-342900">
              <a:lnSpc>
                <a:spcPct val="150000"/>
              </a:lnSpc>
              <a:buFont typeface="Arial" panose="020B0604020202020204" pitchFamily="34" charset="0"/>
              <a:buChar char="•"/>
              <a:defRPr/>
            </a:pPr>
            <a:r>
              <a:rPr lang="en-IN" sz="2000" dirty="0">
                <a:solidFill>
                  <a:srgbClr val="002060"/>
                </a:solidFill>
                <a:latin typeface="Times New Roman" panose="02020603050405020304" pitchFamily="18" charset="0"/>
                <a:cs typeface="Times New Roman" panose="02020603050405020304" pitchFamily="18" charset="0"/>
              </a:rPr>
              <a:t> Do not talk ill about any educator or school authority in  front of the students.</a:t>
            </a:r>
          </a:p>
          <a:p>
            <a:pPr marL="342900" indent="-342900">
              <a:lnSpc>
                <a:spcPct val="150000"/>
              </a:lnSpc>
              <a:buFont typeface="Arial" panose="020B0604020202020204" pitchFamily="34" charset="0"/>
              <a:buChar char="•"/>
              <a:defRPr/>
            </a:pPr>
            <a:r>
              <a:rPr lang="en-IN" sz="2000" dirty="0">
                <a:solidFill>
                  <a:srgbClr val="002060"/>
                </a:solidFill>
                <a:latin typeface="Times New Roman" panose="02020603050405020304" pitchFamily="18" charset="0"/>
                <a:cs typeface="Times New Roman" panose="02020603050405020304" pitchFamily="18" charset="0"/>
              </a:rPr>
              <a:t> Have positive attitude towards the school and cooperate with the teachers   towards the betterment of the student. </a:t>
            </a:r>
          </a:p>
          <a:p>
            <a:pPr marL="342900" indent="-342900">
              <a:lnSpc>
                <a:spcPct val="150000"/>
              </a:lnSpc>
              <a:buFont typeface="Arial" panose="020B0604020202020204" pitchFamily="34" charset="0"/>
              <a:buChar char="•"/>
              <a:defRPr/>
            </a:pPr>
            <a:r>
              <a:rPr lang="en-IN" sz="2000" dirty="0">
                <a:solidFill>
                  <a:srgbClr val="002060"/>
                </a:solidFill>
                <a:latin typeface="Times New Roman" panose="02020603050405020304" pitchFamily="18" charset="0"/>
                <a:cs typeface="Times New Roman" panose="02020603050405020304" pitchFamily="18" charset="0"/>
              </a:rPr>
              <a:t> Develop reading habit in your child by example.</a:t>
            </a:r>
          </a:p>
          <a:p>
            <a:pPr marL="342900" indent="-342900">
              <a:lnSpc>
                <a:spcPct val="150000"/>
              </a:lnSpc>
              <a:buFont typeface="Arial" panose="020B0604020202020204" pitchFamily="34" charset="0"/>
              <a:buChar char="•"/>
              <a:defRPr/>
            </a:pPr>
            <a:r>
              <a:rPr lang="en-IN" sz="2000" dirty="0">
                <a:solidFill>
                  <a:srgbClr val="002060"/>
                </a:solidFill>
                <a:latin typeface="Times New Roman" panose="02020603050405020304" pitchFamily="18" charset="0"/>
                <a:cs typeface="Times New Roman" panose="02020603050405020304" pitchFamily="18" charset="0"/>
              </a:rPr>
              <a:t> Support the school’s discipline policy.</a:t>
            </a:r>
          </a:p>
          <a:p>
            <a:pPr marL="342900" indent="-342900">
              <a:lnSpc>
                <a:spcPct val="150000"/>
              </a:lnSpc>
              <a:buFont typeface="Arial" panose="020B0604020202020204" pitchFamily="34" charset="0"/>
              <a:buChar char="•"/>
              <a:defRPr/>
            </a:pPr>
            <a:r>
              <a:rPr lang="en-IN" sz="2000" dirty="0">
                <a:solidFill>
                  <a:srgbClr val="002060"/>
                </a:solidFill>
                <a:latin typeface="Times New Roman" panose="02020603050405020304" pitchFamily="18" charset="0"/>
                <a:cs typeface="Times New Roman" panose="02020603050405020304" pitchFamily="18" charset="0"/>
              </a:rPr>
              <a:t> Encourage the child to be regular and punctual in attending the school.</a:t>
            </a:r>
          </a:p>
          <a:p>
            <a:pPr marL="342900" indent="-342900">
              <a:lnSpc>
                <a:spcPct val="150000"/>
              </a:lnSpc>
              <a:buFont typeface="Arial" panose="020B0604020202020204" pitchFamily="34" charset="0"/>
              <a:buChar char="•"/>
              <a:defRPr/>
            </a:pPr>
            <a:r>
              <a:rPr lang="en-IN" sz="2000" dirty="0">
                <a:solidFill>
                  <a:srgbClr val="002060"/>
                </a:solidFill>
                <a:latin typeface="Times New Roman" panose="02020603050405020304" pitchFamily="18" charset="0"/>
                <a:cs typeface="Times New Roman" panose="02020603050405020304" pitchFamily="18" charset="0"/>
              </a:rPr>
              <a:t> No half day is allowed to any child unless there is an emergency.</a:t>
            </a:r>
          </a:p>
          <a:p>
            <a:pPr marL="342900" indent="-342900">
              <a:lnSpc>
                <a:spcPct val="150000"/>
              </a:lnSpc>
              <a:buFont typeface="Arial" panose="020B0604020202020204" pitchFamily="34" charset="0"/>
              <a:buChar char="•"/>
              <a:defRPr/>
            </a:pPr>
            <a:r>
              <a:rPr lang="en-IN" sz="2000" dirty="0">
                <a:solidFill>
                  <a:srgbClr val="002060"/>
                </a:solidFill>
                <a:latin typeface="Times New Roman" panose="02020603050405020304" pitchFamily="18" charset="0"/>
                <a:cs typeface="Times New Roman" panose="02020603050405020304" pitchFamily="18" charset="0"/>
              </a:rPr>
              <a:t>Please do not send any costly item or accessories with the child. (This is for his/her own safety.</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131</a:t>
            </a:fld>
            <a:endParaRPr lang="en-I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071551"/>
            <a:ext cx="9144000" cy="485242"/>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IN" sz="3600" dirty="0">
                <a:solidFill>
                  <a:srgbClr val="002060"/>
                </a:solidFill>
                <a:latin typeface="Times New Roman" panose="02020603050405020304" pitchFamily="18" charset="0"/>
                <a:cs typeface="Times New Roman" panose="02020603050405020304" pitchFamily="18" charset="0"/>
              </a:rPr>
              <a:t>Health And Hygiene </a:t>
            </a:r>
          </a:p>
        </p:txBody>
      </p:sp>
      <p:sp>
        <p:nvSpPr>
          <p:cNvPr id="5" name="Rectangle 4"/>
          <p:cNvSpPr/>
          <p:nvPr/>
        </p:nvSpPr>
        <p:spPr>
          <a:xfrm>
            <a:off x="2032740" y="1844825"/>
            <a:ext cx="7742664" cy="3693319"/>
          </a:xfrm>
          <a:prstGeom prst="rect">
            <a:avLst/>
          </a:prstGeom>
        </p:spPr>
        <p:txBody>
          <a:bodyPr wrap="square">
            <a:spAutoFit/>
          </a:bodyPr>
          <a:lstStyle/>
          <a:p>
            <a:pPr algn="just">
              <a:lnSpc>
                <a:spcPct val="150000"/>
              </a:lnSpc>
              <a:buFont typeface="Arial" panose="020B0604020202020204" pitchFamily="34" charset="0"/>
              <a:buChar char="•"/>
              <a:defRPr/>
            </a:pPr>
            <a:r>
              <a:rPr lang="en-IN" sz="2400" dirty="0">
                <a:solidFill>
                  <a:prstClr val="black"/>
                </a:solidFill>
                <a:latin typeface="Constantia" panose="02030602050306030303"/>
              </a:rPr>
              <a:t> </a:t>
            </a:r>
            <a:r>
              <a:rPr lang="en-IN" sz="2200" dirty="0">
                <a:solidFill>
                  <a:srgbClr val="002060"/>
                </a:solidFill>
                <a:latin typeface="Times New Roman" panose="02020603050405020304" pitchFamily="18" charset="0"/>
                <a:cs typeface="Times New Roman" panose="02020603050405020304" pitchFamily="18" charset="0"/>
              </a:rPr>
              <a:t>In some cases, if the medical attention is required, please keep the authorities of the school informed in writing at all times with doctor’s prescription attached.</a:t>
            </a:r>
          </a:p>
          <a:p>
            <a:pPr algn="just">
              <a:lnSpc>
                <a:spcPct val="150000"/>
              </a:lnSpc>
              <a:buFont typeface="Arial" panose="020B0604020202020204" pitchFamily="34" charset="0"/>
              <a:buChar char="•"/>
              <a:defRPr/>
            </a:pPr>
            <a:r>
              <a:rPr lang="en-IN" sz="2200" dirty="0">
                <a:solidFill>
                  <a:srgbClr val="002060"/>
                </a:solidFill>
                <a:latin typeface="Times New Roman" panose="02020603050405020304" pitchFamily="18" charset="0"/>
                <a:cs typeface="Times New Roman" panose="02020603050405020304" pitchFamily="18" charset="0"/>
              </a:rPr>
              <a:t> No student should attend school if he/she is suffering with serious or contagious disease. They will be allowed to attend the school again when a medical certificate is produced. </a:t>
            </a:r>
          </a:p>
          <a:p>
            <a:pPr algn="just">
              <a:lnSpc>
                <a:spcPct val="150000"/>
              </a:lnSpc>
              <a:defRPr/>
            </a:pPr>
            <a:endParaRPr lang="en-IN" sz="2200" dirty="0">
              <a:solidFill>
                <a:prstClr val="black"/>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132</a:t>
            </a:fld>
            <a:endParaRPr lang="en-IN"/>
          </a:p>
        </p:txBody>
      </p:sp>
    </p:spTree>
  </p:cSld>
  <p:clrMapOvr>
    <a:masterClrMapping/>
  </p:clrMapOvr>
</p:sld>
</file>

<file path=ppt/slides/slide1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3706907" y="3893346"/>
            <a:ext cx="5316071" cy="1325563"/>
          </a:xfrm>
        </p:spPr>
        <p:txBody>
          <a:bodyPr>
            <a:normAutofit fontScale="90000"/>
          </a:bodyPr>
          <a:lstStyle/>
          <a:p>
            <a:r>
              <a:rPr dirty="0" lang="en-IN">
                <a:solidFill>
                  <a:srgbClr val="002060"/>
                </a:solidFill>
                <a:latin charset="0" panose="02020603050405020304" pitchFamily="18" typeface="Times New Roman"/>
                <a:cs charset="0" panose="02020603050405020304" pitchFamily="18" typeface="Times New Roman"/>
              </a:rPr>
              <a:t>PARENT – SCHOOL/</a:t>
            </a:r>
            <a:br>
              <a:rPr dirty="0" lang="en-IN">
                <a:solidFill>
                  <a:srgbClr val="002060"/>
                </a:solidFill>
                <a:latin charset="0" panose="02020603050405020304" pitchFamily="18" typeface="Times New Roman"/>
                <a:cs charset="0" panose="02020603050405020304" pitchFamily="18" typeface="Times New Roman"/>
              </a:rPr>
            </a:br>
            <a:r>
              <a:rPr dirty="0" lang="en-IN">
                <a:solidFill>
                  <a:srgbClr val="002060"/>
                </a:solidFill>
                <a:latin charset="0" panose="02020603050405020304" pitchFamily="18" typeface="Times New Roman"/>
                <a:cs charset="0" panose="02020603050405020304" pitchFamily="18" typeface="Times New Roman"/>
              </a:rPr>
              <a:t>SCHOOL – PARENT</a:t>
            </a:r>
            <a:br>
              <a:rPr dirty="0" lang="en-IN">
                <a:solidFill>
                  <a:srgbClr val="002060"/>
                </a:solidFill>
                <a:latin charset="0" panose="02020603050405020304" pitchFamily="18" typeface="Times New Roman"/>
                <a:cs charset="0" panose="02020603050405020304" pitchFamily="18" typeface="Times New Roman"/>
              </a:rPr>
            </a:br>
            <a:r>
              <a:rPr dirty="0" lang="en-IN">
                <a:solidFill>
                  <a:srgbClr val="002060"/>
                </a:solidFill>
                <a:latin charset="0" panose="02020603050405020304" pitchFamily="18" typeface="Times New Roman"/>
                <a:cs charset="0" panose="02020603050405020304" pitchFamily="18" typeface="Times New Roman"/>
              </a:rPr>
              <a:t/>
            </a:r>
            <a:br>
              <a:rPr dirty="0" lang="en-IN">
                <a:solidFill>
                  <a:srgbClr val="002060"/>
                </a:solidFill>
                <a:latin charset="0" panose="02020603050405020304" pitchFamily="18" typeface="Times New Roman"/>
                <a:cs charset="0" panose="02020603050405020304" pitchFamily="18" typeface="Times New Roman"/>
              </a:rPr>
            </a:br>
            <a:r>
              <a:rPr dirty="0" lang="en-IN">
                <a:solidFill>
                  <a:srgbClr val="002060"/>
                </a:solidFill>
                <a:latin charset="0" panose="02020603050405020304" pitchFamily="18" typeface="Times New Roman"/>
                <a:cs charset="0" panose="02020603050405020304" pitchFamily="18" typeface="Times New Roman"/>
              </a:rPr>
              <a:t> COMMUNICATION</a:t>
            </a:r>
          </a:p>
        </p:txBody>
      </p:sp>
      <p:sp>
        <p:nvSpPr>
          <p:cNvPr id="4" name="Slide Number Placeholder 3"/>
          <p:cNvSpPr>
            <a:spLocks noGrp="1"/>
          </p:cNvSpPr>
          <p:nvPr>
            <p:ph idx="12" sz="quarter" type="sldNum"/>
          </p:nvPr>
        </p:nvSpPr>
        <p:spPr/>
        <p:txBody>
          <a:bodyPr/>
          <a:lstStyle/>
          <a:p>
            <a:fld id="{4F1023B6-41B5-48C9-9D42-011F14A99E8D}" type="slidenum">
              <a:rPr lang="en-IN" smtClean="0"/>
              <a:t>133</a:t>
            </a:fld>
            <a:endParaRPr lang="en-IN"/>
          </a:p>
        </p:txBody>
      </p:sp>
      <p:pic>
        <p:nvPicPr>
          <p:cNvPr id="6" name="Picture 5"/>
          <p:cNvPicPr>
            <a:picLocks noChangeAspect="1"/>
          </p:cNvPicPr>
          <p:nvPr/>
        </p:nvPicPr>
        <p:blipFill>
          <a:blip cstate="print" r:embed="rId2">
            <a:extLst>
              <a:ext uri="{28A0092B-C50C-407E-A947-70E740481C1C}">
                <a14:useLocalDpi xmlns:a14="http://schemas.microsoft.com/office/drawing/2010/main" val="0"/>
              </a:ext>
            </a:extLst>
          </a:blip>
          <a:srcRect b="111"/>
          <a:stretch>
            <a:fillRect/>
          </a:stretch>
        </p:blipFill>
        <p:spPr>
          <a:xfrm>
            <a:off x="4784064" y="1086403"/>
            <a:ext cx="2928672" cy="2171151"/>
          </a:xfrm>
          <a:prstGeom prst="rect">
            <a:avLst/>
          </a:prstGeom>
        </p:spPr>
      </p:pic>
      <p:sp>
        <p:nvSpPr>
          <p:cNvPr id="7" name="TextBox 6"/>
          <p:cNvSpPr txBox="1"/>
          <p:nvPr/>
        </p:nvSpPr>
        <p:spPr>
          <a:xfrm>
            <a:off x="2766705" y="6858000"/>
            <a:ext cx="6658589" cy="230832"/>
          </a:xfrm>
          <a:prstGeom prst="rect">
            <a:avLst/>
          </a:prstGeom>
          <a:noFill/>
        </p:spPr>
        <p:txBody>
          <a:bodyPr rtlCol="0" wrap="square">
            <a:spAutoFit/>
          </a:bodyPr>
          <a:lstStyle/>
          <a:p>
            <a:r>
              <a:rPr lang="en-IN" sz="900">
                <a:hlinkClick r:id="rId3" tooltip="https://pressbooks.pub/eceprinciplesandpractices/chapter/chapter-8-partnering-with-families/"/>
              </a:rPr>
              <a:t>This Photo</a:t>
            </a:r>
            <a:r>
              <a:rPr lang="en-IN" sz="900"/>
              <a:t> by Unknown Author is licensed under </a:t>
            </a:r>
            <a:r>
              <a:rPr lang="en-IN" sz="900">
                <a:hlinkClick r:id="rId4" tooltip="https://creativecommons.org/licenses/by/3.0/"/>
              </a:rPr>
              <a:t>CC BY</a:t>
            </a:r>
            <a:endParaRPr lang="en-IN" sz="90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911587" y="1041961"/>
            <a:ext cx="9769424" cy="7294305"/>
          </a:xfrm>
          <a:prstGeom prst="rect">
            <a:avLst/>
          </a:prstGeom>
          <a:noFill/>
        </p:spPr>
        <p:txBody>
          <a:bodyPr wrap="square" rtlCol="0">
            <a:spAutoFit/>
          </a:bodyPr>
          <a:lstStyle/>
          <a:p>
            <a:r>
              <a:rPr lang="en-US" sz="3600" b="1" dirty="0">
                <a:solidFill>
                  <a:srgbClr val="002060"/>
                </a:solidFill>
                <a:uFill>
                  <a:solidFill>
                    <a:srgbClr val="7B0A61"/>
                  </a:solidFill>
                </a:uFill>
                <a:latin typeface="Times New Roman" panose="02020603050405020304" pitchFamily="18" charset="0"/>
                <a:cs typeface="Times New Roman" panose="02020603050405020304" pitchFamily="18" charset="0"/>
              </a:rPr>
              <a:t>School to Parent Communication</a:t>
            </a:r>
          </a:p>
          <a:p>
            <a:endPar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endParaRPr>
          </a:p>
          <a:p>
            <a:r>
              <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rPr>
              <a:t>All school related communication will be done through school portal </a:t>
            </a:r>
            <a:r>
              <a:rPr lang="en-US" sz="2400" b="1" dirty="0">
                <a:solidFill>
                  <a:srgbClr val="FF0000"/>
                </a:solidFill>
                <a:uFill>
                  <a:solidFill>
                    <a:srgbClr val="7B0A61"/>
                  </a:solidFill>
                </a:uFill>
                <a:latin typeface="Times New Roman" panose="02020603050405020304" pitchFamily="18" charset="0"/>
                <a:cs typeface="Times New Roman" panose="02020603050405020304" pitchFamily="18" charset="0"/>
              </a:rPr>
              <a:t>MCB </a:t>
            </a:r>
            <a:r>
              <a:rPr lang="en-US" sz="2400" b="1" dirty="0">
                <a:solidFill>
                  <a:srgbClr val="002060"/>
                </a:solidFill>
                <a:uFill>
                  <a:solidFill>
                    <a:srgbClr val="7B0A61"/>
                  </a:solidFill>
                </a:uFill>
                <a:latin typeface="Times New Roman" panose="02020603050405020304" pitchFamily="18" charset="0"/>
                <a:cs typeface="Times New Roman" panose="02020603050405020304" pitchFamily="18" charset="0"/>
              </a:rPr>
              <a:t>(My Class Board) ONLY.  </a:t>
            </a:r>
            <a:r>
              <a:rPr lang="en-US" sz="2400" b="1" u="sng" dirty="0">
                <a:solidFill>
                  <a:srgbClr val="002060"/>
                </a:solidFill>
                <a:uFill>
                  <a:solidFill>
                    <a:srgbClr val="7B0A61"/>
                  </a:solidFill>
                </a:uFill>
                <a:latin typeface="Times New Roman" panose="02020603050405020304" pitchFamily="18" charset="0"/>
                <a:cs typeface="Times New Roman" panose="02020603050405020304" pitchFamily="18" charset="0"/>
              </a:rPr>
              <a:t>All </a:t>
            </a:r>
            <a:r>
              <a:rPr lang="en-US" sz="2400" b="1" u="sng" dirty="0">
                <a:solidFill>
                  <a:srgbClr val="FF0000"/>
                </a:solidFill>
                <a:uFill>
                  <a:solidFill>
                    <a:srgbClr val="7B0A61"/>
                  </a:solidFill>
                </a:uFill>
                <a:latin typeface="Times New Roman" panose="02020603050405020304" pitchFamily="18" charset="0"/>
                <a:cs typeface="Times New Roman" panose="02020603050405020304" pitchFamily="18" charset="0"/>
              </a:rPr>
              <a:t>Daily Logs/ Class Diary, assignments and announcements </a:t>
            </a:r>
            <a:r>
              <a:rPr lang="en-US" sz="2400" b="1" u="sng" dirty="0">
                <a:solidFill>
                  <a:srgbClr val="002060"/>
                </a:solidFill>
                <a:uFill>
                  <a:solidFill>
                    <a:srgbClr val="7B0A61"/>
                  </a:solidFill>
                </a:uFill>
                <a:latin typeface="Times New Roman" panose="02020603050405020304" pitchFamily="18" charset="0"/>
                <a:cs typeface="Times New Roman" panose="02020603050405020304" pitchFamily="18" charset="0"/>
              </a:rPr>
              <a:t>will be posted in MCB daily.</a:t>
            </a:r>
            <a:r>
              <a:rPr lang="en-US" sz="2400" b="1" dirty="0">
                <a:solidFill>
                  <a:srgbClr val="002060"/>
                </a:solidFill>
                <a:uFill>
                  <a:solidFill>
                    <a:srgbClr val="7B0A61"/>
                  </a:solidFill>
                </a:uFill>
                <a:latin typeface="Times New Roman" panose="02020603050405020304" pitchFamily="18" charset="0"/>
                <a:cs typeface="Times New Roman" panose="02020603050405020304" pitchFamily="18" charset="0"/>
              </a:rPr>
              <a:t>  </a:t>
            </a:r>
            <a:r>
              <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rPr>
              <a:t>Parents are requested to check the MCB app daily.</a:t>
            </a:r>
          </a:p>
          <a:p>
            <a:endPar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endParaRPr>
          </a:p>
          <a:p>
            <a:r>
              <a:rPr lang="en-US" sz="2400" b="1" dirty="0">
                <a:solidFill>
                  <a:srgbClr val="002060"/>
                </a:solidFill>
                <a:uFill>
                  <a:solidFill>
                    <a:srgbClr val="7B0A61"/>
                  </a:solidFill>
                </a:uFill>
                <a:latin typeface="Times New Roman" panose="02020603050405020304" pitchFamily="18" charset="0"/>
                <a:cs typeface="Times New Roman" panose="02020603050405020304" pitchFamily="18" charset="0"/>
              </a:rPr>
              <a:t>Grade wise What's app community group will be used </a:t>
            </a:r>
            <a:r>
              <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rPr>
              <a:t>ONLY</a:t>
            </a:r>
            <a:r>
              <a:rPr lang="en-US" sz="2400" b="1" dirty="0">
                <a:solidFill>
                  <a:srgbClr val="002060"/>
                </a:solidFill>
                <a:uFill>
                  <a:solidFill>
                    <a:srgbClr val="7B0A61"/>
                  </a:solidFill>
                </a:uFill>
                <a:latin typeface="Times New Roman" panose="02020603050405020304" pitchFamily="18" charset="0"/>
                <a:cs typeface="Times New Roman" panose="02020603050405020304" pitchFamily="18" charset="0"/>
              </a:rPr>
              <a:t> in case of emergency.</a:t>
            </a:r>
          </a:p>
          <a:p>
            <a:endParaRPr lang="en-US" sz="2400" b="1" dirty="0">
              <a:solidFill>
                <a:srgbClr val="002060"/>
              </a:solidFill>
              <a:uFill>
                <a:solidFill>
                  <a:srgbClr val="7B0A61"/>
                </a:solidFill>
              </a:uFill>
              <a:latin typeface="Times New Roman" panose="02020603050405020304" pitchFamily="18" charset="0"/>
              <a:cs typeface="Times New Roman" panose="02020603050405020304" pitchFamily="18" charset="0"/>
            </a:endParaRPr>
          </a:p>
          <a:p>
            <a:r>
              <a:rPr lang="en-US" sz="2400" b="1" dirty="0">
                <a:solidFill>
                  <a:srgbClr val="002060"/>
                </a:solidFill>
                <a:uFill>
                  <a:solidFill>
                    <a:srgbClr val="7B0A61"/>
                  </a:solidFill>
                </a:uFill>
                <a:latin typeface="Times New Roman" panose="02020603050405020304" pitchFamily="18" charset="0"/>
                <a:cs typeface="Times New Roman" panose="02020603050405020304" pitchFamily="18" charset="0"/>
              </a:rPr>
              <a:t>Please download </a:t>
            </a:r>
            <a:r>
              <a:rPr lang="en-US" sz="2400" b="1" dirty="0">
                <a:solidFill>
                  <a:srgbClr val="FF0000"/>
                </a:solidFill>
                <a:uFill>
                  <a:solidFill>
                    <a:srgbClr val="7B0A61"/>
                  </a:solidFill>
                </a:uFill>
                <a:latin typeface="Times New Roman" panose="02020603050405020304" pitchFamily="18" charset="0"/>
                <a:cs typeface="Times New Roman" panose="02020603050405020304" pitchFamily="18" charset="0"/>
              </a:rPr>
              <a:t>MCB</a:t>
            </a:r>
            <a:r>
              <a:rPr lang="en-US" sz="2400" b="1" dirty="0">
                <a:solidFill>
                  <a:srgbClr val="002060"/>
                </a:solidFill>
                <a:uFill>
                  <a:solidFill>
                    <a:srgbClr val="7B0A61"/>
                  </a:solidFill>
                </a:uFill>
                <a:latin typeface="Times New Roman" panose="02020603050405020304" pitchFamily="18" charset="0"/>
                <a:cs typeface="Times New Roman" panose="02020603050405020304" pitchFamily="18" charset="0"/>
              </a:rPr>
              <a:t> App from play store.</a:t>
            </a:r>
          </a:p>
          <a:p>
            <a:r>
              <a:rPr lang="en-US" sz="2400" b="1" dirty="0">
                <a:solidFill>
                  <a:srgbClr val="FF0000"/>
                </a:solidFill>
                <a:uFill>
                  <a:solidFill>
                    <a:srgbClr val="7B0A61"/>
                  </a:solidFill>
                </a:uFill>
                <a:latin typeface="Times New Roman" panose="02020603050405020304" pitchFamily="18" charset="0"/>
                <a:cs typeface="Times New Roman" panose="02020603050405020304" pitchFamily="18" charset="0"/>
              </a:rPr>
              <a:t>Username and Password (Both are same) for MCB is mentioned on left hand side corner of your fee receipt. (Enrollment No.) </a:t>
            </a:r>
            <a:endParaRPr lang="en-US" sz="2400" dirty="0">
              <a:solidFill>
                <a:srgbClr val="FF0000"/>
              </a:solidFill>
              <a:uFill>
                <a:solidFill>
                  <a:srgbClr val="7B0A61"/>
                </a:solidFill>
              </a:uFill>
              <a:latin typeface="Times New Roman" panose="02020603050405020304" pitchFamily="18" charset="0"/>
              <a:cs typeface="Times New Roman" panose="02020603050405020304" pitchFamily="18" charset="0"/>
            </a:endParaRPr>
          </a:p>
          <a:p>
            <a:endPar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endParaRPr>
          </a:p>
          <a:p>
            <a:endPar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endParaRPr>
          </a:p>
          <a:p>
            <a:endPar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endParaRPr>
          </a:p>
          <a:p>
            <a:endPar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sp>
        <p:nvSpPr>
          <p:cNvPr id="4" name="AutoShape 2"/>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IN"/>
          </a:p>
        </p:txBody>
      </p:sp>
      <p:sp>
        <p:nvSpPr>
          <p:cNvPr id="2" name="Slide Number Placeholder 1"/>
          <p:cNvSpPr>
            <a:spLocks noGrp="1"/>
          </p:cNvSpPr>
          <p:nvPr>
            <p:ph type="sldNum" sz="quarter" idx="12"/>
          </p:nvPr>
        </p:nvSpPr>
        <p:spPr/>
        <p:txBody>
          <a:bodyPr/>
          <a:lstStyle/>
          <a:p>
            <a:fld id="{4F1023B6-41B5-48C9-9D42-011F14A99E8D}" type="slidenum">
              <a:rPr lang="en-IN" smtClean="0"/>
              <a:t>134</a:t>
            </a:fld>
            <a:endParaRPr lang="en-IN"/>
          </a:p>
        </p:txBody>
      </p:sp>
      <p:pic>
        <p:nvPicPr>
          <p:cNvPr id="3" name="Picture 2"/>
          <p:cNvPicPr>
            <a:picLocks noChangeAspect="1"/>
          </p:cNvPicPr>
          <p:nvPr/>
        </p:nvPicPr>
        <p:blipFill>
          <a:blip r:embed="rId2"/>
          <a:stretch>
            <a:fillRect/>
          </a:stretch>
        </p:blipFill>
        <p:spPr>
          <a:xfrm>
            <a:off x="9776011" y="89461"/>
            <a:ext cx="1905000" cy="1905000"/>
          </a:xfrm>
          <a:prstGeom prst="rect">
            <a:avLst/>
          </a:prstGeom>
          <a:ln w="12700">
            <a:solidFill>
              <a:srgbClr val="000000"/>
            </a:solidFill>
          </a:ln>
        </p:spPr>
      </p:pic>
    </p:spTree>
  </p:cSld>
  <p:clrMapOvr>
    <a:masterClrMapping/>
  </p:clrMapOvr>
</p:sld>
</file>

<file path=ppt/slides/slide1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3601570" y="179457"/>
            <a:ext cx="4988859" cy="1003159"/>
          </a:xfrm>
        </p:spPr>
        <p:txBody>
          <a:bodyPr/>
          <a:lstStyle/>
          <a:p>
            <a:r>
              <a:rPr dirty="0" lang="en-IN">
                <a:solidFill>
                  <a:srgbClr val="002060"/>
                </a:solidFill>
                <a:latin charset="0" panose="02020603050405020304" pitchFamily="18" typeface="Times New Roman"/>
                <a:cs charset="0" panose="02020603050405020304" pitchFamily="18" typeface="Times New Roman"/>
              </a:rPr>
              <a:t>DAILY LOG BOOK</a:t>
            </a:r>
          </a:p>
        </p:txBody>
      </p:sp>
      <p:sp>
        <p:nvSpPr>
          <p:cNvPr id="4" name="Slide Number Placeholder 3"/>
          <p:cNvSpPr>
            <a:spLocks noGrp="1"/>
          </p:cNvSpPr>
          <p:nvPr>
            <p:ph idx="12" sz="quarter" type="sldNum"/>
          </p:nvPr>
        </p:nvSpPr>
        <p:spPr/>
        <p:txBody>
          <a:bodyPr/>
          <a:lstStyle/>
          <a:p>
            <a:fld id="{4F1023B6-41B5-48C9-9D42-011F14A99E8D}" type="slidenum">
              <a:rPr lang="en-IN" smtClean="0"/>
              <a:t>135</a:t>
            </a:fld>
            <a:endParaRPr lang="en-I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l="62" t="12"/>
          <a:stretch>
            <a:fillRect/>
          </a:stretch>
        </p:blipFill>
        <p:spPr>
          <a:xfrm>
            <a:off x="744071" y="1230056"/>
            <a:ext cx="5156386" cy="549141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b="82" l="67" r="1" t="82"/>
          <a:stretch>
            <a:fillRect/>
          </a:stretch>
        </p:blipFill>
        <p:spPr>
          <a:xfrm>
            <a:off x="6448232" y="1230056"/>
            <a:ext cx="5156386" cy="5448487"/>
          </a:xfrm>
          <a:prstGeom prst="rect">
            <a:avLst/>
          </a:prstGeom>
          <a:ln w="28575">
            <a:solidFill>
              <a:schemeClr val="tx1"/>
            </a:solidFill>
          </a:ln>
        </p:spPr>
      </p:pic>
    </p:spTree>
  </p:cSld>
  <p:clrMapOvr>
    <a:masterClrMapping/>
  </p:clrMapOvr>
</p:sld>
</file>

<file path=ppt/slides/slide1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1946260" y="237037"/>
            <a:ext cx="8098857" cy="515144"/>
          </a:xfrm>
        </p:spPr>
        <p:txBody>
          <a:bodyPr>
            <a:normAutofit fontScale="90000"/>
          </a:bodyPr>
          <a:lstStyle/>
          <a:p>
            <a:r>
              <a:rPr b="1" dirty="0" lang="en-IN">
                <a:latin charset="0" panose="02020603050405020304" pitchFamily="18" typeface="Times New Roman"/>
                <a:cs charset="0" panose="02020603050405020304" pitchFamily="18" typeface="Times New Roman"/>
              </a:rPr>
              <a:t/>
            </a:r>
            <a:br>
              <a:rPr b="1" dirty="0" lang="en-IN">
                <a:latin charset="0" panose="02020603050405020304" pitchFamily="18" typeface="Times New Roman"/>
                <a:cs charset="0" panose="02020603050405020304" pitchFamily="18" typeface="Times New Roman"/>
              </a:rPr>
            </a:br>
            <a:r>
              <a:rPr b="1" dirty="0" lang="en-IN">
                <a:latin charset="0" panose="02020603050405020304" pitchFamily="18" typeface="Times New Roman"/>
                <a:cs charset="0" panose="02020603050405020304" pitchFamily="18" typeface="Times New Roman"/>
              </a:rPr>
              <a:t>       </a:t>
            </a:r>
            <a:r>
              <a:rPr b="1" dirty="0" lang="en-IN" sz="3600">
                <a:solidFill>
                  <a:srgbClr val="002060"/>
                </a:solidFill>
                <a:latin charset="0" panose="02020603050405020304" pitchFamily="18" typeface="Times New Roman"/>
                <a:cs charset="0" panose="02020603050405020304" pitchFamily="18" typeface="Times New Roman"/>
              </a:rPr>
              <a:t>Communication through  ALMANAC</a:t>
            </a:r>
          </a:p>
        </p:txBody>
      </p:sp>
      <p:sp>
        <p:nvSpPr>
          <p:cNvPr id="3" name="Content Placeholder 2"/>
          <p:cNvSpPr>
            <a:spLocks noGrp="1"/>
          </p:cNvSpPr>
          <p:nvPr>
            <p:ph idx="1"/>
          </p:nvPr>
        </p:nvSpPr>
        <p:spPr>
          <a:xfrm>
            <a:off x="1836205" y="1358537"/>
            <a:ext cx="8580275" cy="4957883"/>
          </a:xfrm>
        </p:spPr>
        <p:txBody>
          <a:bodyPr/>
          <a:lstStyle/>
          <a:p>
            <a:pPr indent="0" marL="0">
              <a:spcBef>
                <a:spcPts val="0"/>
              </a:spcBef>
              <a:buNone/>
            </a:pPr>
            <a:r>
              <a:rPr b="1" dirty="0" lang="en-US" sz="2000">
                <a:solidFill>
                  <a:srgbClr val="002060"/>
                </a:solidFill>
                <a:uFill>
                  <a:solidFill>
                    <a:srgbClr val="7B0A61"/>
                  </a:solidFill>
                </a:uFill>
                <a:latin charset="0" panose="02020603050405020304" pitchFamily="18" typeface="Times New Roman"/>
                <a:cs charset="0" panose="02020603050405020304" pitchFamily="18" typeface="Times New Roman"/>
              </a:rPr>
              <a:t>For Parent – Teacher communication</a:t>
            </a:r>
            <a:r>
              <a:rPr dirty="0" lang="en-US" sz="2000">
                <a:solidFill>
                  <a:srgbClr val="002060"/>
                </a:solidFill>
                <a:uFill>
                  <a:solidFill>
                    <a:srgbClr val="7B0A61"/>
                  </a:solidFill>
                </a:uFill>
                <a:latin charset="0" panose="02020603050405020304" pitchFamily="18" typeface="Times New Roman"/>
                <a:cs charset="0" panose="02020603050405020304" pitchFamily="18" typeface="Times New Roman"/>
              </a:rPr>
              <a:t>, please write to Grade Educator through 	</a:t>
            </a:r>
          </a:p>
          <a:p>
            <a:pPr indent="0" marL="0">
              <a:spcBef>
                <a:spcPts val="0"/>
              </a:spcBef>
              <a:buNone/>
            </a:pPr>
            <a:r>
              <a:rPr b="1" dirty="0" lang="en-US" sz="2000">
                <a:solidFill>
                  <a:srgbClr val="002060"/>
                </a:solidFill>
                <a:uFill>
                  <a:solidFill>
                    <a:srgbClr val="7B0A61"/>
                  </a:solidFill>
                </a:uFill>
                <a:latin charset="0" panose="02020603050405020304" pitchFamily="18" typeface="Times New Roman"/>
                <a:cs charset="0" panose="02020603050405020304" pitchFamily="18" typeface="Times New Roman"/>
              </a:rPr>
              <a:t>Almanac on page no. 32 &amp; 33. </a:t>
            </a:r>
          </a:p>
          <a:p>
            <a:endParaRPr dirty="0" lang="en-IN"/>
          </a:p>
        </p:txBody>
      </p:sp>
      <p:sp>
        <p:nvSpPr>
          <p:cNvPr id="5" name="Slide Number Placeholder 4"/>
          <p:cNvSpPr>
            <a:spLocks noGrp="1"/>
          </p:cNvSpPr>
          <p:nvPr>
            <p:ph idx="12" sz="quarter" type="sldNum"/>
          </p:nvPr>
        </p:nvSpPr>
        <p:spPr/>
        <p:txBody>
          <a:bodyPr/>
          <a:lstStyle/>
          <a:p>
            <a:fld id="{4F1023B6-41B5-48C9-9D42-011F14A99E8D}" type="slidenum">
              <a:rPr lang="en-IN" smtClean="0"/>
              <a:t>136</a:t>
            </a:fld>
            <a:endParaRPr lang="en-IN"/>
          </a:p>
        </p:txBody>
      </p:sp>
      <p:pic>
        <p:nvPicPr>
          <p:cNvPr id="4" name="Picture 3"/>
          <p:cNvPicPr>
            <a:picLocks noChangeAspect="1"/>
          </p:cNvPicPr>
          <p:nvPr/>
        </p:nvPicPr>
        <p:blipFill rotWithShape="1">
          <a:blip r:embed="rId2"/>
          <a:srcRect b="91" l="82" r="89" t="122"/>
          <a:stretch>
            <a:fillRect/>
          </a:stretch>
        </p:blipFill>
        <p:spPr>
          <a:xfrm>
            <a:off x="4999317" y="2011679"/>
            <a:ext cx="4464496" cy="1837031"/>
          </a:xfrm>
          <a:prstGeom prst="rect">
            <a:avLst/>
          </a:prstGeom>
          <a:ln w="28575">
            <a:solidFill>
              <a:schemeClr val="tx1"/>
            </a:solidFill>
          </a:ln>
        </p:spPr>
      </p:pic>
      <p:sp>
        <p:nvSpPr>
          <p:cNvPr id="6" name="TextBox 5"/>
          <p:cNvSpPr txBox="1"/>
          <p:nvPr/>
        </p:nvSpPr>
        <p:spPr>
          <a:xfrm>
            <a:off x="1836205" y="3888640"/>
            <a:ext cx="8208912" cy="923330"/>
          </a:xfrm>
          <a:prstGeom prst="rect">
            <a:avLst/>
          </a:prstGeom>
          <a:noFill/>
        </p:spPr>
        <p:txBody>
          <a:bodyPr wrap="square">
            <a:spAutoFit/>
          </a:bodyPr>
          <a:lstStyle/>
          <a:p>
            <a:r>
              <a:rPr b="1" dirty="0" lang="en-US">
                <a:solidFill>
                  <a:srgbClr val="002060"/>
                </a:solidFill>
                <a:uFill>
                  <a:solidFill>
                    <a:srgbClr val="7B0A61"/>
                  </a:solidFill>
                </a:uFill>
                <a:latin charset="0" panose="02020603050405020304" pitchFamily="18" typeface="Times New Roman"/>
                <a:cs charset="0" panose="02020603050405020304" pitchFamily="18" typeface="Times New Roman"/>
              </a:rPr>
              <a:t>Grade Educator/ Subject Educators to Parent communication</a:t>
            </a:r>
            <a:r>
              <a:rPr dirty="0" lang="en-US">
                <a:solidFill>
                  <a:srgbClr val="002060"/>
                </a:solidFill>
                <a:uFill>
                  <a:solidFill>
                    <a:srgbClr val="7B0A61"/>
                  </a:solidFill>
                </a:uFill>
                <a:latin charset="0" panose="02020603050405020304" pitchFamily="18" typeface="Times New Roman"/>
                <a:cs charset="0" panose="02020603050405020304" pitchFamily="18" typeface="Times New Roman"/>
              </a:rPr>
              <a:t>, teacher will send the message through Almanac which has to check and signed daily by the parents.  </a:t>
            </a:r>
            <a:r>
              <a:rPr b="1" dirty="0" lang="en-US">
                <a:solidFill>
                  <a:srgbClr val="002060"/>
                </a:solidFill>
                <a:uFill>
                  <a:solidFill>
                    <a:srgbClr val="7B0A61"/>
                  </a:solidFill>
                </a:uFill>
                <a:latin charset="0" panose="02020603050405020304" pitchFamily="18" typeface="Times New Roman"/>
                <a:cs charset="0" panose="02020603050405020304" pitchFamily="18" typeface="Times New Roman"/>
              </a:rPr>
              <a:t>(Almanac pg. no. 34 &amp; 35)</a:t>
            </a:r>
          </a:p>
        </p:txBody>
      </p:sp>
      <p:pic>
        <p:nvPicPr>
          <p:cNvPr id="7" name="Picture 6"/>
          <p:cNvPicPr>
            <a:picLocks noChangeAspect="1"/>
          </p:cNvPicPr>
          <p:nvPr/>
        </p:nvPicPr>
        <p:blipFill>
          <a:blip r:embed="rId3"/>
          <a:stretch>
            <a:fillRect/>
          </a:stretch>
        </p:blipFill>
        <p:spPr>
          <a:xfrm>
            <a:off x="4887603" y="4681843"/>
            <a:ext cx="4464496" cy="2039632"/>
          </a:xfrm>
          <a:prstGeom prst="rect">
            <a:avLst/>
          </a:prstGeom>
          <a:ln w="28575">
            <a:solidFill>
              <a:schemeClr val="tx1"/>
            </a:solidFill>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116777" y="272367"/>
            <a:ext cx="9144000" cy="501083"/>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3600" b="1" dirty="0">
                <a:solidFill>
                  <a:schemeClr val="tx1"/>
                </a:solidFill>
                <a:latin typeface="Times New Roman" panose="02020603050405020304" pitchFamily="18" charset="0"/>
                <a:cs typeface="Times New Roman" panose="02020603050405020304" pitchFamily="18" charset="0"/>
              </a:rPr>
              <a:t>PTMs </a:t>
            </a:r>
            <a:r>
              <a:rPr lang="en-IN" sz="3600" b="1">
                <a:solidFill>
                  <a:schemeClr val="tx1"/>
                </a:solidFill>
                <a:latin typeface="Times New Roman" panose="02020603050405020304" pitchFamily="18" charset="0"/>
                <a:cs typeface="Times New Roman" panose="02020603050405020304" pitchFamily="18" charset="0"/>
              </a:rPr>
              <a:t>- </a:t>
            </a:r>
            <a:r>
              <a:rPr lang="en-IN" sz="3600" b="1" smtClean="0">
                <a:solidFill>
                  <a:schemeClr val="tx1"/>
                </a:solidFill>
                <a:latin typeface="Times New Roman" panose="02020603050405020304" pitchFamily="18" charset="0"/>
                <a:cs typeface="Times New Roman" panose="02020603050405020304" pitchFamily="18" charset="0"/>
              </a:rPr>
              <a:t>Secondary</a:t>
            </a:r>
            <a:endParaRPr lang="en-IN" sz="3600" b="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F1023B6-41B5-48C9-9D42-011F14A99E8D}" type="slidenum">
              <a:rPr lang="en-IN" smtClean="0"/>
              <a:t>137</a:t>
            </a:fld>
            <a:endParaRPr lang="en-IN"/>
          </a:p>
        </p:txBody>
      </p:sp>
      <p:sp>
        <p:nvSpPr>
          <p:cNvPr id="4" name="TextBox 3"/>
          <p:cNvSpPr txBox="1"/>
          <p:nvPr/>
        </p:nvSpPr>
        <p:spPr>
          <a:xfrm>
            <a:off x="2327305" y="1148854"/>
            <a:ext cx="8295118" cy="4832092"/>
          </a:xfrm>
          <a:prstGeom prst="rect">
            <a:avLst/>
          </a:prstGeom>
          <a:solidFill>
            <a:schemeClr val="accent1">
              <a:lumMod val="20000"/>
              <a:lumOff val="80000"/>
            </a:schemeClr>
          </a:solidFill>
          <a:ln>
            <a:solidFill>
              <a:srgbClr val="000000"/>
            </a:solidFill>
          </a:ln>
        </p:spPr>
        <p:txBody>
          <a:bodyPr wrap="square" rtlCol="0">
            <a:spAutoFit/>
          </a:bodyPr>
          <a:lstStyle/>
          <a:p>
            <a:r>
              <a:rPr lang="en-IN" sz="3600" b="1" dirty="0" smtClean="0">
                <a:solidFill>
                  <a:srgbClr val="002060"/>
                </a:solidFill>
                <a:latin typeface="Times New Roman" panose="02020603050405020304" pitchFamily="18" charset="0"/>
                <a:cs typeface="Times New Roman" panose="02020603050405020304" pitchFamily="18" charset="0"/>
              </a:rPr>
              <a:t>Grade VI to X</a:t>
            </a:r>
            <a:endParaRPr lang="en-IN" sz="3600" b="1" dirty="0">
              <a:solidFill>
                <a:srgbClr val="002060"/>
              </a:solidFill>
              <a:latin typeface="Times New Roman" panose="02020603050405020304" pitchFamily="18" charset="0"/>
              <a:cs typeface="Times New Roman" panose="02020603050405020304" pitchFamily="18" charset="0"/>
            </a:endParaRPr>
          </a:p>
          <a:p>
            <a:r>
              <a:rPr lang="en-US" sz="2800" b="1" spc="4" dirty="0">
                <a:latin typeface="Times New Roman" panose="02020603050405020304" pitchFamily="18" charset="0"/>
                <a:cs typeface="Times New Roman" panose="02020603050405020304" pitchFamily="18" charset="0"/>
              </a:rPr>
              <a:t> </a:t>
            </a:r>
            <a:r>
              <a:rPr lang="en-US" sz="2400" b="1" spc="4" dirty="0">
                <a:solidFill>
                  <a:srgbClr val="0070C0"/>
                </a:solidFill>
                <a:latin typeface="Times New Roman" panose="02020603050405020304" pitchFamily="18" charset="0"/>
                <a:cs typeface="Times New Roman" panose="02020603050405020304" pitchFamily="18" charset="0"/>
              </a:rPr>
              <a:t>PTM </a:t>
            </a:r>
            <a:r>
              <a:rPr lang="en-US" sz="2400" b="1" dirty="0">
                <a:solidFill>
                  <a:srgbClr val="0070C0"/>
                </a:solidFill>
                <a:latin typeface="Times New Roman" panose="02020603050405020304" pitchFamily="18" charset="0"/>
                <a:cs typeface="Times New Roman" panose="02020603050405020304" pitchFamily="18" charset="0"/>
              </a:rPr>
              <a:t>1</a:t>
            </a:r>
            <a:r>
              <a:rPr lang="en-US" sz="2400" b="1" spc="-4" dirty="0">
                <a:solidFill>
                  <a:srgbClr val="0070C0"/>
                </a:solidFill>
                <a:latin typeface="Times New Roman" panose="02020603050405020304" pitchFamily="18" charset="0"/>
                <a:cs typeface="Times New Roman" panose="02020603050405020304" pitchFamily="18" charset="0"/>
              </a:rPr>
              <a:t>: 11</a:t>
            </a:r>
            <a:r>
              <a:rPr lang="en-US" sz="2400" b="1" spc="-4" baseline="30000" dirty="0">
                <a:solidFill>
                  <a:srgbClr val="0070C0"/>
                </a:solidFill>
                <a:latin typeface="Times New Roman" panose="02020603050405020304" pitchFamily="18" charset="0"/>
                <a:cs typeface="Times New Roman" panose="02020603050405020304" pitchFamily="18" charset="0"/>
              </a:rPr>
              <a:t>th</a:t>
            </a:r>
            <a:r>
              <a:rPr lang="en-US" sz="2400" b="1" spc="-4" dirty="0">
                <a:solidFill>
                  <a:srgbClr val="0070C0"/>
                </a:solidFill>
                <a:latin typeface="Times New Roman" panose="02020603050405020304" pitchFamily="18" charset="0"/>
                <a:cs typeface="Times New Roman" panose="02020603050405020304" pitchFamily="18" charset="0"/>
              </a:rPr>
              <a:t> July, </a:t>
            </a:r>
            <a:r>
              <a:rPr lang="en-US" sz="2400" b="1" spc="-4" dirty="0" smtClean="0">
                <a:solidFill>
                  <a:srgbClr val="0070C0"/>
                </a:solidFill>
                <a:latin typeface="Times New Roman" panose="02020603050405020304" pitchFamily="18" charset="0"/>
                <a:cs typeface="Times New Roman" panose="02020603050405020304" pitchFamily="18" charset="0"/>
              </a:rPr>
              <a:t>2026</a:t>
            </a:r>
          </a:p>
          <a:p>
            <a:r>
              <a:rPr lang="en-US" sz="2400" b="1" spc="-4" dirty="0">
                <a:solidFill>
                  <a:srgbClr val="0070C0"/>
                </a:solidFill>
                <a:latin typeface="Times New Roman" panose="02020603050405020304" pitchFamily="18" charset="0"/>
                <a:cs typeface="Times New Roman" panose="02020603050405020304" pitchFamily="18" charset="0"/>
              </a:rPr>
              <a:t> </a:t>
            </a:r>
            <a:r>
              <a:rPr lang="en-US" sz="2400" b="1" spc="-4" dirty="0">
                <a:solidFill>
                  <a:srgbClr val="7030A0"/>
                </a:solidFill>
                <a:latin typeface="Times New Roman" panose="02020603050405020304" pitchFamily="18" charset="0"/>
                <a:cs typeface="Times New Roman" panose="02020603050405020304" pitchFamily="18" charset="0"/>
              </a:rPr>
              <a:t>Transition Guidance Gr </a:t>
            </a:r>
            <a:r>
              <a:rPr lang="en-US" sz="2400" b="1" spc="-4" dirty="0" smtClean="0">
                <a:solidFill>
                  <a:srgbClr val="7030A0"/>
                </a:solidFill>
                <a:latin typeface="Times New Roman" panose="02020603050405020304" pitchFamily="18" charset="0"/>
                <a:cs typeface="Times New Roman" panose="02020603050405020304" pitchFamily="18" charset="0"/>
              </a:rPr>
              <a:t>VI </a:t>
            </a:r>
            <a:r>
              <a:rPr lang="en-US" sz="2400" b="1" spc="-4" dirty="0">
                <a:solidFill>
                  <a:srgbClr val="7030A0"/>
                </a:solidFill>
                <a:latin typeface="Times New Roman" panose="02020603050405020304" pitchFamily="18" charset="0"/>
                <a:cs typeface="Times New Roman" panose="02020603050405020304" pitchFamily="18" charset="0"/>
              </a:rPr>
              <a:t>: 17-07-2026</a:t>
            </a:r>
            <a:endParaRPr lang="en-US" sz="2400" b="1" spc="-4" dirty="0">
              <a:solidFill>
                <a:srgbClr val="7030A0"/>
              </a:solidFill>
              <a:latin typeface="Times New Roman" panose="02020603050405020304" pitchFamily="18" charset="0"/>
              <a:cs typeface="Times New Roman" panose="02020603050405020304" pitchFamily="18" charset="0"/>
            </a:endParaRPr>
          </a:p>
          <a:p>
            <a:pPr lvl="0">
              <a:defRPr/>
            </a:pPr>
            <a:r>
              <a:rPr lang="en-US" sz="2400" b="1" spc="4" dirty="0" smtClean="0">
                <a:solidFill>
                  <a:srgbClr val="0070C0"/>
                </a:solidFill>
                <a:latin typeface="Times New Roman" panose="02020603050405020304" pitchFamily="18" charset="0"/>
                <a:cs typeface="Times New Roman" panose="02020603050405020304" pitchFamily="18" charset="0"/>
              </a:rPr>
              <a:t> PTM </a:t>
            </a:r>
            <a:r>
              <a:rPr lang="en-US" sz="2400" b="1" spc="4" dirty="0">
                <a:solidFill>
                  <a:srgbClr val="0070C0"/>
                </a:solidFill>
                <a:latin typeface="Times New Roman" panose="02020603050405020304" pitchFamily="18" charset="0"/>
                <a:cs typeface="Times New Roman" panose="02020603050405020304" pitchFamily="18" charset="0"/>
              </a:rPr>
              <a:t>2</a:t>
            </a:r>
            <a:r>
              <a:rPr lang="en-US" sz="2400" b="1" spc="-4" dirty="0">
                <a:solidFill>
                  <a:srgbClr val="0070C0"/>
                </a:solidFill>
                <a:latin typeface="Times New Roman" panose="02020603050405020304" pitchFamily="18" charset="0"/>
                <a:cs typeface="Times New Roman" panose="02020603050405020304" pitchFamily="18" charset="0"/>
              </a:rPr>
              <a:t>: </a:t>
            </a:r>
            <a:r>
              <a:rPr lang="en-US" sz="2400" b="1" spc="-4" dirty="0">
                <a:solidFill>
                  <a:srgbClr val="0070C0"/>
                </a:solidFill>
                <a:latin typeface="Times New Roman" panose="02020603050405020304" pitchFamily="18" charset="0"/>
                <a:cs typeface="Times New Roman" panose="02020603050405020304" pitchFamily="18" charset="0"/>
              </a:rPr>
              <a:t>Paper Showing - Gr VI to </a:t>
            </a:r>
            <a:r>
              <a:rPr lang="en-US" sz="2400" b="1" spc="-4" dirty="0" smtClean="0">
                <a:solidFill>
                  <a:srgbClr val="0070C0"/>
                </a:solidFill>
                <a:latin typeface="Times New Roman" panose="02020603050405020304" pitchFamily="18" charset="0"/>
                <a:cs typeface="Times New Roman" panose="02020603050405020304" pitchFamily="18" charset="0"/>
              </a:rPr>
              <a:t>X : 29-08-2026</a:t>
            </a:r>
            <a:r>
              <a:rPr lang="en-US" sz="2400" b="1" spc="4" dirty="0" smtClean="0">
                <a:solidFill>
                  <a:srgbClr val="0070C0"/>
                </a:solidFill>
                <a:latin typeface="Times New Roman" panose="02020603050405020304" pitchFamily="18" charset="0"/>
                <a:cs typeface="Times New Roman" panose="02020603050405020304" pitchFamily="18" charset="0"/>
              </a:rPr>
              <a:t> </a:t>
            </a:r>
          </a:p>
          <a:p>
            <a:pPr lvl="0">
              <a:defRPr/>
            </a:pPr>
            <a:r>
              <a:rPr lang="en-US" sz="2400" b="1" spc="4" dirty="0">
                <a:solidFill>
                  <a:srgbClr val="0070C0"/>
                </a:solidFill>
                <a:latin typeface="Times New Roman" panose="02020603050405020304" pitchFamily="18" charset="0"/>
                <a:cs typeface="Times New Roman" panose="02020603050405020304" pitchFamily="18" charset="0"/>
              </a:rPr>
              <a:t> </a:t>
            </a:r>
            <a:r>
              <a:rPr lang="en-US" sz="2400" b="1" spc="4" dirty="0" smtClean="0">
                <a:solidFill>
                  <a:srgbClr val="0070C0"/>
                </a:solidFill>
                <a:latin typeface="Times New Roman" panose="02020603050405020304" pitchFamily="18" charset="0"/>
                <a:cs typeface="Times New Roman" panose="02020603050405020304" pitchFamily="18" charset="0"/>
              </a:rPr>
              <a:t>PTM </a:t>
            </a:r>
            <a:r>
              <a:rPr lang="en-US" sz="2400" b="1" spc="4" dirty="0">
                <a:solidFill>
                  <a:srgbClr val="0070C0"/>
                </a:solidFill>
                <a:latin typeface="Times New Roman" panose="02020603050405020304" pitchFamily="18" charset="0"/>
                <a:cs typeface="Times New Roman" panose="02020603050405020304" pitchFamily="18" charset="0"/>
              </a:rPr>
              <a:t>3</a:t>
            </a:r>
            <a:r>
              <a:rPr lang="en-US" sz="2400" b="1" spc="-4" dirty="0">
                <a:solidFill>
                  <a:srgbClr val="0070C0"/>
                </a:solidFill>
                <a:latin typeface="Times New Roman" panose="02020603050405020304" pitchFamily="18" charset="0"/>
                <a:cs typeface="Times New Roman" panose="02020603050405020304" pitchFamily="18" charset="0"/>
              </a:rPr>
              <a:t>: </a:t>
            </a:r>
            <a:r>
              <a:rPr lang="en-IN" sz="2400" b="1" spc="-4" dirty="0">
                <a:solidFill>
                  <a:srgbClr val="0070C0"/>
                </a:solidFill>
                <a:latin typeface="Times New Roman" panose="02020603050405020304" pitchFamily="18" charset="0"/>
                <a:cs typeface="Times New Roman" panose="02020603050405020304" pitchFamily="18" charset="0"/>
              </a:rPr>
              <a:t>PT2 </a:t>
            </a:r>
            <a:r>
              <a:rPr lang="en-IN" sz="2400" b="1" spc="-4" dirty="0" smtClean="0">
                <a:solidFill>
                  <a:srgbClr val="0070C0"/>
                </a:solidFill>
                <a:latin typeface="Times New Roman" panose="02020603050405020304" pitchFamily="18" charset="0"/>
                <a:cs typeface="Times New Roman" panose="02020603050405020304" pitchFamily="18" charset="0"/>
              </a:rPr>
              <a:t>Paper </a:t>
            </a:r>
            <a:r>
              <a:rPr lang="en-IN" sz="2400" b="1" spc="-4" dirty="0">
                <a:solidFill>
                  <a:srgbClr val="0070C0"/>
                </a:solidFill>
                <a:latin typeface="Times New Roman" panose="02020603050405020304" pitchFamily="18" charset="0"/>
                <a:cs typeface="Times New Roman" panose="02020603050405020304" pitchFamily="18" charset="0"/>
              </a:rPr>
              <a:t>Showing Gr IX , </a:t>
            </a:r>
            <a:r>
              <a:rPr lang="en-IN" sz="2400" b="1" spc="-4" dirty="0" smtClean="0">
                <a:solidFill>
                  <a:srgbClr val="0070C0"/>
                </a:solidFill>
                <a:latin typeface="Times New Roman" panose="02020603050405020304" pitchFamily="18" charset="0"/>
                <a:cs typeface="Times New Roman" panose="02020603050405020304" pitchFamily="18" charset="0"/>
              </a:rPr>
              <a:t>X : 17-10-2026</a:t>
            </a:r>
          </a:p>
          <a:p>
            <a:pPr lvl="0">
              <a:defRPr/>
            </a:pPr>
            <a:r>
              <a:rPr lang="en-IN" sz="2800" b="1" spc="-4" dirty="0" smtClean="0">
                <a:solidFill>
                  <a:srgbClr val="4472C4"/>
                </a:solidFill>
                <a:latin typeface="Times New Roman" panose="02020603050405020304" pitchFamily="18" charset="0"/>
                <a:cs typeface="Times New Roman" panose="02020603050405020304" pitchFamily="18" charset="0"/>
              </a:rPr>
              <a:t>PTM 4 -OPEN </a:t>
            </a:r>
            <a:r>
              <a:rPr lang="en-IN" sz="2800" b="1" spc="-4" dirty="0">
                <a:solidFill>
                  <a:srgbClr val="4472C4"/>
                </a:solidFill>
                <a:latin typeface="Times New Roman" panose="02020603050405020304" pitchFamily="18" charset="0"/>
                <a:cs typeface="Times New Roman" panose="02020603050405020304" pitchFamily="18" charset="0"/>
              </a:rPr>
              <a:t>Day VI to X Term </a:t>
            </a:r>
            <a:r>
              <a:rPr lang="en-IN" sz="2800" b="1" spc="-4" dirty="0" smtClean="0">
                <a:solidFill>
                  <a:srgbClr val="4472C4"/>
                </a:solidFill>
                <a:latin typeface="Times New Roman" panose="02020603050405020304" pitchFamily="18" charset="0"/>
                <a:cs typeface="Times New Roman" panose="02020603050405020304" pitchFamily="18" charset="0"/>
              </a:rPr>
              <a:t>1: 31-10-2026</a:t>
            </a:r>
            <a:endParaRPr lang="en-IN" sz="2800" b="1" spc="-4" dirty="0">
              <a:solidFill>
                <a:srgbClr val="4472C4"/>
              </a:solidFill>
              <a:latin typeface="Times New Roman" panose="02020603050405020304" pitchFamily="18" charset="0"/>
              <a:cs typeface="Times New Roman" panose="02020603050405020304" pitchFamily="18" charset="0"/>
            </a:endParaRPr>
          </a:p>
          <a:p>
            <a:pPr lvl="0">
              <a:defRPr/>
            </a:pPr>
            <a:r>
              <a:rPr lang="en-US" sz="2400" b="1" spc="4" dirty="0" smtClean="0">
                <a:solidFill>
                  <a:srgbClr val="0070C0"/>
                </a:solidFill>
                <a:latin typeface="Times New Roman" panose="02020603050405020304" pitchFamily="18" charset="0"/>
                <a:cs typeface="Times New Roman" panose="02020603050405020304" pitchFamily="18" charset="0"/>
              </a:rPr>
              <a:t>PTM </a:t>
            </a:r>
            <a:r>
              <a:rPr lang="en-US" sz="2400" b="1" spc="4" dirty="0">
                <a:solidFill>
                  <a:srgbClr val="0070C0"/>
                </a:solidFill>
                <a:latin typeface="Times New Roman" panose="02020603050405020304" pitchFamily="18" charset="0"/>
                <a:cs typeface="Times New Roman" panose="02020603050405020304" pitchFamily="18" charset="0"/>
              </a:rPr>
              <a:t>5</a:t>
            </a:r>
            <a:r>
              <a:rPr lang="en-US" sz="2400" b="1" spc="-4" dirty="0" smtClean="0">
                <a:solidFill>
                  <a:srgbClr val="0070C0"/>
                </a:solidFill>
                <a:latin typeface="Times New Roman" panose="02020603050405020304" pitchFamily="18" charset="0"/>
                <a:cs typeface="Times New Roman" panose="02020603050405020304" pitchFamily="18" charset="0"/>
              </a:rPr>
              <a:t>: </a:t>
            </a:r>
            <a:r>
              <a:rPr lang="en-IN" sz="2400" b="1" spc="-4" dirty="0">
                <a:solidFill>
                  <a:srgbClr val="0070C0"/>
                </a:solidFill>
                <a:latin typeface="Times New Roman" panose="02020603050405020304" pitchFamily="18" charset="0"/>
                <a:cs typeface="Times New Roman" panose="02020603050405020304" pitchFamily="18" charset="0"/>
              </a:rPr>
              <a:t>PT-3 Paper Showing (Gr. </a:t>
            </a:r>
            <a:r>
              <a:rPr lang="en-IN" sz="2400" b="1" spc="-4" dirty="0" smtClean="0">
                <a:solidFill>
                  <a:srgbClr val="0070C0"/>
                </a:solidFill>
                <a:latin typeface="Times New Roman" panose="02020603050405020304" pitchFamily="18" charset="0"/>
                <a:cs typeface="Times New Roman" panose="02020603050405020304" pitchFamily="18" charset="0"/>
              </a:rPr>
              <a:t>IX, X) : 19-12-2026</a:t>
            </a:r>
            <a:endParaRPr lang="en-IN" sz="2400" b="1" spc="-4" dirty="0">
              <a:solidFill>
                <a:srgbClr val="0070C0"/>
              </a:solidFill>
              <a:latin typeface="Times New Roman" panose="02020603050405020304" pitchFamily="18" charset="0"/>
              <a:cs typeface="Times New Roman" panose="02020603050405020304" pitchFamily="18" charset="0"/>
            </a:endParaRPr>
          </a:p>
          <a:p>
            <a:r>
              <a:rPr lang="en-US" sz="2400" b="1" spc="-4" dirty="0" smtClean="0">
                <a:solidFill>
                  <a:srgbClr val="0070C0"/>
                </a:solidFill>
                <a:latin typeface="Times New Roman" panose="02020603050405020304" pitchFamily="18" charset="0"/>
                <a:cs typeface="Times New Roman" panose="02020603050405020304" pitchFamily="18" charset="0"/>
              </a:rPr>
              <a:t> </a:t>
            </a:r>
            <a:r>
              <a:rPr lang="en-IN" sz="2400" b="1" spc="-4" dirty="0" err="1">
                <a:solidFill>
                  <a:srgbClr val="0070C0"/>
                </a:solidFill>
                <a:latin typeface="Times New Roman" panose="02020603050405020304" pitchFamily="18" charset="0"/>
                <a:cs typeface="Times New Roman" panose="02020603050405020304" pitchFamily="18" charset="0"/>
              </a:rPr>
              <a:t>Preboard</a:t>
            </a:r>
            <a:r>
              <a:rPr lang="en-IN" sz="2400" b="1" spc="-4" dirty="0">
                <a:solidFill>
                  <a:srgbClr val="0070C0"/>
                </a:solidFill>
                <a:latin typeface="Times New Roman" panose="02020603050405020304" pitchFamily="18" charset="0"/>
                <a:cs typeface="Times New Roman" panose="02020603050405020304" pitchFamily="18" charset="0"/>
              </a:rPr>
              <a:t>-I Paper Showing (Gr. </a:t>
            </a:r>
            <a:r>
              <a:rPr lang="en-IN" sz="2400" b="1" spc="-4" dirty="0" smtClean="0">
                <a:solidFill>
                  <a:srgbClr val="0070C0"/>
                </a:solidFill>
                <a:latin typeface="Times New Roman" panose="02020603050405020304" pitchFamily="18" charset="0"/>
                <a:cs typeface="Times New Roman" panose="02020603050405020304" pitchFamily="18" charset="0"/>
              </a:rPr>
              <a:t>X): 16-01-2026</a:t>
            </a:r>
          </a:p>
          <a:p>
            <a:r>
              <a:rPr lang="en-IN" sz="2400" b="1" spc="-4" dirty="0" err="1">
                <a:solidFill>
                  <a:srgbClr val="0070C0"/>
                </a:solidFill>
                <a:latin typeface="Times New Roman" panose="02020603050405020304" pitchFamily="18" charset="0"/>
                <a:cs typeface="Times New Roman" panose="02020603050405020304" pitchFamily="18" charset="0"/>
              </a:rPr>
              <a:t>Preboard</a:t>
            </a:r>
            <a:r>
              <a:rPr lang="en-IN" sz="2400" b="1" spc="-4" dirty="0">
                <a:solidFill>
                  <a:srgbClr val="0070C0"/>
                </a:solidFill>
                <a:latin typeface="Times New Roman" panose="02020603050405020304" pitchFamily="18" charset="0"/>
                <a:cs typeface="Times New Roman" panose="02020603050405020304" pitchFamily="18" charset="0"/>
              </a:rPr>
              <a:t> 2 (Gr. X) Paper </a:t>
            </a:r>
            <a:r>
              <a:rPr lang="en-IN" sz="2400" b="1" spc="-4" dirty="0" smtClean="0">
                <a:solidFill>
                  <a:srgbClr val="0070C0"/>
                </a:solidFill>
                <a:latin typeface="Times New Roman" panose="02020603050405020304" pitchFamily="18" charset="0"/>
                <a:cs typeface="Times New Roman" panose="02020603050405020304" pitchFamily="18" charset="0"/>
              </a:rPr>
              <a:t>Showing: 29-01-2026</a:t>
            </a:r>
            <a:endParaRPr lang="en-IN" sz="2400" b="1" spc="-4" dirty="0">
              <a:solidFill>
                <a:srgbClr val="0070C0"/>
              </a:solidFill>
              <a:latin typeface="Times New Roman" panose="02020603050405020304" pitchFamily="18" charset="0"/>
              <a:cs typeface="Times New Roman" panose="02020603050405020304" pitchFamily="18" charset="0"/>
            </a:endParaRPr>
          </a:p>
          <a:p>
            <a:r>
              <a:rPr lang="en-US" sz="2400" b="1" spc="-4" dirty="0" smtClean="0">
                <a:solidFill>
                  <a:srgbClr val="0070C0"/>
                </a:solidFill>
                <a:latin typeface="Times New Roman" panose="02020603050405020304" pitchFamily="18" charset="0"/>
                <a:cs typeface="Times New Roman" panose="02020603050405020304" pitchFamily="18" charset="0"/>
              </a:rPr>
              <a:t>PTM 6</a:t>
            </a:r>
            <a:r>
              <a:rPr lang="en-US" sz="2400" b="1" spc="-4" dirty="0">
                <a:solidFill>
                  <a:srgbClr val="0070C0"/>
                </a:solidFill>
                <a:latin typeface="Times New Roman" panose="02020603050405020304" pitchFamily="18" charset="0"/>
                <a:cs typeface="Times New Roman" panose="02020603050405020304" pitchFamily="18" charset="0"/>
              </a:rPr>
              <a:t>: PT2 Paper Showing (Gr. VI-VIII</a:t>
            </a:r>
            <a:r>
              <a:rPr lang="en-US" sz="2400" b="1" spc="-4" dirty="0" smtClean="0">
                <a:solidFill>
                  <a:srgbClr val="0070C0"/>
                </a:solidFill>
                <a:latin typeface="Times New Roman" panose="02020603050405020304" pitchFamily="18" charset="0"/>
                <a:cs typeface="Times New Roman" panose="02020603050405020304" pitchFamily="18" charset="0"/>
              </a:rPr>
              <a:t>) – 30-01-2027</a:t>
            </a:r>
            <a:endParaRPr lang="en-US" sz="2400" b="1" spc="-4" dirty="0">
              <a:solidFill>
                <a:srgbClr val="0070C0"/>
              </a:solidFill>
              <a:latin typeface="Times New Roman" panose="02020603050405020304" pitchFamily="18" charset="0"/>
              <a:cs typeface="Times New Roman" panose="02020603050405020304" pitchFamily="18" charset="0"/>
            </a:endParaRPr>
          </a:p>
          <a:p>
            <a:r>
              <a:rPr lang="en-IN" sz="2400" b="1" spc="-4" dirty="0">
                <a:solidFill>
                  <a:srgbClr val="0070C0"/>
                </a:solidFill>
                <a:latin typeface="Times New Roman" panose="02020603050405020304" pitchFamily="18" charset="0"/>
                <a:cs typeface="Times New Roman" panose="02020603050405020304" pitchFamily="18" charset="0"/>
              </a:rPr>
              <a:t>Paper Showing YE - Grade </a:t>
            </a:r>
            <a:r>
              <a:rPr lang="en-IN" sz="2400" b="1" spc="-4" dirty="0" smtClean="0">
                <a:solidFill>
                  <a:srgbClr val="0070C0"/>
                </a:solidFill>
                <a:latin typeface="Times New Roman" panose="02020603050405020304" pitchFamily="18" charset="0"/>
                <a:cs typeface="Times New Roman" panose="02020603050405020304" pitchFamily="18" charset="0"/>
              </a:rPr>
              <a:t>IX- 05-03-2027</a:t>
            </a:r>
          </a:p>
          <a:p>
            <a:r>
              <a:rPr lang="en-IN" sz="2400" b="1" spc="-4" dirty="0">
                <a:solidFill>
                  <a:srgbClr val="0070C0"/>
                </a:solidFill>
                <a:latin typeface="Times New Roman" panose="02020603050405020304" pitchFamily="18" charset="0"/>
                <a:cs typeface="Times New Roman" panose="02020603050405020304" pitchFamily="18" charset="0"/>
              </a:rPr>
              <a:t>Paper Showing Grade V to </a:t>
            </a:r>
            <a:r>
              <a:rPr lang="en-IN" sz="2400" b="1" spc="-4" dirty="0" smtClean="0">
                <a:solidFill>
                  <a:srgbClr val="0070C0"/>
                </a:solidFill>
                <a:latin typeface="Times New Roman" panose="02020603050405020304" pitchFamily="18" charset="0"/>
                <a:cs typeface="Times New Roman" panose="02020603050405020304" pitchFamily="18" charset="0"/>
              </a:rPr>
              <a:t>VIII : 03-03-2027</a:t>
            </a:r>
            <a:endParaRPr lang="en-IN" sz="2400" b="1" spc="-4"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ChangeArrowheads="1"/>
          </p:cNvSpPr>
          <p:nvPr/>
        </p:nvSpPr>
        <p:spPr bwMode="auto">
          <a:xfrm>
            <a:off x="7715068" y="195949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en-IN" sz="1350"/>
          </a:p>
        </p:txBody>
      </p:sp>
      <p:sp>
        <p:nvSpPr>
          <p:cNvPr id="18" name="Rectangle 4"/>
          <p:cNvSpPr>
            <a:spLocks noChangeArrowheads="1"/>
          </p:cNvSpPr>
          <p:nvPr/>
        </p:nvSpPr>
        <p:spPr bwMode="auto">
          <a:xfrm>
            <a:off x="2783632" y="4592195"/>
            <a:ext cx="6993396"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spAutoFit/>
          </a:bodyPr>
          <a:lstStyle/>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US" alt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Note: </a:t>
            </a:r>
            <a:r>
              <a:rPr lang="en-IN" b="1" dirty="0">
                <a:solidFill>
                  <a:srgbClr val="FF0000"/>
                </a:solidFill>
                <a:latin typeface="Times New Roman" panose="02020603050405020304" pitchFamily="18" charset="0"/>
                <a:cs typeface="Times New Roman" panose="02020603050405020304" pitchFamily="18" charset="0"/>
              </a:rPr>
              <a:t>Please take a prior appointment for any sort of meeting</a:t>
            </a:r>
            <a:r>
              <a:rPr lang="en-IN" sz="1200" b="1" dirty="0">
                <a:solidFill>
                  <a:srgbClr val="FF0000"/>
                </a:solidFill>
                <a:latin typeface="Times New Roman" panose="02020603050405020304" pitchFamily="18" charset="0"/>
                <a:cs typeface="Times New Roman" panose="02020603050405020304" pitchFamily="18" charset="0"/>
              </a:rPr>
              <a:t>.</a:t>
            </a: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214630" indent="-214630" eaLnBrk="0" fontAlgn="base" hangingPunct="0">
              <a:spcBef>
                <a:spcPct val="0"/>
              </a:spcBef>
              <a:spcAft>
                <a:spcPct val="0"/>
              </a:spcAft>
              <a:buFont typeface="Arial" panose="020B0604020202020204" pitchFamily="34" charset="0"/>
              <a:buChar char="•"/>
            </a:pPr>
            <a:endParaRPr lang="en-US" altLang="en-US" sz="1350" dirty="0">
              <a:latin typeface="Arial" panose="020B0604020202020204" pitchFamily="34" charset="0"/>
            </a:endParaRPr>
          </a:p>
        </p:txBody>
      </p:sp>
      <p:sp>
        <p:nvSpPr>
          <p:cNvPr id="5" name="Rectangle 4"/>
          <p:cNvSpPr/>
          <p:nvPr/>
        </p:nvSpPr>
        <p:spPr>
          <a:xfrm>
            <a:off x="2046872" y="142775"/>
            <a:ext cx="9306928" cy="954107"/>
          </a:xfrm>
          <a:prstGeom prst="rect">
            <a:avLst/>
          </a:prstGeom>
        </p:spPr>
        <p:txBody>
          <a:bodyPr wrap="square">
            <a:spAutoFit/>
          </a:bodyPr>
          <a:lstStyle/>
          <a:p>
            <a:pPr algn="ctr">
              <a:defRPr/>
            </a:pPr>
            <a:r>
              <a:rPr lang="en-IN" sz="2800" b="1" dirty="0">
                <a:solidFill>
                  <a:srgbClr val="002060"/>
                </a:solidFill>
                <a:latin typeface="Times New Roman" panose="02020603050405020304" pitchFamily="18" charset="0"/>
                <a:cs typeface="Times New Roman" panose="02020603050405020304" pitchFamily="18" charset="0"/>
              </a:rPr>
              <a:t>Parent  to Teacher/Admin Staff Meeting Time other than regular PTMS</a:t>
            </a:r>
            <a:endParaRPr lang="en-US" sz="2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1832405"/>
              </p:ext>
            </p:extLst>
          </p:nvPr>
        </p:nvGraphicFramePr>
        <p:xfrm>
          <a:off x="2783632" y="1188374"/>
          <a:ext cx="7427168" cy="5427893"/>
        </p:xfrm>
        <a:graphic>
          <a:graphicData uri="http://schemas.openxmlformats.org/drawingml/2006/table">
            <a:tbl>
              <a:tblPr firstRow="1" bandRow="1">
                <a:tableStyleId>{5C22544A-7EE6-4342-B048-85BDC9FD1C3A}</a:tableStyleId>
              </a:tblPr>
              <a:tblGrid>
                <a:gridCol w="3636218">
                  <a:extLst>
                    <a:ext uri="{9D8B030D-6E8A-4147-A177-3AD203B41FA5}">
                      <a16:colId xmlns:a16="http://schemas.microsoft.com/office/drawing/2014/main" val="20000"/>
                    </a:ext>
                  </a:extLst>
                </a:gridCol>
                <a:gridCol w="3790950">
                  <a:extLst>
                    <a:ext uri="{9D8B030D-6E8A-4147-A177-3AD203B41FA5}">
                      <a16:colId xmlns:a16="http://schemas.microsoft.com/office/drawing/2014/main" val="20001"/>
                    </a:ext>
                  </a:extLst>
                </a:gridCol>
              </a:tblGrid>
              <a:tr h="361691">
                <a:tc>
                  <a:txBody>
                    <a:bodyPr/>
                    <a:lstStyle/>
                    <a:p>
                      <a:r>
                        <a:rPr lang="en-IN" sz="2000" b="1" dirty="0">
                          <a:latin typeface="Times New Roman" panose="02020603050405020304" pitchFamily="18" charset="0"/>
                          <a:cs typeface="Times New Roman" panose="02020603050405020304" pitchFamily="18" charset="0"/>
                        </a:rPr>
                        <a:t>Designation</a:t>
                      </a:r>
                    </a:p>
                  </a:txBody>
                  <a:tcPr/>
                </a:tc>
                <a:tc>
                  <a:txBody>
                    <a:bodyPr/>
                    <a:lstStyle/>
                    <a:p>
                      <a:r>
                        <a:rPr lang="en-IN" sz="2000" b="1" dirty="0">
                          <a:latin typeface="Times New Roman" panose="02020603050405020304" pitchFamily="18" charset="0"/>
                          <a:cs typeface="Times New Roman" panose="02020603050405020304" pitchFamily="18" charset="0"/>
                        </a:rPr>
                        <a:t>Working Time</a:t>
                      </a:r>
                    </a:p>
                  </a:txBody>
                  <a:tcPr/>
                </a:tc>
                <a:extLst>
                  <a:ext uri="{0D108BD9-81ED-4DB2-BD59-A6C34878D82A}">
                    <a16:rowId xmlns:a16="http://schemas.microsoft.com/office/drawing/2014/main" val="10000"/>
                  </a:ext>
                </a:extLst>
              </a:tr>
              <a:tr h="626340">
                <a:tc>
                  <a:txBody>
                    <a:bodyPr/>
                    <a:lstStyle/>
                    <a:p>
                      <a:r>
                        <a:rPr lang="en-IN" sz="2000" b="1" dirty="0">
                          <a:latin typeface="Times New Roman" panose="02020603050405020304" pitchFamily="18" charset="0"/>
                          <a:cs typeface="Times New Roman" panose="02020603050405020304" pitchFamily="18" charset="0"/>
                        </a:rPr>
                        <a:t>SCHOOL OFFICE TIMING</a:t>
                      </a:r>
                    </a:p>
                  </a:txBody>
                  <a:tcPr/>
                </a:tc>
                <a:tc>
                  <a:txBody>
                    <a:bodyPr/>
                    <a:lstStyle/>
                    <a:p>
                      <a:r>
                        <a:rPr lang="en-IN" sz="2000" b="1" dirty="0">
                          <a:latin typeface="Times New Roman" panose="02020603050405020304" pitchFamily="18" charset="0"/>
                          <a:cs typeface="Times New Roman" panose="02020603050405020304" pitchFamily="18" charset="0"/>
                        </a:rPr>
                        <a:t>9:00 am to 5:00 p.m.</a:t>
                      </a:r>
                    </a:p>
                  </a:txBody>
                  <a:tcPr/>
                </a:tc>
                <a:extLst>
                  <a:ext uri="{0D108BD9-81ED-4DB2-BD59-A6C34878D82A}">
                    <a16:rowId xmlns:a16="http://schemas.microsoft.com/office/drawing/2014/main" val="10001"/>
                  </a:ext>
                </a:extLst>
              </a:tr>
              <a:tr h="956762">
                <a:tc>
                  <a:txBody>
                    <a:bodyPr/>
                    <a:lstStyle/>
                    <a:p>
                      <a:r>
                        <a:rPr lang="en-IN" sz="2000" b="1" dirty="0">
                          <a:latin typeface="Times New Roman" panose="02020603050405020304" pitchFamily="18" charset="0"/>
                          <a:cs typeface="Times New Roman" panose="02020603050405020304" pitchFamily="18" charset="0"/>
                        </a:rPr>
                        <a:t>Timing for Parents to meet teachers</a:t>
                      </a:r>
                    </a:p>
                  </a:txBody>
                  <a:tcPr/>
                </a:tc>
                <a:tc>
                  <a:txBody>
                    <a:bodyPr/>
                    <a:lstStyle/>
                    <a:p>
                      <a:r>
                        <a:rPr lang="en-IN" sz="2000" b="1" dirty="0">
                          <a:latin typeface="Times New Roman" panose="02020603050405020304" pitchFamily="18" charset="0"/>
                          <a:cs typeface="Times New Roman" panose="02020603050405020304" pitchFamily="18" charset="0"/>
                        </a:rPr>
                        <a:t>All PTMs</a:t>
                      </a:r>
                    </a:p>
                    <a:p>
                      <a:endParaRPr lang="en-IN" sz="2000" b="1"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All working days 3:30 p.m. to 4:00 p.m.</a:t>
                      </a:r>
                    </a:p>
                    <a:p>
                      <a:r>
                        <a:rPr lang="en-IN" sz="2000" b="1" dirty="0">
                          <a:latin typeface="Times New Roman" panose="02020603050405020304" pitchFamily="18" charset="0"/>
                          <a:cs typeface="Times New Roman" panose="02020603050405020304" pitchFamily="18" charset="0"/>
                        </a:rPr>
                        <a:t>(With prior appointment) </a:t>
                      </a:r>
                      <a:endParaRPr lang="en-IN" sz="20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445496">
                <a:tc>
                  <a:txBody>
                    <a:bodyPr/>
                    <a:lstStyle/>
                    <a:p>
                      <a:r>
                        <a:rPr lang="en-IN" sz="2000" b="1" dirty="0">
                          <a:latin typeface="Times New Roman" panose="02020603050405020304" pitchFamily="18" charset="0"/>
                          <a:cs typeface="Times New Roman" panose="02020603050405020304" pitchFamily="18" charset="0"/>
                        </a:rPr>
                        <a:t>Timing when parents can meet co-ordinators</a:t>
                      </a:r>
                    </a:p>
                  </a:txBody>
                  <a:tcPr/>
                </a:tc>
                <a:tc>
                  <a:txBody>
                    <a:bodyPr/>
                    <a:lstStyle/>
                    <a:p>
                      <a:r>
                        <a:rPr lang="en-IN" sz="2000" b="1" dirty="0">
                          <a:latin typeface="Times New Roman" panose="02020603050405020304" pitchFamily="18" charset="0"/>
                          <a:cs typeface="Times New Roman" panose="02020603050405020304" pitchFamily="18" charset="0"/>
                        </a:rPr>
                        <a:t>Monday – Friday</a:t>
                      </a:r>
                    </a:p>
                    <a:p>
                      <a:r>
                        <a:rPr lang="en-IN" sz="2000" b="1" dirty="0">
                          <a:latin typeface="Times New Roman" panose="02020603050405020304" pitchFamily="18" charset="0"/>
                          <a:cs typeface="Times New Roman" panose="02020603050405020304" pitchFamily="18" charset="0"/>
                        </a:rPr>
                        <a:t>3:30 p.m. to 4:00 p.m. </a:t>
                      </a:r>
                      <a:endParaRPr lang="en-IN" sz="2000" b="1" dirty="0">
                        <a:solidFill>
                          <a:srgbClr val="FF0000"/>
                        </a:solidFill>
                        <a:latin typeface="Times New Roman" panose="02020603050405020304" pitchFamily="18" charset="0"/>
                        <a:cs typeface="Times New Roman" panose="02020603050405020304" pitchFamily="18" charset="0"/>
                      </a:endParaRPr>
                    </a:p>
                    <a:p>
                      <a:endParaRPr lang="en-IN" sz="2000" b="1"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All working Saturdays between</a:t>
                      </a:r>
                    </a:p>
                    <a:p>
                      <a:r>
                        <a:rPr lang="en-US" sz="2000" b="1" dirty="0">
                          <a:latin typeface="Times New Roman" panose="02020603050405020304" pitchFamily="18" charset="0"/>
                          <a:cs typeface="Times New Roman" panose="02020603050405020304" pitchFamily="18" charset="0"/>
                        </a:rPr>
                        <a:t>1:30</a:t>
                      </a:r>
                      <a:r>
                        <a:rPr lang="en-US" sz="2000" b="1" baseline="0" dirty="0">
                          <a:latin typeface="Times New Roman" panose="02020603050405020304" pitchFamily="18" charset="0"/>
                          <a:cs typeface="Times New Roman" panose="02020603050405020304" pitchFamily="18" charset="0"/>
                        </a:rPr>
                        <a:t> p.m. to 2:30 p.m.</a:t>
                      </a:r>
                    </a:p>
                    <a:p>
                      <a:r>
                        <a:rPr lang="en-US" sz="2000" b="1" baseline="0" dirty="0">
                          <a:latin typeface="Times New Roman" panose="02020603050405020304" pitchFamily="18" charset="0"/>
                          <a:cs typeface="Times New Roman" panose="02020603050405020304" pitchFamily="18" charset="0"/>
                        </a:rPr>
                        <a:t>(With prior appointment)</a:t>
                      </a:r>
                    </a:p>
                    <a:p>
                      <a:endParaRPr lang="en-IN"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564833">
                <a:tc>
                  <a:txBody>
                    <a:bodyPr/>
                    <a:lstStyle/>
                    <a:p>
                      <a:r>
                        <a:rPr lang="en-IN" sz="2000" b="1" dirty="0">
                          <a:latin typeface="Times New Roman" panose="02020603050405020304" pitchFamily="18" charset="0"/>
                          <a:cs typeface="Times New Roman" panose="02020603050405020304" pitchFamily="18" charset="0"/>
                        </a:rPr>
                        <a:t>PRINCIPAL </a:t>
                      </a:r>
                    </a:p>
                  </a:txBody>
                  <a:tcPr/>
                </a:tc>
                <a:tc>
                  <a:txBody>
                    <a:bodyPr/>
                    <a:lstStyle/>
                    <a:p>
                      <a:r>
                        <a:rPr lang="en-IN" sz="2000" b="1" dirty="0">
                          <a:latin typeface="Times New Roman" panose="02020603050405020304" pitchFamily="18" charset="0"/>
                          <a:cs typeface="Times New Roman" panose="02020603050405020304" pitchFamily="18" charset="0"/>
                        </a:rPr>
                        <a:t>2:30 p.m. to 3:30 p.m. </a:t>
                      </a:r>
                    </a:p>
                  </a:txBody>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4F1023B6-41B5-48C9-9D42-011F14A99E8D}" type="slidenum">
              <a:rPr lang="en-IN" smtClean="0"/>
              <a:t>138</a:t>
            </a:fld>
            <a:endParaRPr lang="en-IN"/>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6411" y="295455"/>
            <a:ext cx="10049142" cy="7123040"/>
          </a:xfrm>
          <a:prstGeom prst="rect">
            <a:avLst/>
          </a:prstGeom>
        </p:spPr>
        <p:txBody>
          <a:bodyPr wrap="square">
            <a:spAutoFit/>
          </a:bodyPr>
          <a:lstStyle/>
          <a:p>
            <a:pPr algn="ctr">
              <a:lnSpc>
                <a:spcPct val="115000"/>
              </a:lnSpc>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CONTACT NUMBERS FOR</a:t>
            </a:r>
          </a:p>
          <a:p>
            <a:pPr algn="ctr">
              <a:lnSpc>
                <a:spcPct val="115000"/>
              </a:lnSpc>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PARENT - SCHOOL COMMUNICATION</a:t>
            </a:r>
            <a:endParaRPr lang="en-IN"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200"/>
              </a:spcBef>
              <a:spcAft>
                <a:spcPts val="2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FRONT DESK –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Ms. Sharda Kamble -</a:t>
            </a:r>
            <a:r>
              <a:rPr lang="en-US" sz="2000" b="1" dirty="0">
                <a:latin typeface="Times New Roman" panose="02020603050405020304" pitchFamily="18" charset="0"/>
                <a:ea typeface="Calibri" panose="020F0502020204030204" pitchFamily="34" charset="0"/>
                <a:cs typeface="Times New Roman" panose="02020603050405020304" pitchFamily="18" charset="0"/>
              </a:rPr>
              <a:t> 7888018774/ 7888018771 </a:t>
            </a:r>
          </a:p>
          <a:p>
            <a:pPr algn="just">
              <a:lnSpc>
                <a:spcPct val="115000"/>
              </a:lnSpc>
              <a:spcBef>
                <a:spcPts val="200"/>
              </a:spcBef>
              <a:spcAft>
                <a:spcPts val="2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                        	   ( 0712-2956469 / 0712-4067294 )</a:t>
            </a:r>
          </a:p>
          <a:p>
            <a:pPr algn="just">
              <a:lnSpc>
                <a:spcPct val="115000"/>
              </a:lnSpc>
              <a:spcBef>
                <a:spcPts val="200"/>
              </a:spcBef>
              <a:spcAft>
                <a:spcPts val="200"/>
              </a:spcAft>
            </a:pPr>
            <a:r>
              <a:rPr lang="en-US" sz="2000" b="1" dirty="0">
                <a:latin typeface="Times New Roman" panose="02020603050405020304" pitchFamily="18" charset="0"/>
                <a:cs typeface="Times New Roman" panose="02020603050405020304" pitchFamily="18" charset="0"/>
              </a:rPr>
              <a:t>ADMIN   –             7888018770</a:t>
            </a:r>
          </a:p>
          <a:p>
            <a:pPr algn="just">
              <a:lnSpc>
                <a:spcPct val="115000"/>
              </a:lnSpc>
              <a:spcBef>
                <a:spcPts val="200"/>
              </a:spcBef>
              <a:spcAft>
                <a:spcPts val="2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TRANSPORT –     7888018773</a:t>
            </a:r>
          </a:p>
          <a:p>
            <a:pPr algn="just">
              <a:lnSpc>
                <a:spcPct val="115000"/>
              </a:lnSpc>
              <a:spcBef>
                <a:spcPts val="200"/>
              </a:spcBef>
              <a:spcAft>
                <a:spcPts val="200"/>
              </a:spcAft>
            </a:pP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200"/>
              </a:spcBef>
              <a:spcAft>
                <a:spcPts val="200"/>
              </a:spcAft>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CO-ORDINATOR MS. RUCHI SHRIVASTAVA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(Primary 1 - 2)</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- 7888018187</a:t>
            </a: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200"/>
              </a:spcBef>
              <a:spcAft>
                <a:spcPts val="2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CO-ORDINATOR  MS. DIPTI SOHONI </a:t>
            </a:r>
            <a:r>
              <a:rPr lang="en-US" sz="2000" b="1" dirty="0">
                <a:latin typeface="Times New Roman" panose="02020603050405020304" pitchFamily="18" charset="0"/>
                <a:cs typeface="Times New Roman" panose="02020603050405020304" pitchFamily="18" charset="0"/>
              </a:rPr>
              <a:t>(Primary 3 - 5) </a:t>
            </a:r>
            <a:r>
              <a:rPr lang="en-US" sz="2000" b="1" dirty="0">
                <a:latin typeface="Times New Roman" panose="02020603050405020304" pitchFamily="18" charset="0"/>
                <a:ea typeface="Calibri" panose="020F0502020204030204" pitchFamily="34" charset="0"/>
                <a:cs typeface="Times New Roman" panose="02020603050405020304" pitchFamily="18" charset="0"/>
              </a:rPr>
              <a:t>– 7888018183</a:t>
            </a:r>
            <a:endParaRPr lang="en-IN" sz="2000" b="1" dirty="0">
              <a:latin typeface="Times New Roman" panose="02020603050405020304" pitchFamily="18" charset="0"/>
              <a:cs typeface="Times New Roman" panose="02020603050405020304" pitchFamily="18" charset="0"/>
            </a:endParaRPr>
          </a:p>
          <a:p>
            <a:pPr algn="just">
              <a:lnSpc>
                <a:spcPct val="115000"/>
              </a:lnSpc>
              <a:spcBef>
                <a:spcPts val="200"/>
              </a:spcBef>
              <a:spcAft>
                <a:spcPts val="200"/>
              </a:spcAft>
            </a:pPr>
            <a:r>
              <a:rPr lang="en-US" sz="2000" b="1" dirty="0">
                <a:latin typeface="Times New Roman" panose="02020603050405020304" pitchFamily="18" charset="0"/>
                <a:cs typeface="Times New Roman" panose="02020603050405020304" pitchFamily="18" charset="0"/>
              </a:rPr>
              <a:t>CO-ORDINATOR  MS. DEEPA SHARMA (Secondary 6 - 10) – 7888018189</a:t>
            </a:r>
          </a:p>
          <a:p>
            <a:pPr marL="0" marR="0" lvl="0" indent="0" algn="just" defTabSz="914400" rtl="0" eaLnBrk="1" fontAlgn="auto" latinLnBrk="0" hangingPunct="1">
              <a:lnSpc>
                <a:spcPct val="115000"/>
              </a:lnSpc>
              <a:spcBef>
                <a:spcPts val="200"/>
              </a:spcBef>
              <a:spcAft>
                <a:spcPts val="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CO-ORDINATOR MS. VIBHAKAR VAIDYA</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(Co-scholastic)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–9911740741</a:t>
            </a:r>
          </a:p>
          <a:p>
            <a:pPr marL="0" marR="0" lvl="0" indent="0" algn="just" defTabSz="914400" rtl="0" eaLnBrk="1" fontAlgn="auto" latinLnBrk="0" hangingPunct="1">
              <a:lnSpc>
                <a:spcPct val="115000"/>
              </a:lnSpc>
              <a:spcBef>
                <a:spcPts val="200"/>
              </a:spcBef>
              <a:spcAft>
                <a:spcPts val="200"/>
              </a:spcAft>
              <a:buClrTx/>
              <a:buSzTx/>
              <a:buFontTx/>
              <a:buNone/>
              <a:tabLst/>
              <a:defRPr/>
            </a:pP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PRE – PRIMARY - 7888018099</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200"/>
              </a:spcBef>
              <a:spcAft>
                <a:spcPts val="200"/>
              </a:spcAft>
            </a:pPr>
            <a:r>
              <a:rPr lang="en-US" sz="2000" b="1" dirty="0">
                <a:latin typeface="Times New Roman" panose="02020603050405020304" pitchFamily="18" charset="0"/>
                <a:cs typeface="Times New Roman" panose="02020603050405020304" pitchFamily="18" charset="0"/>
              </a:rPr>
              <a:t>*</a:t>
            </a:r>
            <a:r>
              <a:rPr lang="en-US" sz="2000" b="1" dirty="0">
                <a:solidFill>
                  <a:srgbClr val="FF0000"/>
                </a:solidFill>
                <a:latin typeface="Times New Roman" panose="02020603050405020304" pitchFamily="18" charset="0"/>
                <a:cs typeface="Times New Roman" panose="02020603050405020304" pitchFamily="18" charset="0"/>
              </a:rPr>
              <a:t>Timing to call coordinator for parents is between </a:t>
            </a:r>
            <a:r>
              <a:rPr lang="en-US" sz="2000" b="1" u="sng" dirty="0">
                <a:solidFill>
                  <a:srgbClr val="FF0000"/>
                </a:solidFill>
                <a:latin typeface="Times New Roman" panose="02020603050405020304" pitchFamily="18" charset="0"/>
                <a:cs typeface="Times New Roman" panose="02020603050405020304" pitchFamily="18" charset="0"/>
              </a:rPr>
              <a:t>10:00 am to 11:00 am </a:t>
            </a:r>
            <a:r>
              <a:rPr lang="en-US" sz="2000" b="1" dirty="0">
                <a:solidFill>
                  <a:srgbClr val="FF0000"/>
                </a:solidFill>
                <a:latin typeface="Times New Roman" panose="02020603050405020304" pitchFamily="18" charset="0"/>
                <a:cs typeface="Times New Roman" panose="02020603050405020304" pitchFamily="18" charset="0"/>
              </a:rPr>
              <a:t>after which they can WhatsApp msg on the above-mentioned numbers. All messages will be responded within 24 working hours.</a:t>
            </a:r>
            <a:endParaRPr lang="en-US" sz="2000" b="1" dirty="0">
              <a:latin typeface="Times New Roman" panose="02020603050405020304" pitchFamily="18" charset="0"/>
              <a:cs typeface="Times New Roman" panose="02020603050405020304" pitchFamily="18" charset="0"/>
            </a:endParaRPr>
          </a:p>
          <a:p>
            <a:pPr marL="685800" marR="0" algn="just">
              <a:lnSpc>
                <a:spcPct val="115000"/>
              </a:lnSpc>
              <a:spcBef>
                <a:spcPts val="0"/>
              </a:spcBef>
              <a:spcAft>
                <a:spcPts val="0"/>
              </a:spcAft>
            </a:pPr>
            <a:endParaRPr lang="en-IN" sz="2000" b="1" dirty="0">
              <a:latin typeface="Times New Roman" panose="02020603050405020304" pitchFamily="18" charset="0"/>
              <a:cs typeface="Times New Roman" panose="02020603050405020304" pitchFamily="18" charset="0"/>
            </a:endParaRPr>
          </a:p>
          <a:p>
            <a:pPr>
              <a:lnSpc>
                <a:spcPct val="115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139</a:t>
            </a:fld>
            <a:endParaRPr lang="en-IN"/>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0" name="TextBox 19"/>
          <p:cNvSpPr txBox="1"/>
          <p:nvPr/>
        </p:nvSpPr>
        <p:spPr>
          <a:xfrm>
            <a:off x="3419509" y="5086481"/>
            <a:ext cx="1428760" cy="400110"/>
          </a:xfrm>
          <a:prstGeom prst="rect">
            <a:avLst/>
          </a:prstGeom>
          <a:noFill/>
        </p:spPr>
        <p:txBody>
          <a:bodyPr rtlCol="0" wrap="square">
            <a:spAutoFit/>
          </a:bodyPr>
          <a:lstStyle/>
          <a:p>
            <a:pPr algn="ctr"/>
            <a:r>
              <a:rPr b="1" dirty="0" lang="en-IN" sz="1000">
                <a:latin charset="0" panose="02020603050405020304" pitchFamily="18" typeface="Times New Roman"/>
                <a:cs charset="0" panose="02020603050405020304" pitchFamily="18" typeface="Times New Roman"/>
              </a:rPr>
              <a:t>M</a:t>
            </a:r>
            <a:r>
              <a:rPr altLang="en-IN" b="1" dirty="0" lang="en-GB" sz="1000">
                <a:latin charset="0" panose="02020603050405020304" pitchFamily="18" typeface="Times New Roman"/>
                <a:cs charset="0" panose="02020603050405020304" pitchFamily="18" typeface="Times New Roman"/>
              </a:rPr>
              <a:t>r</a:t>
            </a:r>
            <a:r>
              <a:rPr b="1" dirty="0" lang="en-IN" sz="1000">
                <a:latin charset="0" panose="02020603050405020304" pitchFamily="18" typeface="Times New Roman"/>
                <a:cs charset="0" panose="02020603050405020304" pitchFamily="18" typeface="Times New Roman"/>
              </a:rPr>
              <a:t>. </a:t>
            </a:r>
            <a:r>
              <a:rPr b="1" dirty="0" err="1" lang="en-IN" sz="1000">
                <a:latin charset="0" panose="02020603050405020304" pitchFamily="18" typeface="Times New Roman"/>
                <a:cs charset="0" panose="02020603050405020304" pitchFamily="18" typeface="Times New Roman"/>
              </a:rPr>
              <a:t>Dharam</a:t>
            </a:r>
            <a:r>
              <a:rPr b="1" dirty="0" lang="en-IN" sz="1000">
                <a:latin charset="0" panose="02020603050405020304" pitchFamily="18" typeface="Times New Roman"/>
                <a:cs charset="0" panose="02020603050405020304" pitchFamily="18" typeface="Times New Roman"/>
              </a:rPr>
              <a:t> </a:t>
            </a:r>
            <a:r>
              <a:rPr b="1" dirty="0" err="1" lang="en-IN" sz="1000">
                <a:latin charset="0" panose="02020603050405020304" pitchFamily="18" typeface="Times New Roman"/>
                <a:cs charset="0" panose="02020603050405020304" pitchFamily="18" typeface="Times New Roman"/>
              </a:rPr>
              <a:t>Sahu</a:t>
            </a:r>
            <a:endParaRPr b="1" dirty="0" lang="en-IN" sz="1000">
              <a:latin charset="0" panose="02020603050405020304" pitchFamily="18" typeface="Times New Roman"/>
              <a:cs charset="0" panose="02020603050405020304" pitchFamily="18" typeface="Times New Roman"/>
            </a:endParaRPr>
          </a:p>
          <a:p>
            <a:pPr algn="ctr"/>
            <a:r>
              <a:rPr b="1" dirty="0" lang="en-IN" sz="1000">
                <a:latin charset="0" panose="02020603050405020304" pitchFamily="18" typeface="Times New Roman"/>
                <a:cs charset="0" panose="02020603050405020304" pitchFamily="18" typeface="Times New Roman"/>
              </a:rPr>
              <a:t>Accountant </a:t>
            </a:r>
            <a:endParaRPr b="1" dirty="0" lang="en-US" sz="1000">
              <a:latin charset="0" panose="02020603050405020304" pitchFamily="18" typeface="Times New Roman"/>
              <a:cs charset="0" panose="02020603050405020304" pitchFamily="18" typeface="Times New Roman"/>
            </a:endParaRPr>
          </a:p>
        </p:txBody>
      </p:sp>
      <p:sp>
        <p:nvSpPr>
          <p:cNvPr id="22" name="TextBox 21"/>
          <p:cNvSpPr txBox="1"/>
          <p:nvPr/>
        </p:nvSpPr>
        <p:spPr>
          <a:xfrm>
            <a:off x="6478413" y="2620584"/>
            <a:ext cx="2376264" cy="461665"/>
          </a:xfrm>
          <a:prstGeom prst="rect">
            <a:avLst/>
          </a:prstGeom>
          <a:noFill/>
        </p:spPr>
        <p:txBody>
          <a:bodyPr rtlCol="0" wrap="square">
            <a:spAutoFit/>
          </a:bodyPr>
          <a:lstStyle/>
          <a:p>
            <a:pPr algn="ctr"/>
            <a:r>
              <a:rPr b="1" dirty="0" lang="en-IN" sz="1200">
                <a:latin charset="0" panose="02020603050405020304" pitchFamily="18" typeface="Times New Roman"/>
                <a:cs charset="0" panose="02020603050405020304" pitchFamily="18" typeface="Times New Roman"/>
              </a:rPr>
              <a:t>    Ms. </a:t>
            </a:r>
            <a:r>
              <a:rPr b="1" dirty="0" err="1" lang="en-IN" sz="1200">
                <a:latin charset="0" panose="02020603050405020304" pitchFamily="18" typeface="Times New Roman"/>
                <a:cs charset="0" panose="02020603050405020304" pitchFamily="18" typeface="Times New Roman"/>
              </a:rPr>
              <a:t>Samta</a:t>
            </a:r>
            <a:r>
              <a:rPr b="1" dirty="0" lang="en-IN" sz="1200">
                <a:latin charset="0" panose="02020603050405020304" pitchFamily="18" typeface="Times New Roman"/>
                <a:cs charset="0" panose="02020603050405020304" pitchFamily="18" typeface="Times New Roman"/>
              </a:rPr>
              <a:t> </a:t>
            </a:r>
            <a:r>
              <a:rPr b="1" dirty="0" err="1" lang="en-IN" sz="1200">
                <a:latin charset="0" panose="02020603050405020304" pitchFamily="18" typeface="Times New Roman"/>
                <a:cs charset="0" panose="02020603050405020304" pitchFamily="18" typeface="Times New Roman"/>
              </a:rPr>
              <a:t>Lakhotia</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    Relationship Manager</a:t>
            </a:r>
            <a:endParaRPr b="1" dirty="0" lang="en-US" sz="1200">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1679575" y="-144463"/>
            <a:ext cx="304800" cy="304801"/>
          </a:xfrm>
          <a:prstGeom prst="rect">
            <a:avLst/>
          </a:prstGeom>
          <a:noFill/>
        </p:spPr>
        <p:txBody>
          <a:bodyPr anchor="t" anchorCtr="0" bIns="45720" compatLnSpc="1" lIns="91440" numCol="1" rIns="91440" tIns="45720" vert="horz" wrap="square"/>
          <a:lstStyle/>
          <a:p>
            <a:endParaRPr lang="en-US"/>
          </a:p>
        </p:txBody>
      </p:sp>
      <p:sp>
        <p:nvSpPr>
          <p:cNvPr id="2" name="TextBox 21"/>
          <p:cNvSpPr txBox="1"/>
          <p:nvPr/>
        </p:nvSpPr>
        <p:spPr>
          <a:xfrm>
            <a:off x="2044982" y="5052732"/>
            <a:ext cx="1456395" cy="553998"/>
          </a:xfrm>
          <a:prstGeom prst="rect">
            <a:avLst/>
          </a:prstGeom>
          <a:noFill/>
        </p:spPr>
        <p:txBody>
          <a:bodyPr rtlCol="0" wrap="square">
            <a:spAutoFit/>
          </a:bodyPr>
          <a:lstStyle/>
          <a:p>
            <a:pPr algn="ctr"/>
            <a:r>
              <a:rPr b="1" dirty="0" lang="en-IN" sz="1000">
                <a:latin charset="0" panose="02020603050405020304" pitchFamily="18" typeface="Times New Roman"/>
                <a:cs charset="0" panose="02020603050405020304" pitchFamily="18" typeface="Times New Roman"/>
              </a:rPr>
              <a:t>    Ms. </a:t>
            </a:r>
            <a:r>
              <a:rPr altLang="en-IN" b="1" dirty="0" lang="en-GB" sz="1000">
                <a:latin charset="0" panose="02020603050405020304" pitchFamily="18" typeface="Times New Roman"/>
                <a:cs charset="0" panose="02020603050405020304" pitchFamily="18" typeface="Times New Roman"/>
              </a:rPr>
              <a:t>Sharda Kamble</a:t>
            </a:r>
            <a:endParaRPr b="1" dirty="0" lang="en-IN" sz="1000">
              <a:latin charset="0" panose="02020603050405020304" pitchFamily="18" typeface="Times New Roman"/>
              <a:cs charset="0" panose="02020603050405020304" pitchFamily="18" typeface="Times New Roman"/>
            </a:endParaRPr>
          </a:p>
          <a:p>
            <a:pPr algn="ctr"/>
            <a:r>
              <a:rPr b="1" dirty="0" lang="en-IN" sz="1000">
                <a:latin charset="0" panose="02020603050405020304" pitchFamily="18" typeface="Times New Roman"/>
                <a:cs charset="0" panose="02020603050405020304" pitchFamily="18" typeface="Times New Roman"/>
              </a:rPr>
              <a:t>    </a:t>
            </a:r>
            <a:r>
              <a:rPr altLang="en-IN" b="1" dirty="0" lang="en-GB" sz="1000">
                <a:latin charset="0" panose="02020603050405020304" pitchFamily="18" typeface="Times New Roman"/>
                <a:cs charset="0" panose="02020603050405020304" pitchFamily="18" typeface="Times New Roman"/>
              </a:rPr>
              <a:t>Front Office Executive</a:t>
            </a:r>
          </a:p>
        </p:txBody>
      </p:sp>
      <p:sp>
        <p:nvSpPr>
          <p:cNvPr id="33" name="TextBox 32"/>
          <p:cNvSpPr txBox="1"/>
          <p:nvPr/>
        </p:nvSpPr>
        <p:spPr>
          <a:xfrm>
            <a:off x="4611114" y="5093778"/>
            <a:ext cx="1428760" cy="400110"/>
          </a:xfrm>
          <a:prstGeom prst="rect">
            <a:avLst/>
          </a:prstGeom>
          <a:noFill/>
        </p:spPr>
        <p:txBody>
          <a:bodyPr rtlCol="0" wrap="square">
            <a:spAutoFit/>
          </a:bodyPr>
          <a:lstStyle/>
          <a:p>
            <a:pPr algn="ctr"/>
            <a:r>
              <a:rPr b="1" dirty="0" lang="en-IN" sz="1000">
                <a:latin charset="0" panose="02020603050405020304" pitchFamily="18" typeface="Times New Roman"/>
                <a:cs charset="0" panose="02020603050405020304" pitchFamily="18" typeface="Times New Roman"/>
              </a:rPr>
              <a:t>M</a:t>
            </a:r>
            <a:r>
              <a:rPr altLang="en-IN" b="1" dirty="0" lang="en-GB" sz="1000">
                <a:latin charset="0" panose="02020603050405020304" pitchFamily="18" typeface="Times New Roman"/>
                <a:cs charset="0" panose="02020603050405020304" pitchFamily="18" typeface="Times New Roman"/>
              </a:rPr>
              <a:t>r</a:t>
            </a:r>
            <a:r>
              <a:rPr b="1" dirty="0" lang="en-IN" sz="1000">
                <a:latin charset="0" panose="02020603050405020304" pitchFamily="18" typeface="Times New Roman"/>
                <a:cs charset="0" panose="02020603050405020304" pitchFamily="18" typeface="Times New Roman"/>
              </a:rPr>
              <a:t>. Abhishek </a:t>
            </a:r>
            <a:r>
              <a:rPr b="1" dirty="0" err="1" lang="en-IN" sz="1000">
                <a:latin charset="0" panose="02020603050405020304" pitchFamily="18" typeface="Times New Roman"/>
                <a:cs charset="0" panose="02020603050405020304" pitchFamily="18" typeface="Times New Roman"/>
              </a:rPr>
              <a:t>Lule</a:t>
            </a:r>
            <a:endParaRPr b="1" dirty="0" lang="en-IN" sz="1000">
              <a:latin charset="0" panose="02020603050405020304" pitchFamily="18" typeface="Times New Roman"/>
              <a:cs charset="0" panose="02020603050405020304" pitchFamily="18" typeface="Times New Roman"/>
            </a:endParaRPr>
          </a:p>
          <a:p>
            <a:pPr algn="ctr"/>
            <a:r>
              <a:rPr b="1" dirty="0" lang="en-IN" sz="1000">
                <a:latin charset="0" panose="02020603050405020304" pitchFamily="18" typeface="Times New Roman"/>
                <a:cs charset="0" panose="02020603050405020304" pitchFamily="18" typeface="Times New Roman"/>
              </a:rPr>
              <a:t>Admin   </a:t>
            </a:r>
            <a:endParaRPr b="1" dirty="0" lang="en-US" sz="1000">
              <a:latin charset="0" panose="02020603050405020304" pitchFamily="18" typeface="Times New Roman"/>
              <a:cs charset="0" panose="02020603050405020304" pitchFamily="18" typeface="Times New Roman"/>
            </a:endParaRPr>
          </a:p>
        </p:txBody>
      </p:sp>
      <p:sp>
        <p:nvSpPr>
          <p:cNvPr id="36" name="TextBox 35"/>
          <p:cNvSpPr txBox="1"/>
          <p:nvPr/>
        </p:nvSpPr>
        <p:spPr>
          <a:xfrm>
            <a:off x="5899229" y="5056667"/>
            <a:ext cx="1428760" cy="553998"/>
          </a:xfrm>
          <a:prstGeom prst="rect">
            <a:avLst/>
          </a:prstGeom>
          <a:noFill/>
        </p:spPr>
        <p:txBody>
          <a:bodyPr rtlCol="0" wrap="square">
            <a:spAutoFit/>
          </a:bodyPr>
          <a:lstStyle/>
          <a:p>
            <a:pPr algn="ctr"/>
            <a:r>
              <a:rPr dirty="0" lang="en-US" sz="1000">
                <a:latin charset="0" panose="02020603050405020304" pitchFamily="18" typeface="Times New Roman"/>
                <a:cs charset="0" panose="02020603050405020304" pitchFamily="18" typeface="Times New Roman"/>
              </a:rPr>
              <a:t> </a:t>
            </a:r>
            <a:r>
              <a:rPr altLang="en-US" dirty="0" lang="en-GB" sz="1000">
                <a:latin charset="0" panose="02020603050405020304" pitchFamily="18" typeface="Times New Roman"/>
                <a:cs charset="0" panose="02020603050405020304" pitchFamily="18" typeface="Times New Roman"/>
              </a:rPr>
              <a:t>Mr. </a:t>
            </a:r>
            <a:r>
              <a:rPr b="1" dirty="0" lang="en-US" sz="1000">
                <a:latin charset="0" panose="02020603050405020304" pitchFamily="18" typeface="Times New Roman"/>
                <a:cs charset="0" panose="02020603050405020304" pitchFamily="18" typeface="Times New Roman"/>
              </a:rPr>
              <a:t>Vishal </a:t>
            </a:r>
            <a:r>
              <a:rPr b="1" dirty="0" err="1" lang="en-US" sz="1000">
                <a:latin charset="0" panose="02020603050405020304" pitchFamily="18" typeface="Times New Roman"/>
                <a:cs charset="0" panose="02020603050405020304" pitchFamily="18" typeface="Times New Roman"/>
              </a:rPr>
              <a:t>Gokhale</a:t>
            </a:r>
            <a:endParaRPr b="1" dirty="0" lang="en-US" sz="1000">
              <a:latin charset="0" panose="02020603050405020304" pitchFamily="18" typeface="Times New Roman"/>
              <a:cs charset="0" panose="02020603050405020304" pitchFamily="18" typeface="Times New Roman"/>
            </a:endParaRPr>
          </a:p>
          <a:p>
            <a:pPr algn="ctr"/>
            <a:r>
              <a:rPr b="1" dirty="0" lang="en-US" sz="1000">
                <a:latin charset="0" panose="02020603050405020304" pitchFamily="18" typeface="Times New Roman"/>
                <a:cs charset="0" panose="02020603050405020304" pitchFamily="18" typeface="Times New Roman"/>
              </a:rPr>
              <a:t>IT Maintenance In charge</a:t>
            </a:r>
          </a:p>
        </p:txBody>
      </p:sp>
      <p:pic>
        <p:nvPicPr>
          <p:cNvPr id="18" name="Picture 17"/>
          <p:cNvPicPr>
            <a:picLocks noChangeAspect="1"/>
          </p:cNvPicPr>
          <p:nvPr/>
        </p:nvPicPr>
        <p:blipFill rotWithShape="1">
          <a:blip cstate="print" r:embed="rId2">
            <a:extLst>
              <a:ext uri="{28A0092B-C50C-407E-A947-70E740481C1C}">
                <a14:useLocalDpi xmlns:a14="http://schemas.microsoft.com/office/drawing/2010/main" val="0"/>
              </a:ext>
            </a:extLst>
          </a:blip>
          <a:srcRect b="20" l="207" r="81" t="268"/>
          <a:stretch>
            <a:fillRect/>
          </a:stretch>
        </p:blipFill>
        <p:spPr>
          <a:xfrm>
            <a:off x="5246626" y="2117040"/>
            <a:ext cx="1368152" cy="1398777"/>
          </a:xfrm>
          <a:prstGeom prst="rect">
            <a:avLst/>
          </a:prstGeom>
          <a:ln>
            <a:solidFill>
              <a:schemeClr val="accent1"/>
            </a:solidFill>
          </a:ln>
        </p:spPr>
      </p:pic>
      <p:sp>
        <p:nvSpPr>
          <p:cNvPr id="21" name="Title 2"/>
          <p:cNvSpPr txBox="1"/>
          <p:nvPr/>
        </p:nvSpPr>
        <p:spPr>
          <a:xfrm>
            <a:off x="595869" y="1171354"/>
            <a:ext cx="3787709" cy="400109"/>
          </a:xfrm>
          <a:prstGeom prst="rect">
            <a:avLst/>
          </a:prstGeom>
        </p:spPr>
        <p:txBody>
          <a:bodyPr>
            <a:normAutofit fontScale="25000" lnSpcReduction="20000"/>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3750">
                <a:solidFill>
                  <a:schemeClr val="tx1"/>
                </a:solidFill>
              </a:rPr>
              <a:t>          </a:t>
            </a:r>
            <a:br>
              <a:rPr b="1" dirty="0" lang="en-IN" sz="3750">
                <a:solidFill>
                  <a:schemeClr val="tx1"/>
                </a:solidFill>
              </a:rPr>
            </a:br>
            <a:r>
              <a:rPr b="1" dirty="0" lang="en-IN" sz="3750">
                <a:solidFill>
                  <a:schemeClr val="tx1"/>
                </a:solidFill>
              </a:rPr>
              <a:t>      </a:t>
            </a:r>
            <a:r>
              <a:rPr b="1" dirty="0" lang="en-IN" sz="12800">
                <a:solidFill>
                  <a:srgbClr val="002060"/>
                </a:solidFill>
                <a:latin charset="0" panose="02020603050405020304" pitchFamily="18" typeface="Times New Roman"/>
                <a:cs charset="0" panose="02020603050405020304" pitchFamily="18" typeface="Times New Roman"/>
              </a:rPr>
              <a:t>Our Admin Team</a:t>
            </a:r>
          </a:p>
          <a:p>
            <a:pPr algn="ctr"/>
            <a:endParaRPr b="1" dirty="0" lang="en-IN" sz="8025">
              <a:solidFill>
                <a:schemeClr val="tx1"/>
              </a:solidFill>
              <a:latin charset="0" panose="02020603050405020304" pitchFamily="18" typeface="Times New Roman"/>
              <a:cs charset="0" panose="02020603050405020304" pitchFamily="18" typeface="Times New Roman"/>
            </a:endParaRPr>
          </a:p>
          <a:p>
            <a:pPr algn="ctr"/>
            <a:r>
              <a:rPr b="1" dirty="0" lang="en-IN" sz="3750">
                <a:solidFill>
                  <a:schemeClr val="tx1"/>
                </a:solidFill>
                <a:latin charset="0" panose="02020603050405020304" pitchFamily="18" typeface="Times New Roman"/>
                <a:cs charset="0" panose="02020603050405020304" pitchFamily="18" typeface="Times New Roman"/>
              </a:rPr>
              <a:t/>
            </a:r>
            <a:br>
              <a:rPr b="1" dirty="0" lang="en-IN" sz="3750">
                <a:solidFill>
                  <a:schemeClr val="tx1"/>
                </a:solidFill>
                <a:latin charset="0" panose="02020603050405020304" pitchFamily="18" typeface="Times New Roman"/>
                <a:cs charset="0" panose="02020603050405020304" pitchFamily="18" typeface="Times New Roman"/>
              </a:rPr>
            </a:br>
            <a:r>
              <a:rPr b="1" dirty="0" lang="en-IN" sz="3750">
                <a:solidFill>
                  <a:schemeClr val="tx1"/>
                </a:solidFill>
                <a:latin charset="0" panose="02020603050405020304" pitchFamily="18" typeface="Times New Roman"/>
                <a:cs charset="0" panose="02020603050405020304" pitchFamily="18" typeface="Times New Roman"/>
              </a:rPr>
              <a:t/>
            </a:r>
            <a:br>
              <a:rPr b="1" dirty="0" lang="en-IN" sz="3750">
                <a:solidFill>
                  <a:schemeClr val="tx1"/>
                </a:solidFill>
                <a:latin charset="0" panose="02020603050405020304" pitchFamily="18" typeface="Times New Roman"/>
                <a:cs charset="0" panose="02020603050405020304" pitchFamily="18" typeface="Times New Roman"/>
              </a:rPr>
            </a:br>
            <a:r>
              <a:rPr b="1" dirty="0" lang="en-IN" sz="3750">
                <a:solidFill>
                  <a:schemeClr val="tx1"/>
                </a:solidFill>
                <a:latin charset="0" panose="02020603050405020304" pitchFamily="18" typeface="Times New Roman"/>
                <a:cs charset="0" panose="02020603050405020304" pitchFamily="18" typeface="Times New Roman"/>
              </a:rPr>
              <a:t/>
            </a:r>
            <a:br>
              <a:rPr b="1" dirty="0" lang="en-IN" sz="3750">
                <a:solidFill>
                  <a:schemeClr val="tx1"/>
                </a:solidFill>
                <a:latin charset="0" panose="02020603050405020304" pitchFamily="18" typeface="Times New Roman"/>
                <a:cs charset="0" panose="02020603050405020304" pitchFamily="18" typeface="Times New Roman"/>
              </a:rPr>
            </a:br>
            <a:endParaRPr b="1" dirty="0" lang="en-US" sz="3750">
              <a:solidFill>
                <a:schemeClr val="tx1"/>
              </a:solidFill>
              <a:latin charset="0" panose="02020603050405020304" pitchFamily="18" typeface="Times New Roman"/>
              <a:cs charset="0" panose="02020603050405020304" pitchFamily="18" typeface="Times New Roman"/>
            </a:endParaRPr>
          </a:p>
        </p:txBody>
      </p:sp>
      <p:sp>
        <p:nvSpPr>
          <p:cNvPr id="27" name="TextBox 26"/>
          <p:cNvSpPr txBox="1"/>
          <p:nvPr/>
        </p:nvSpPr>
        <p:spPr>
          <a:xfrm>
            <a:off x="7099983" y="778212"/>
            <a:ext cx="2677063" cy="646331"/>
          </a:xfrm>
          <a:prstGeom prst="rect">
            <a:avLst/>
          </a:prstGeom>
          <a:noFill/>
        </p:spPr>
        <p:txBody>
          <a:bodyPr rtlCol="0" wrap="square">
            <a:spAutoFit/>
          </a:bodyPr>
          <a:lstStyle/>
          <a:p>
            <a:pPr algn="ctr"/>
            <a:r>
              <a:rPr b="1" dirty="0" err="1" lang="en-IN">
                <a:latin charset="0" panose="02020603050405020304" pitchFamily="18" typeface="Times New Roman"/>
                <a:cs charset="0" panose="02020603050405020304" pitchFamily="18" typeface="Times New Roman"/>
              </a:rPr>
              <a:t>Dr.</a:t>
            </a:r>
            <a:r>
              <a:rPr b="1" dirty="0" lang="en-IN">
                <a:latin charset="0" panose="02020603050405020304" pitchFamily="18" typeface="Times New Roman"/>
                <a:cs charset="0" panose="02020603050405020304" pitchFamily="18" typeface="Times New Roman"/>
              </a:rPr>
              <a:t> </a:t>
            </a:r>
            <a:r>
              <a:rPr b="1" dirty="0" err="1" lang="en-IN">
                <a:latin charset="0" panose="02020603050405020304" pitchFamily="18" typeface="Times New Roman"/>
                <a:cs charset="0" panose="02020603050405020304" pitchFamily="18" typeface="Times New Roman"/>
              </a:rPr>
              <a:t>Vandana</a:t>
            </a:r>
            <a:r>
              <a:rPr b="1" dirty="0" lang="en-IN">
                <a:latin charset="0" panose="02020603050405020304" pitchFamily="18" typeface="Times New Roman"/>
                <a:cs charset="0" panose="02020603050405020304" pitchFamily="18" typeface="Times New Roman"/>
              </a:rPr>
              <a:t> Paul</a:t>
            </a:r>
          </a:p>
          <a:p>
            <a:pPr algn="ctr"/>
            <a:r>
              <a:rPr b="1" dirty="0" lang="en-IN">
                <a:latin charset="0" panose="02020603050405020304" pitchFamily="18" typeface="Times New Roman"/>
                <a:cs charset="0" panose="02020603050405020304" pitchFamily="18" typeface="Times New Roman"/>
              </a:rPr>
              <a:t>PRINCIPAL   </a:t>
            </a:r>
            <a:endParaRPr b="1" dirty="0" lang="en-US">
              <a:latin charset="0" panose="02020603050405020304" pitchFamily="18" typeface="Times New Roman"/>
              <a:cs charset="0" panose="02020603050405020304" pitchFamily="18" typeface="Times New Roman"/>
            </a:endParaRPr>
          </a:p>
        </p:txBody>
      </p:sp>
      <p:sp>
        <p:nvSpPr>
          <p:cNvPr id="30" name="TextBox 29"/>
          <p:cNvSpPr txBox="1"/>
          <p:nvPr/>
        </p:nvSpPr>
        <p:spPr>
          <a:xfrm>
            <a:off x="7325544" y="5022465"/>
            <a:ext cx="1428760" cy="400110"/>
          </a:xfrm>
          <a:prstGeom prst="rect">
            <a:avLst/>
          </a:prstGeom>
          <a:noFill/>
        </p:spPr>
        <p:txBody>
          <a:bodyPr rtlCol="0" wrap="square">
            <a:spAutoFit/>
          </a:bodyPr>
          <a:lstStyle/>
          <a:p>
            <a:pPr algn="ctr"/>
            <a:r>
              <a:rPr dirty="0" lang="en-US" sz="1000">
                <a:latin charset="0" panose="02020603050405020304" pitchFamily="18" typeface="Times New Roman"/>
                <a:cs charset="0" panose="02020603050405020304" pitchFamily="18" typeface="Times New Roman"/>
              </a:rPr>
              <a:t> </a:t>
            </a:r>
            <a:r>
              <a:rPr altLang="en-US" b="1" dirty="0" lang="en-GB" sz="1000">
                <a:latin charset="0" panose="02020603050405020304" pitchFamily="18" typeface="Times New Roman"/>
                <a:cs charset="0" panose="02020603050405020304" pitchFamily="18" typeface="Times New Roman"/>
              </a:rPr>
              <a:t>Mr. </a:t>
            </a:r>
            <a:r>
              <a:rPr altLang="en-US" b="1" dirty="0" err="1" lang="en-US" sz="1000">
                <a:latin charset="0" panose="02020603050405020304" pitchFamily="18" typeface="Times New Roman"/>
                <a:cs charset="0" panose="02020603050405020304" pitchFamily="18" typeface="Times New Roman"/>
              </a:rPr>
              <a:t>Mayur</a:t>
            </a:r>
            <a:r>
              <a:rPr altLang="en-US" b="1" dirty="0" lang="en-US" sz="1000">
                <a:latin charset="0" panose="02020603050405020304" pitchFamily="18" typeface="Times New Roman"/>
                <a:cs charset="0" panose="02020603050405020304" pitchFamily="18" typeface="Times New Roman"/>
              </a:rPr>
              <a:t> Acharya</a:t>
            </a:r>
            <a:endParaRPr b="1" dirty="0" lang="en-US" sz="1000">
              <a:latin charset="0" panose="02020603050405020304" pitchFamily="18" typeface="Times New Roman"/>
              <a:cs charset="0" panose="02020603050405020304" pitchFamily="18" typeface="Times New Roman"/>
            </a:endParaRPr>
          </a:p>
          <a:p>
            <a:pPr algn="ctr"/>
            <a:r>
              <a:rPr b="1" dirty="0" lang="en-US" sz="1000">
                <a:latin charset="0" panose="02020603050405020304" pitchFamily="18" typeface="Times New Roman"/>
                <a:cs charset="0" panose="02020603050405020304" pitchFamily="18" typeface="Times New Roman"/>
              </a:rPr>
              <a:t>Fleet In-charge</a:t>
            </a:r>
          </a:p>
        </p:txBody>
      </p:sp>
      <p:sp>
        <p:nvSpPr>
          <p:cNvPr id="39" name="TextBox 38"/>
          <p:cNvSpPr txBox="1"/>
          <p:nvPr/>
        </p:nvSpPr>
        <p:spPr>
          <a:xfrm>
            <a:off x="8842612" y="5022465"/>
            <a:ext cx="1618474" cy="398780"/>
          </a:xfrm>
          <a:prstGeom prst="rect">
            <a:avLst/>
          </a:prstGeom>
          <a:noFill/>
        </p:spPr>
        <p:txBody>
          <a:bodyPr rtlCol="0" wrap="square">
            <a:spAutoFit/>
          </a:bodyPr>
          <a:lstStyle/>
          <a:p>
            <a:pPr algn="ctr"/>
            <a:r>
              <a:rPr b="1" dirty="0" lang="en-US" sz="1000">
                <a:latin charset="0" panose="02020603050405020304" pitchFamily="18" typeface="Times"/>
                <a:cs charset="0" panose="02020603050405020304" pitchFamily="18" typeface="Times New Roman"/>
              </a:rPr>
              <a:t>Ms. Monika Fulzele</a:t>
            </a:r>
          </a:p>
          <a:p>
            <a:pPr algn="ctr"/>
            <a:r>
              <a:rPr b="1" dirty="0" lang="en-US" sz="1000">
                <a:latin charset="0" panose="02020603050405020304" pitchFamily="18" typeface="Times"/>
                <a:cs charset="0" panose="02020603050405020304" pitchFamily="18" typeface="Times New Roman"/>
              </a:rPr>
              <a:t> Front Office Executive</a:t>
            </a:r>
          </a:p>
        </p:txBody>
      </p:sp>
      <p:sp>
        <p:nvSpPr>
          <p:cNvPr id="3" name="Slide Number Placeholder 2"/>
          <p:cNvSpPr>
            <a:spLocks noGrp="1"/>
          </p:cNvSpPr>
          <p:nvPr>
            <p:ph idx="12" sz="quarter" type="sldNum"/>
          </p:nvPr>
        </p:nvSpPr>
        <p:spPr/>
        <p:txBody>
          <a:bodyPr/>
          <a:lstStyle/>
          <a:p>
            <a:fld id="{4F1023B6-41B5-48C9-9D42-011F14A99E8D}" type="slidenum">
              <a:rPr lang="en-IN" smtClean="0"/>
              <a:t>14</a:t>
            </a:fld>
            <a:endParaRPr lang="en-IN"/>
          </a:p>
        </p:txBody>
      </p:sp>
      <p:pic>
        <p:nvPicPr>
          <p:cNvPr id="5" name="Picture 4"/>
          <p:cNvPicPr>
            <a:picLocks noChangeAspect="1"/>
          </p:cNvPicPr>
          <p:nvPr/>
        </p:nvPicPr>
        <p:blipFill rotWithShape="1">
          <a:blip cstate="print" r:embed="rId3">
            <a:extLst>
              <a:ext uri="{28A0092B-C50C-407E-A947-70E740481C1C}">
                <a14:useLocalDpi xmlns:a14="http://schemas.microsoft.com/office/drawing/2010/main" val="0"/>
              </a:ext>
            </a:extLst>
          </a:blip>
          <a:srcRect t="360"/>
          <a:stretch>
            <a:fillRect/>
          </a:stretch>
        </p:blipFill>
        <p:spPr>
          <a:xfrm>
            <a:off x="7560817" y="3827066"/>
            <a:ext cx="1002339" cy="1144653"/>
          </a:xfrm>
          <a:prstGeom prst="rect">
            <a:avLst/>
          </a:prstGeom>
          <a:ln w="12700">
            <a:solidFill>
              <a:schemeClr val="accent2"/>
            </a:solidFill>
          </a:ln>
        </p:spPr>
      </p:pic>
      <p:pic>
        <p:nvPicPr>
          <p:cNvPr id="10" name="Picture 9"/>
          <p:cNvPicPr>
            <a:picLocks noChangeAspect="1"/>
          </p:cNvPicPr>
          <p:nvPr/>
        </p:nvPicPr>
        <p:blipFill rotWithShape="1">
          <a:blip cstate="print" r:embed="rId4">
            <a:extLst>
              <a:ext uri="{28A0092B-C50C-407E-A947-70E740481C1C}">
                <a14:useLocalDpi xmlns:a14="http://schemas.microsoft.com/office/drawing/2010/main" val="0"/>
              </a:ext>
            </a:extLst>
          </a:blip>
          <a:srcRect l="284" r="98" t="335"/>
          <a:stretch>
            <a:fillRect/>
          </a:stretch>
        </p:blipFill>
        <p:spPr>
          <a:xfrm>
            <a:off x="6198210" y="3849544"/>
            <a:ext cx="998117" cy="1122175"/>
          </a:xfrm>
          <a:prstGeom prst="rect">
            <a:avLst/>
          </a:prstGeom>
          <a:ln>
            <a:solidFill>
              <a:schemeClr val="accent2"/>
            </a:solidFill>
          </a:ln>
        </p:spPr>
      </p:pic>
      <p:pic>
        <p:nvPicPr>
          <p:cNvPr id="11" name="Picture 10"/>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flipH="1">
            <a:off x="4848268" y="3827066"/>
            <a:ext cx="1117135" cy="1092293"/>
          </a:xfrm>
          <a:prstGeom prst="rect">
            <a:avLst/>
          </a:prstGeom>
          <a:ln>
            <a:solidFill>
              <a:schemeClr val="accent2"/>
            </a:solidFill>
          </a:ln>
        </p:spPr>
      </p:pic>
      <p:pic>
        <p:nvPicPr>
          <p:cNvPr id="12" name="Picture 11"/>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3625716" y="3827065"/>
            <a:ext cx="1016345" cy="1149935"/>
          </a:xfrm>
          <a:prstGeom prst="rect">
            <a:avLst/>
          </a:prstGeom>
          <a:ln>
            <a:solidFill>
              <a:schemeClr val="accent2"/>
            </a:solidFill>
          </a:ln>
        </p:spPr>
      </p:pic>
      <p:pic>
        <p:nvPicPr>
          <p:cNvPr id="4" name="Picture 3"/>
          <p:cNvPicPr>
            <a:picLocks noChangeAspect="1"/>
          </p:cNvPicPr>
          <p:nvPr/>
        </p:nvPicPr>
        <p:blipFill>
          <a:blip r:embed="rId7"/>
          <a:stretch>
            <a:fillRect/>
          </a:stretch>
        </p:blipFill>
        <p:spPr>
          <a:xfrm>
            <a:off x="9029065" y="3804285"/>
            <a:ext cx="1075690" cy="1217930"/>
          </a:xfrm>
          <a:prstGeom prst="rect">
            <a:avLst/>
          </a:prstGeom>
        </p:spPr>
      </p:pic>
      <p:pic>
        <p:nvPicPr>
          <p:cNvPr id="7" name="Picture 6">
            <a:extLst>
              <a:ext uri="{FF2B5EF4-FFF2-40B4-BE49-F238E27FC236}">
                <a16:creationId xmlns:a16="http://schemas.microsoft.com/office/drawing/2014/main" id="{0FB5CB13-5E11-C05F-226F-171EB3AD463A}"/>
              </a:ext>
            </a:extLst>
          </p:cNvPr>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2341537" y="3804285"/>
            <a:ext cx="1016346" cy="1167434"/>
          </a:xfrm>
          <a:prstGeom prst="rect">
            <a:avLst/>
          </a:prstGeom>
          <a:ln>
            <a:solidFill>
              <a:srgbClr val="FF0000"/>
            </a:solidFill>
          </a:ln>
        </p:spPr>
      </p:pic>
      <p:pic>
        <p:nvPicPr>
          <p:cNvPr id="13" name="Picture 2">
            <a:extLst>
              <a:ext uri="{FF2B5EF4-FFF2-40B4-BE49-F238E27FC236}">
                <a16:creationId xmlns:a16="http://schemas.microsoft.com/office/drawing/2014/main" id="{EDECFCC8-5C85-9B04-11C3-E84E82213811}"/>
              </a:ext>
            </a:extLst>
          </p:cNvPr>
          <p:cNvPicPr>
            <a:picLocks noChangeArrowheads="1" noChangeAspect="1"/>
          </p:cNvPicPr>
          <p:nvPr/>
        </p:nvPicPr>
        <p:blipFill>
          <a:blip cstate="print" r:embed="rId9">
            <a:extLst>
              <a:ext uri="{28A0092B-C50C-407E-A947-70E740481C1C}">
                <a14:useLocalDpi xmlns:a14="http://schemas.microsoft.com/office/drawing/2010/main" val="0"/>
              </a:ext>
            </a:extLst>
          </a:blip>
          <a:srcRect/>
          <a:stretch>
            <a:fillRect/>
          </a:stretch>
        </p:blipFill>
        <p:spPr bwMode="auto">
          <a:xfrm>
            <a:off x="4642061" y="84406"/>
            <a:ext cx="2312068" cy="18342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sz="3600" b="1" dirty="0">
                <a:solidFill>
                  <a:srgbClr val="002060"/>
                </a:solidFill>
                <a:latin typeface="Times New Roman" panose="02020603050405020304" pitchFamily="18" charset="0"/>
                <a:cs typeface="Times New Roman" panose="02020603050405020304" pitchFamily="18" charset="0"/>
              </a:rPr>
              <a:t>I.T. INFORMATION AND GUIDANCE</a:t>
            </a:r>
            <a:br>
              <a:rPr lang="en-US" sz="3600" b="1" dirty="0">
                <a:solidFill>
                  <a:srgbClr val="002060"/>
                </a:solidFill>
                <a:latin typeface="Times New Roman" panose="02020603050405020304" pitchFamily="18" charset="0"/>
                <a:cs typeface="Times New Roman" panose="02020603050405020304" pitchFamily="18" charset="0"/>
              </a:rPr>
            </a:br>
            <a:r>
              <a:rPr lang="en-US" sz="3600" b="1" dirty="0">
                <a:solidFill>
                  <a:srgbClr val="002060"/>
                </a:solidFill>
                <a:latin typeface="Times New Roman" panose="02020603050405020304" pitchFamily="18" charset="0"/>
                <a:cs typeface="Times New Roman" panose="02020603050405020304" pitchFamily="18" charset="0"/>
              </a:rPr>
              <a:t>APPS AND SOFTWARE</a:t>
            </a:r>
            <a:br>
              <a:rPr lang="en-US" sz="3600" b="1" dirty="0">
                <a:solidFill>
                  <a:srgbClr val="002060"/>
                </a:solidFill>
                <a:latin typeface="Times New Roman" panose="02020603050405020304" pitchFamily="18" charset="0"/>
                <a:cs typeface="Times New Roman" panose="02020603050405020304" pitchFamily="18" charset="0"/>
              </a:rPr>
            </a:br>
            <a:r>
              <a:rPr lang="en-US" sz="3600" b="1" dirty="0">
                <a:solidFill>
                  <a:srgbClr val="002060"/>
                </a:solidFill>
                <a:latin typeface="Times New Roman" panose="02020603050405020304" pitchFamily="18" charset="0"/>
                <a:cs typeface="Times New Roman" panose="02020603050405020304" pitchFamily="18" charset="0"/>
              </a:rPr>
              <a:t/>
            </a:r>
            <a:br>
              <a:rPr lang="en-US" sz="3600" b="1" dirty="0">
                <a:solidFill>
                  <a:srgbClr val="002060"/>
                </a:solidFill>
                <a:latin typeface="Times New Roman" panose="02020603050405020304" pitchFamily="18" charset="0"/>
                <a:cs typeface="Times New Roman" panose="02020603050405020304" pitchFamily="18" charset="0"/>
              </a:rPr>
            </a:br>
            <a:r>
              <a:rPr lang="en-US" sz="3600" b="1" dirty="0">
                <a:solidFill>
                  <a:srgbClr val="002060"/>
                </a:solidFill>
                <a:latin typeface="Times New Roman" panose="02020603050405020304" pitchFamily="18" charset="0"/>
                <a:cs typeface="Times New Roman" panose="02020603050405020304" pitchFamily="18" charset="0"/>
              </a:rPr>
              <a:t>Session by Amruta </a:t>
            </a:r>
            <a:r>
              <a:rPr lang="en-US" sz="3600" b="1" dirty="0" err="1">
                <a:solidFill>
                  <a:srgbClr val="002060"/>
                </a:solidFill>
                <a:latin typeface="Times New Roman" panose="02020603050405020304" pitchFamily="18" charset="0"/>
                <a:cs typeface="Times New Roman" panose="02020603050405020304" pitchFamily="18" charset="0"/>
              </a:rPr>
              <a:t>Mokhade</a:t>
            </a:r>
            <a:endParaRPr lang="en-IN" sz="3600"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140</a:t>
            </a:fld>
            <a:endParaRPr lang="en-IN"/>
          </a:p>
        </p:txBody>
      </p:sp>
    </p:spTree>
  </p:cSld>
  <p:clrMapOvr>
    <a:masterClrMapping/>
  </p:clrMapOvr>
</p:sld>
</file>

<file path=ppt/slides/slide1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Title 1"/>
          <p:cNvSpPr>
            <a:spLocks noGrp="1"/>
          </p:cNvSpPr>
          <p:nvPr/>
        </p:nvSpPr>
        <p:spPr>
          <a:xfrm>
            <a:off x="4505325" y="233925"/>
            <a:ext cx="5201309" cy="880588"/>
          </a:xfrm>
          <a:prstGeom prst="rect">
            <a:avLst/>
          </a:prstGeom>
        </p:spPr>
        <p:txBody>
          <a:bodyPr anchor="ctr" bIns="38100" lIns="76200" rIns="76200" rtlCol="0" tIns="38100" vert="horz">
            <a:noAutofit/>
          </a:bodyPr>
          <a:lstStyle>
            <a:lvl1pPr algn="l" defTabSz="414020" eaLnBrk="1" hangingPunct="1" latinLnBrk="0" rtl="0">
              <a:lnSpc>
                <a:spcPct val="90000"/>
              </a:lnSpc>
              <a:spcBef>
                <a:spcPct val="0"/>
              </a:spcBef>
              <a:buNone/>
              <a:defRPr kern="1200" sz="1990">
                <a:solidFill>
                  <a:schemeClr val="tx1"/>
                </a:solidFill>
                <a:latin typeface="+mj-lt"/>
                <a:ea typeface="+mj-ea"/>
                <a:cs typeface="+mj-cs"/>
              </a:defRPr>
            </a:lvl1pPr>
          </a:lstStyle>
          <a:p>
            <a:r>
              <a:rPr b="1" dirty="0" lang="en-IN" sz="3200">
                <a:latin charset="0" pitchFamily="50" typeface="Fregan Serif"/>
              </a:rPr>
              <a:t>      </a:t>
            </a:r>
            <a:r>
              <a:rPr b="1" dirty="0" err="1" lang="en-IN" sz="3200">
                <a:solidFill>
                  <a:srgbClr val="002060"/>
                </a:solidFill>
                <a:latin charset="0" panose="02020603050405020304" pitchFamily="18" typeface="Times New Roman"/>
                <a:cs charset="0" panose="02020603050405020304" pitchFamily="18" typeface="Times New Roman"/>
              </a:rPr>
              <a:t>Litera</a:t>
            </a:r>
            <a:r>
              <a:rPr b="1" dirty="0" lang="en-IN" sz="3200">
                <a:solidFill>
                  <a:srgbClr val="002060"/>
                </a:solidFill>
                <a:latin charset="0" panose="02020603050405020304" pitchFamily="18" typeface="Times New Roman"/>
                <a:cs charset="0" panose="02020603050405020304" pitchFamily="18" typeface="Times New Roman"/>
              </a:rPr>
              <a:t> Hub</a:t>
            </a:r>
          </a:p>
          <a:p>
            <a:r>
              <a:rPr b="1" dirty="0" lang="en-IN" sz="3200">
                <a:solidFill>
                  <a:srgbClr val="002060"/>
                </a:solidFill>
                <a:latin charset="0" panose="02020603050405020304" pitchFamily="18" typeface="Times New Roman"/>
                <a:cs charset="0" panose="02020603050405020304" pitchFamily="18" typeface="Times New Roman"/>
              </a:rPr>
              <a:t>(</a:t>
            </a:r>
            <a:r>
              <a:rPr b="1" dirty="0" err="1" lang="en-IN" sz="3200">
                <a:solidFill>
                  <a:srgbClr val="002060"/>
                </a:solidFill>
                <a:latin charset="0" panose="02020603050405020304" pitchFamily="18" typeface="Times New Roman"/>
                <a:cs charset="0" panose="02020603050405020304" pitchFamily="18" typeface="Times New Roman"/>
              </a:rPr>
              <a:t>Litera</a:t>
            </a:r>
            <a:r>
              <a:rPr b="1" dirty="0" lang="en-IN" sz="3200">
                <a:solidFill>
                  <a:srgbClr val="002060"/>
                </a:solidFill>
                <a:latin charset="0" panose="02020603050405020304" pitchFamily="18" typeface="Times New Roman"/>
                <a:cs charset="0" panose="02020603050405020304" pitchFamily="18" typeface="Times New Roman"/>
              </a:rPr>
              <a:t> Nova App)</a:t>
            </a:r>
          </a:p>
        </p:txBody>
      </p:sp>
      <p:sp>
        <p:nvSpPr>
          <p:cNvPr id="2" name="TextBox 1"/>
          <p:cNvSpPr txBox="1"/>
          <p:nvPr/>
        </p:nvSpPr>
        <p:spPr>
          <a:xfrm>
            <a:off x="572666" y="1608221"/>
            <a:ext cx="5605931" cy="4708981"/>
          </a:xfrm>
          <a:prstGeom prst="rect">
            <a:avLst/>
          </a:prstGeom>
          <a:noFill/>
        </p:spPr>
        <p:txBody>
          <a:bodyPr rtlCol="0" wrap="square">
            <a:spAutoFit/>
          </a:bodyPr>
          <a:lstStyle/>
          <a:p>
            <a:r>
              <a:rPr b="1" dirty="0" lang="en-IN" sz="2400">
                <a:latin charset="0" panose="02020603050405020304" pitchFamily="18" typeface="Times New Roman"/>
                <a:cs charset="0" panose="02020603050405020304" pitchFamily="18" typeface="Times New Roman"/>
              </a:rPr>
              <a:t>Key Highlights:</a:t>
            </a:r>
          </a:p>
          <a:p>
            <a:endParaRPr b="1" dirty="0" lang="en-IN" sz="2400">
              <a:latin charset="0" panose="02020603050405020304" pitchFamily="18" typeface="Times New Roman"/>
              <a:cs charset="0" panose="02020603050405020304" pitchFamily="18" typeface="Times New Roman"/>
            </a:endParaRPr>
          </a:p>
          <a:p>
            <a:pPr indent="-285750" marL="285750">
              <a:buFont charset="0" panose="020B0604020202020204" pitchFamily="34" typeface="Arial"/>
              <a:buChar char="•"/>
            </a:pPr>
            <a:r>
              <a:rPr dirty="0" lang="en-IN" sz="2400">
                <a:latin charset="0" panose="02020603050405020304" pitchFamily="18" typeface="Times New Roman"/>
                <a:cs charset="0" panose="02020603050405020304" pitchFamily="18" typeface="Times New Roman"/>
              </a:rPr>
              <a:t>Extended Learning support for students</a:t>
            </a:r>
          </a:p>
          <a:p>
            <a:pPr indent="-285750" marL="285750">
              <a:buFont charset="0" panose="020B0604020202020204" pitchFamily="34" typeface="Arial"/>
              <a:buChar char="•"/>
            </a:pPr>
            <a:r>
              <a:rPr dirty="0" lang="en-IN" sz="2400">
                <a:latin charset="0" panose="02020603050405020304" pitchFamily="18" typeface="Times New Roman"/>
                <a:cs charset="0" panose="02020603050405020304" pitchFamily="18" typeface="Times New Roman"/>
              </a:rPr>
              <a:t>Available for grade 1 to 10</a:t>
            </a:r>
          </a:p>
          <a:p>
            <a:pPr indent="-285750" marL="285750">
              <a:buFont charset="0" panose="020B0604020202020204" pitchFamily="34" typeface="Arial"/>
              <a:buChar char="•"/>
            </a:pPr>
            <a:r>
              <a:rPr dirty="0" lang="en-IN" sz="2400">
                <a:latin charset="0" panose="02020603050405020304" pitchFamily="18" typeface="Times New Roman"/>
                <a:cs charset="0" panose="02020603050405020304" pitchFamily="18" typeface="Times New Roman"/>
              </a:rPr>
              <a:t>Can work on multiple devices at a same time</a:t>
            </a:r>
          </a:p>
          <a:p>
            <a:pPr indent="-285750" marL="285750">
              <a:buFont charset="0" panose="020B0604020202020204" pitchFamily="34" typeface="Arial"/>
              <a:buChar char="•"/>
            </a:pPr>
            <a:r>
              <a:rPr dirty="0" lang="en-IN" sz="2400">
                <a:latin charset="0" panose="02020603050405020304" pitchFamily="18" typeface="Times New Roman"/>
                <a:cs charset="0" panose="02020603050405020304" pitchFamily="18" typeface="Times New Roman"/>
              </a:rPr>
              <a:t>Available on Google </a:t>
            </a:r>
            <a:r>
              <a:rPr dirty="0" err="1" lang="en-IN" sz="2400">
                <a:latin charset="0" panose="02020603050405020304" pitchFamily="18" typeface="Times New Roman"/>
                <a:cs charset="0" panose="02020603050405020304" pitchFamily="18" typeface="Times New Roman"/>
              </a:rPr>
              <a:t>Playstore</a:t>
            </a:r>
            <a:r>
              <a:rPr dirty="0" lang="en-IN" sz="2400">
                <a:latin charset="0" panose="02020603050405020304" pitchFamily="18" typeface="Times New Roman"/>
                <a:cs charset="0" panose="02020603050405020304" pitchFamily="18" typeface="Times New Roman"/>
              </a:rPr>
              <a:t>, iOS and weblink is also available for laptops.</a:t>
            </a:r>
          </a:p>
          <a:p>
            <a:pPr indent="-285750" marL="285750">
              <a:buFont charset="0" panose="020B0604020202020204" pitchFamily="34" typeface="Arial"/>
              <a:buChar char="•"/>
            </a:pPr>
            <a:endParaRPr dirty="0" lang="en-IN">
              <a:latin charset="0" panose="02020603050405020304" pitchFamily="18" typeface="Times New Roman"/>
              <a:cs charset="0" panose="02020603050405020304" pitchFamily="18" typeface="Times New Roman"/>
            </a:endParaRPr>
          </a:p>
          <a:p>
            <a:pPr indent="-285750" marL="285750">
              <a:buFont charset="0" panose="020B0604020202020204" pitchFamily="34" typeface="Arial"/>
              <a:buChar char="•"/>
            </a:pPr>
            <a:endParaRPr dirty="0" lang="en-IN">
              <a:latin charset="0" panose="02020603050405020304" pitchFamily="18" typeface="Times New Roman"/>
              <a:cs charset="0" panose="02020603050405020304" pitchFamily="18" typeface="Times New Roman"/>
            </a:endParaRPr>
          </a:p>
          <a:p>
            <a:pPr indent="-285750" marL="285750">
              <a:buFont charset="0" panose="020B0604020202020204" pitchFamily="34" typeface="Arial"/>
              <a:buChar char="•"/>
            </a:pPr>
            <a:endParaRPr dirty="0" lang="en-IN">
              <a:latin charset="0" panose="02020603050405020304" pitchFamily="18" typeface="Times New Roman"/>
              <a:cs charset="0" panose="02020603050405020304" pitchFamily="18" typeface="Times New Roman"/>
            </a:endParaRPr>
          </a:p>
          <a:p>
            <a:pPr indent="-285750" marL="285750">
              <a:buFont charset="0" panose="020B0604020202020204" pitchFamily="34" typeface="Arial"/>
              <a:buChar char="•"/>
            </a:pPr>
            <a:endParaRPr dirty="0" lang="en-IN">
              <a:latin charset="0" panose="02020603050405020304" pitchFamily="18" typeface="Times New Roman"/>
              <a:cs charset="0" panose="02020603050405020304" pitchFamily="18" typeface="Times New Roman"/>
            </a:endParaRPr>
          </a:p>
          <a:p>
            <a:pPr indent="-285750" marL="285750">
              <a:buFont charset="0" panose="020B0604020202020204" pitchFamily="34" typeface="Arial"/>
              <a:buChar char="•"/>
            </a:pPr>
            <a:endParaRPr dirty="0" lang="en-IN">
              <a:latin charset="0" panose="02020603050405020304" pitchFamily="18" typeface="Times New Roman"/>
              <a:cs charset="0" panose="02020603050405020304" pitchFamily="18" typeface="Times New Roman"/>
            </a:endParaRPr>
          </a:p>
          <a:p>
            <a:pPr indent="-285750" marL="285750">
              <a:buFont charset="0" panose="020B0604020202020204" pitchFamily="34" typeface="Arial"/>
              <a:buChar char="•"/>
            </a:pPr>
            <a:endParaRPr dirty="0" lang="en-IN">
              <a:latin charset="0" panose="02020603050405020304" pitchFamily="18" typeface="Times New Roman"/>
              <a:cs charset="0" panose="02020603050405020304" pitchFamily="18" typeface="Times New Roman"/>
            </a:endParaRPr>
          </a:p>
        </p:txBody>
      </p:sp>
      <p:pic>
        <p:nvPicPr>
          <p:cNvPr id="6" name="Picture 5"/>
          <p:cNvPicPr>
            <a:picLocks noChangeAspect="1"/>
          </p:cNvPicPr>
          <p:nvPr/>
        </p:nvPicPr>
        <p:blipFill>
          <a:blip r:embed="rId2"/>
          <a:srcRect t="11"/>
          <a:stretch>
            <a:fillRect/>
          </a:stretch>
        </p:blipFill>
        <p:spPr>
          <a:xfrm>
            <a:off x="6696757" y="1457325"/>
            <a:ext cx="2325734" cy="3610187"/>
          </a:xfrm>
          <a:prstGeom prst="rect">
            <a:avLst/>
          </a:prstGeom>
          <a:ln cap="sq" w="38100">
            <a:solidFill>
              <a:srgbClr val="000000"/>
            </a:solidFill>
            <a:prstDash val="solid"/>
            <a:miter lim="800000"/>
            <a:headEnd/>
            <a:tailEnd/>
          </a:ln>
          <a:effectLst>
            <a:outerShdw algn="tl" blurRad="50800" dir="2700000" dist="38100" rotWithShape="0">
              <a:srgbClr val="000000">
                <a:alpha val="43000"/>
              </a:srgbClr>
            </a:outerShdw>
          </a:effectLst>
        </p:spPr>
      </p:pic>
      <p:sp>
        <p:nvSpPr>
          <p:cNvPr id="8" name="TextBox 7"/>
          <p:cNvSpPr txBox="1"/>
          <p:nvPr/>
        </p:nvSpPr>
        <p:spPr>
          <a:xfrm>
            <a:off x="356437" y="5848050"/>
            <a:ext cx="9253567" cy="707886"/>
          </a:xfrm>
          <a:prstGeom prst="rect">
            <a:avLst/>
          </a:prstGeom>
          <a:noFill/>
        </p:spPr>
        <p:txBody>
          <a:bodyPr wrap="square">
            <a:spAutoFit/>
          </a:bodyPr>
          <a:lstStyle/>
          <a:p>
            <a:r>
              <a:rPr b="1" dirty="0" lang="en-IN" sz="2000">
                <a:solidFill>
                  <a:srgbClr val="C00000"/>
                </a:solidFill>
                <a:latin charset="0" panose="02020603050405020304" pitchFamily="18" typeface="Times New Roman"/>
                <a:cs charset="0" panose="02020603050405020304" pitchFamily="18" typeface="Times New Roman"/>
              </a:rPr>
              <a:t>Login details will be provided from school within one week after school reopening, on Page 7 of School Almanac.</a:t>
            </a:r>
          </a:p>
        </p:txBody>
      </p:sp>
      <p:grpSp>
        <p:nvGrpSpPr>
          <p:cNvPr id="9" name="Group 8"/>
          <p:cNvGrpSpPr/>
          <p:nvPr/>
        </p:nvGrpSpPr>
        <p:grpSpPr>
          <a:xfrm>
            <a:off x="7435874" y="1019598"/>
            <a:ext cx="4541519" cy="4485640"/>
            <a:chOff x="5943600" y="1564640"/>
            <a:chExt cx="4541519" cy="4485640"/>
          </a:xfrm>
        </p:grpSpPr>
        <p:sp>
          <p:nvSpPr>
            <p:cNvPr descr="Screenshot image" id="10" name="AutoShape 2"/>
            <p:cNvSpPr>
              <a:spLocks noChangeArrowheads="1" noChangeAspect="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lstStyle/>
            <a:p>
              <a:r>
                <a:rPr dirty="0" lang="en-IN"/>
                <a:t> </a:t>
              </a:r>
            </a:p>
          </p:txBody>
        </p:sp>
        <p:pic>
          <p:nvPicPr>
            <p:cNvPr id="11" name="Picture 10"/>
            <p:cNvPicPr>
              <a:picLocks noChangeAspect="1"/>
            </p:cNvPicPr>
            <p:nvPr/>
          </p:nvPicPr>
          <p:blipFill>
            <a:blip cstate="print" r:embed="rId3"/>
            <a:srcRect b="91" t="91"/>
            <a:stretch>
              <a:fillRect/>
            </a:stretch>
          </p:blipFill>
          <p:spPr>
            <a:xfrm>
              <a:off x="7694295" y="1564640"/>
              <a:ext cx="2790824" cy="4485640"/>
            </a:xfrm>
            <a:prstGeom prst="rect">
              <a:avLst/>
            </a:prstGeom>
            <a:ln cap="sq" w="38100">
              <a:solidFill>
                <a:srgbClr val="000000"/>
              </a:solidFill>
              <a:prstDash val="solid"/>
              <a:miter lim="800000"/>
              <a:headEnd/>
              <a:tailEnd/>
            </a:ln>
            <a:effectLst>
              <a:outerShdw algn="tl" blurRad="50800" dir="2700000" dist="38100" rotWithShape="0">
                <a:srgbClr val="000000">
                  <a:alpha val="43000"/>
                </a:srgbClr>
              </a:outerShdw>
            </a:effectLst>
          </p:spPr>
        </p:pic>
        <p:pic>
          <p:nvPicPr>
            <p:cNvPr id="12" name="Picture 11"/>
            <p:cNvPicPr>
              <a:picLocks noChangeAspect="1"/>
            </p:cNvPicPr>
            <p:nvPr/>
          </p:nvPicPr>
          <p:blipFill>
            <a:blip r:embed="rId4"/>
            <a:srcRect b="1063" r="314"/>
            <a:stretch>
              <a:fillRect/>
            </a:stretch>
          </p:blipFill>
          <p:spPr>
            <a:xfrm>
              <a:off x="9113205" y="2062757"/>
              <a:ext cx="1249995" cy="406421"/>
            </a:xfrm>
            <a:prstGeom prst="rect">
              <a:avLst/>
            </a:prstGeom>
          </p:spPr>
        </p:pic>
        <p:sp>
          <p:nvSpPr>
            <p:cNvPr id="13" name="TextBox 12"/>
            <p:cNvSpPr txBox="1"/>
            <p:nvPr/>
          </p:nvSpPr>
          <p:spPr>
            <a:xfrm>
              <a:off x="8282861" y="3998119"/>
              <a:ext cx="1844198" cy="261610"/>
            </a:xfrm>
            <a:prstGeom prst="rect">
              <a:avLst/>
            </a:prstGeom>
            <a:noFill/>
          </p:spPr>
          <p:txBody>
            <a:bodyPr rtlCol="0" wrap="square">
              <a:spAutoFit/>
            </a:bodyPr>
            <a:lstStyle/>
            <a:p>
              <a:r>
                <a:rPr dirty="0" lang="en-IN" sz="1100">
                  <a:solidFill>
                    <a:schemeClr val="bg1"/>
                  </a:solidFill>
                </a:rPr>
                <a:t>Litera Nova Junior </a:t>
              </a:r>
            </a:p>
          </p:txBody>
        </p:sp>
        <p:pic>
          <p:nvPicPr>
            <p:cNvPr id="14" name="Picture 13"/>
            <p:cNvPicPr>
              <a:picLocks noChangeAspect="1"/>
            </p:cNvPicPr>
            <p:nvPr/>
          </p:nvPicPr>
          <p:blipFill>
            <a:blip r:embed="rId5"/>
            <a:stretch>
              <a:fillRect/>
            </a:stretch>
          </p:blipFill>
          <p:spPr>
            <a:xfrm>
              <a:off x="9204960" y="2642012"/>
              <a:ext cx="762000" cy="325283"/>
            </a:xfrm>
            <a:prstGeom prst="rect">
              <a:avLst/>
            </a:prstGeom>
          </p:spPr>
        </p:pic>
        <p:sp>
          <p:nvSpPr>
            <p:cNvPr id="15" name="TextBox 14"/>
            <p:cNvSpPr txBox="1"/>
            <p:nvPr/>
          </p:nvSpPr>
          <p:spPr>
            <a:xfrm>
              <a:off x="9163833" y="2628839"/>
              <a:ext cx="1056700" cy="230832"/>
            </a:xfrm>
            <a:prstGeom prst="rect">
              <a:avLst/>
            </a:prstGeom>
            <a:noFill/>
          </p:spPr>
          <p:txBody>
            <a:bodyPr rtlCol="0" wrap="none">
              <a:spAutoFit/>
            </a:bodyPr>
            <a:lstStyle/>
            <a:p>
              <a:r>
                <a:rPr dirty="0" lang="en-IN" sz="900">
                  <a:solidFill>
                    <a:schemeClr val="bg1"/>
                  </a:solidFill>
                </a:rPr>
                <a:t>Litera Nova Junior </a:t>
              </a:r>
            </a:p>
          </p:txBody>
        </p:sp>
      </p:grpSp>
    </p:spTree>
  </p:cSld>
  <p:clrMapOvr>
    <a:masterClrMapping/>
  </p:clrMapOvr>
</p:sld>
</file>

<file path=ppt/slides/slide1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615742" y="12302"/>
            <a:ext cx="7812772" cy="989184"/>
          </a:xfrm>
        </p:spPr>
        <p:style>
          <a:lnRef idx="2">
            <a:schemeClr val="accent5">
              <a:shade val="15000"/>
            </a:schemeClr>
          </a:lnRef>
          <a:fillRef idx="1">
            <a:schemeClr val="accent5"/>
          </a:fillRef>
          <a:effectRef idx="0">
            <a:schemeClr val="accent5"/>
          </a:effectRef>
          <a:fontRef idx="minor">
            <a:schemeClr val="lt1"/>
          </a:fontRef>
        </p:style>
        <p:txBody>
          <a:bodyPr anchor="ctr">
            <a:normAutofit/>
          </a:bodyPr>
          <a:lstStyle/>
          <a:p>
            <a:pPr algn="ctr"/>
            <a:r>
              <a:rPr dirty="0" lang="en-IN" sz="4800">
                <a:solidFill>
                  <a:schemeClr val="lt1"/>
                </a:solidFill>
                <a:latin typeface="+mn-lt"/>
                <a:ea typeface="+mn-ea"/>
                <a:cs typeface="+mn-cs"/>
              </a:rPr>
              <a:t>Nova Content </a:t>
            </a:r>
          </a:p>
        </p:txBody>
      </p:sp>
      <p:sp>
        <p:nvSpPr>
          <p:cNvPr id="5" name="TextBox 4"/>
          <p:cNvSpPr txBox="1"/>
          <p:nvPr/>
        </p:nvSpPr>
        <p:spPr>
          <a:xfrm>
            <a:off x="885372" y="1367710"/>
            <a:ext cx="2910114" cy="523220"/>
          </a:xfrm>
          <a:prstGeom prst="rect">
            <a:avLst/>
          </a:prstGeom>
        </p:spPr>
        <p:style>
          <a:lnRef idx="2">
            <a:schemeClr val="accent1"/>
          </a:lnRef>
          <a:fillRef idx="1">
            <a:schemeClr val="lt1"/>
          </a:fillRef>
          <a:effectRef idx="0">
            <a:schemeClr val="accent1"/>
          </a:effectRef>
          <a:fontRef idx="minor">
            <a:schemeClr val="dk1"/>
          </a:fontRef>
        </p:style>
        <p:txBody>
          <a:bodyPr rtlCol="0" wrap="square">
            <a:spAutoFit/>
          </a:bodyPr>
          <a:lstStyle/>
          <a:p>
            <a:pPr algn="ctr"/>
            <a:r>
              <a:rPr dirty="0" lang="en-IN" sz="2800"/>
              <a:t>PDF Content </a:t>
            </a:r>
          </a:p>
        </p:txBody>
      </p:sp>
      <p:sp>
        <p:nvSpPr>
          <p:cNvPr id="6" name="TextBox 5"/>
          <p:cNvSpPr txBox="1"/>
          <p:nvPr/>
        </p:nvSpPr>
        <p:spPr>
          <a:xfrm>
            <a:off x="4838703" y="1383400"/>
            <a:ext cx="2570477" cy="523220"/>
          </a:xfrm>
          <a:prstGeom prst="rect">
            <a:avLst/>
          </a:prstGeom>
        </p:spPr>
        <p:style>
          <a:lnRef idx="2">
            <a:schemeClr val="accent1"/>
          </a:lnRef>
          <a:fillRef idx="1">
            <a:schemeClr val="lt1"/>
          </a:fillRef>
          <a:effectRef idx="0">
            <a:schemeClr val="accent1"/>
          </a:effectRef>
          <a:fontRef idx="minor">
            <a:schemeClr val="dk1"/>
          </a:fontRef>
        </p:style>
        <p:txBody>
          <a:bodyPr rtlCol="0" wrap="square">
            <a:spAutoFit/>
          </a:bodyPr>
          <a:lstStyle>
            <a:defPPr>
              <a:defRPr lang="en-US"/>
            </a:defPPr>
            <a:lvl1pPr algn="ctr">
              <a:defRPr sz="2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dirty="0" lang="en-IN"/>
              <a:t>Video Content </a:t>
            </a:r>
          </a:p>
        </p:txBody>
      </p:sp>
      <p:sp>
        <p:nvSpPr>
          <p:cNvPr id="7" name="TextBox 6"/>
          <p:cNvSpPr txBox="1"/>
          <p:nvPr/>
        </p:nvSpPr>
        <p:spPr>
          <a:xfrm>
            <a:off x="8929380" y="1383400"/>
            <a:ext cx="2357120" cy="523220"/>
          </a:xfrm>
          <a:prstGeom prst="rect">
            <a:avLst/>
          </a:prstGeom>
        </p:spPr>
        <p:style>
          <a:lnRef idx="2">
            <a:schemeClr val="accent1"/>
          </a:lnRef>
          <a:fillRef idx="1">
            <a:schemeClr val="lt1"/>
          </a:fillRef>
          <a:effectRef idx="0">
            <a:schemeClr val="accent1"/>
          </a:effectRef>
          <a:fontRef idx="minor">
            <a:schemeClr val="dk1"/>
          </a:fontRef>
        </p:style>
        <p:txBody>
          <a:bodyPr rtlCol="0" wrap="square">
            <a:spAutoFit/>
          </a:bodyPr>
          <a:lstStyle>
            <a:defPPr>
              <a:defRPr lang="en-US"/>
            </a:defPPr>
            <a:lvl1pPr algn="ctr">
              <a:defRPr sz="2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dirty="0" lang="en-IN"/>
              <a:t> Audio Content </a:t>
            </a:r>
          </a:p>
        </p:txBody>
      </p:sp>
      <p:pic>
        <p:nvPicPr>
          <p:cNvPr descr="A screenshot of a cell phone&#10;&#10;Description automatically generated" id="4" name="Picture 3"/>
          <p:cNvPicPr>
            <a:picLocks noChangeAspect="1"/>
          </p:cNvPicPr>
          <p:nvPr/>
        </p:nvPicPr>
        <p:blipFill>
          <a:blip cstate="print" r:embed="rId2">
            <a:extLst>
              <a:ext uri="{28A0092B-C50C-407E-A947-70E740481C1C}">
                <a14:useLocalDpi xmlns:a14="http://schemas.microsoft.com/office/drawing/2010/main" val="0"/>
              </a:ext>
            </a:extLst>
          </a:blip>
          <a:srcRect b="146" t="73"/>
          <a:stretch>
            <a:fillRect/>
          </a:stretch>
        </p:blipFill>
        <p:spPr>
          <a:xfrm>
            <a:off x="658567" y="2051430"/>
            <a:ext cx="1681862" cy="2308941"/>
          </a:xfrm>
          <a:prstGeom prst="rect">
            <a:avLst/>
          </a:prstGeom>
          <a:ln cap="sq" w="19050">
            <a:solidFill>
              <a:srgbClr val="000000"/>
            </a:solidFill>
            <a:prstDash val="solid"/>
            <a:miter lim="800000"/>
            <a:headEnd/>
            <a:tailEnd/>
          </a:ln>
          <a:effectLst>
            <a:outerShdw algn="tl" blurRad="50800" dir="2700000" dist="38100" rotWithShape="0">
              <a:srgbClr val="000000">
                <a:alpha val="43000"/>
              </a:srgbClr>
            </a:outerShdw>
          </a:effectLst>
        </p:spPr>
      </p:pic>
      <p:pic>
        <p:nvPicPr>
          <p:cNvPr descr="A screenshot of a calendar&#10;&#10;Description automatically generated" id="9" name="Picture 8"/>
          <p:cNvPicPr>
            <a:picLocks noChangeAspect="1"/>
          </p:cNvPicPr>
          <p:nvPr/>
        </p:nvPicPr>
        <p:blipFill>
          <a:blip cstate="print" r:embed="rId3">
            <a:extLst>
              <a:ext uri="{28A0092B-C50C-407E-A947-70E740481C1C}">
                <a14:useLocalDpi xmlns:a14="http://schemas.microsoft.com/office/drawing/2010/main" val="0"/>
              </a:ext>
            </a:extLst>
          </a:blip>
          <a:srcRect b="157" t="26"/>
          <a:stretch>
            <a:fillRect/>
          </a:stretch>
        </p:blipFill>
        <p:spPr>
          <a:xfrm>
            <a:off x="1702115" y="4520871"/>
            <a:ext cx="1450797" cy="2134559"/>
          </a:xfrm>
          <a:prstGeom prst="rect">
            <a:avLst/>
          </a:prstGeom>
          <a:ln cap="sq" w="19050">
            <a:solidFill>
              <a:srgbClr val="000000"/>
            </a:solidFill>
            <a:prstDash val="solid"/>
            <a:miter lim="800000"/>
            <a:headEnd/>
            <a:tailEnd/>
          </a:ln>
          <a:effectLst>
            <a:outerShdw algn="tl" blurRad="50800" dir="2700000" dist="38100" rotWithShape="0">
              <a:srgbClr val="000000">
                <a:alpha val="43000"/>
              </a:srgbClr>
            </a:outerShdw>
          </a:effectLst>
        </p:spPr>
      </p:pic>
      <p:pic>
        <p:nvPicPr>
          <p:cNvPr descr="A poster with cartoon characters&#10;&#10;Description automatically generated" id="11" name="Picture 10"/>
          <p:cNvPicPr>
            <a:picLocks noChangeAspect="1"/>
          </p:cNvPicPr>
          <p:nvPr/>
        </p:nvPicPr>
        <p:blipFill>
          <a:blip cstate="print" r:embed="rId4">
            <a:extLst>
              <a:ext uri="{28A0092B-C50C-407E-A947-70E740481C1C}">
                <a14:useLocalDpi xmlns:a14="http://schemas.microsoft.com/office/drawing/2010/main" val="0"/>
              </a:ext>
            </a:extLst>
          </a:blip>
          <a:srcRect b="-129" t="76"/>
          <a:stretch>
            <a:fillRect/>
          </a:stretch>
        </p:blipFill>
        <p:spPr>
          <a:xfrm>
            <a:off x="2615741" y="2053772"/>
            <a:ext cx="1608369" cy="2306599"/>
          </a:xfrm>
          <a:prstGeom prst="rect">
            <a:avLst/>
          </a:prstGeom>
          <a:ln cap="sq" w="19050">
            <a:solidFill>
              <a:srgbClr val="000000"/>
            </a:solidFill>
            <a:prstDash val="solid"/>
            <a:miter lim="800000"/>
            <a:headEnd/>
            <a:tailEnd/>
          </a:ln>
          <a:effectLst>
            <a:outerShdw algn="tl" blurRad="50800" dir="2700000" dist="38100" rotWithShape="0">
              <a:srgbClr val="000000">
                <a:alpha val="43000"/>
              </a:srgbClr>
            </a:outerShdw>
          </a:effectLst>
        </p:spPr>
      </p:pic>
      <p:cxnSp>
        <p:nvCxnSpPr>
          <p:cNvPr id="13" name="Straight Connector 12"/>
          <p:cNvCxnSpPr/>
          <p:nvPr/>
        </p:nvCxnSpPr>
        <p:spPr>
          <a:xfrm>
            <a:off x="4506686" y="1077686"/>
            <a:ext cx="0" cy="571312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58567" y="3429000"/>
            <a:ext cx="1583890" cy="39188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IN"/>
          </a:p>
        </p:txBody>
      </p:sp>
      <p:pic>
        <p:nvPicPr>
          <p:cNvPr descr="A screenshot of a video game&#10;&#10;Description automatically generated" id="17" name="Picture 16"/>
          <p:cNvPicPr>
            <a:picLocks noChangeAspect="1"/>
          </p:cNvPicPr>
          <p:nvPr/>
        </p:nvPicPr>
        <p:blipFill>
          <a:blip cstate="print" r:embed="rId5">
            <a:extLst>
              <a:ext uri="{28A0092B-C50C-407E-A947-70E740481C1C}">
                <a14:useLocalDpi xmlns:a14="http://schemas.microsoft.com/office/drawing/2010/main" val="0"/>
              </a:ext>
            </a:extLst>
          </a:blip>
          <a:srcRect b="51" t="24"/>
          <a:stretch>
            <a:fillRect/>
          </a:stretch>
        </p:blipFill>
        <p:spPr>
          <a:xfrm>
            <a:off x="5084817" y="2051430"/>
            <a:ext cx="2352029" cy="4176485"/>
          </a:xfrm>
          <a:prstGeom prst="rect">
            <a:avLst/>
          </a:prstGeom>
          <a:ln cap="sq" w="19050">
            <a:solidFill>
              <a:srgbClr val="000000"/>
            </a:solidFill>
            <a:prstDash val="solid"/>
            <a:miter lim="800000"/>
            <a:headEnd/>
            <a:tailEnd/>
          </a:ln>
          <a:effectLst>
            <a:outerShdw algn="tl" blurRad="50800" dir="2700000" dist="38100" rotWithShape="0">
              <a:srgbClr val="000000">
                <a:alpha val="43000"/>
              </a:srgbClr>
            </a:outerShdw>
          </a:effectLst>
        </p:spPr>
      </p:pic>
      <p:cxnSp>
        <p:nvCxnSpPr>
          <p:cNvPr id="19" name="Straight Connector 18"/>
          <p:cNvCxnSpPr/>
          <p:nvPr/>
        </p:nvCxnSpPr>
        <p:spPr>
          <a:xfrm>
            <a:off x="7719423" y="1077686"/>
            <a:ext cx="0" cy="5713120"/>
          </a:xfrm>
          <a:prstGeom prst="line">
            <a:avLst/>
          </a:prstGeom>
        </p:spPr>
        <p:style>
          <a:lnRef idx="1">
            <a:schemeClr val="accent1"/>
          </a:lnRef>
          <a:fillRef idx="0">
            <a:schemeClr val="accent1"/>
          </a:fillRef>
          <a:effectRef idx="0">
            <a:schemeClr val="accent1"/>
          </a:effectRef>
          <a:fontRef idx="minor">
            <a:schemeClr val="tx1"/>
          </a:fontRef>
        </p:style>
      </p:cxnSp>
      <p:pic>
        <p:nvPicPr>
          <p:cNvPr descr="A screenshot of a phone&#10;&#10;Description automatically generated" id="21" name="Picture 20"/>
          <p:cNvPicPr>
            <a:picLocks noChangeAspect="1"/>
          </p:cNvPicPr>
          <p:nvPr/>
        </p:nvPicPr>
        <p:blipFill>
          <a:blip cstate="print" r:embed="rId6">
            <a:extLst>
              <a:ext uri="{28A0092B-C50C-407E-A947-70E740481C1C}">
                <a14:useLocalDpi xmlns:a14="http://schemas.microsoft.com/office/drawing/2010/main" val="0"/>
              </a:ext>
            </a:extLst>
          </a:blip>
          <a:srcRect b="113" t="276"/>
          <a:stretch>
            <a:fillRect/>
          </a:stretch>
        </p:blipFill>
        <p:spPr>
          <a:xfrm>
            <a:off x="10226127" y="3000985"/>
            <a:ext cx="1814354" cy="1361892"/>
          </a:xfrm>
          <a:prstGeom prst="rect">
            <a:avLst/>
          </a:prstGeom>
        </p:spPr>
      </p:pic>
      <p:pic>
        <p:nvPicPr>
          <p:cNvPr descr="A screenshot of a phone&#10;&#10;Description automatically generated" id="23" name="Picture 22"/>
          <p:cNvPicPr>
            <a:picLocks noChangeAspect="1"/>
          </p:cNvPicPr>
          <p:nvPr/>
        </p:nvPicPr>
        <p:blipFill>
          <a:blip cstate="print" r:embed="rId7">
            <a:extLst>
              <a:ext uri="{28A0092B-C50C-407E-A947-70E740481C1C}">
                <a14:useLocalDpi xmlns:a14="http://schemas.microsoft.com/office/drawing/2010/main" val="0"/>
              </a:ext>
            </a:extLst>
          </a:blip>
          <a:srcRect b="42" t="44"/>
          <a:stretch>
            <a:fillRect/>
          </a:stretch>
        </p:blipFill>
        <p:spPr>
          <a:xfrm>
            <a:off x="7837611" y="1987485"/>
            <a:ext cx="2270329" cy="3388892"/>
          </a:xfrm>
          <a:prstGeom prst="rect">
            <a:avLst/>
          </a:prstGeom>
          <a:ln cap="sq" w="19050">
            <a:solidFill>
              <a:srgbClr val="000000"/>
            </a:solidFill>
            <a:prstDash val="solid"/>
            <a:miter lim="800000"/>
            <a:headEnd/>
            <a:tailEnd/>
          </a:ln>
          <a:effectLst>
            <a:outerShdw algn="tl" blurRad="50800" dir="2700000" dist="38100" rotWithShape="0">
              <a:srgbClr val="000000">
                <a:alpha val="43000"/>
              </a:srgbClr>
            </a:outerShdw>
          </a:effectLst>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506" y="115746"/>
            <a:ext cx="7029024" cy="1307592"/>
          </a:xfrm>
        </p:spPr>
        <p:txBody>
          <a:bodyPr vert="horz" lIns="91440" tIns="45720" rIns="91440" bIns="45720" rtlCol="0" anchor="t">
            <a:normAutofit/>
          </a:bodyPr>
          <a:lstStyle/>
          <a:p>
            <a:pPr>
              <a:lnSpc>
                <a:spcPct val="90000"/>
              </a:lnSpc>
            </a:pPr>
            <a:r>
              <a:rPr lang="en-US" sz="3200" dirty="0">
                <a:latin typeface="Times" panose="02020603050405020304" pitchFamily="18" charset="0"/>
              </a:rPr>
              <a:t>Personalized Learning- </a:t>
            </a:r>
            <a:r>
              <a:rPr lang="en-US" sz="3200" b="1" dirty="0">
                <a:latin typeface="Times" panose="02020603050405020304" pitchFamily="18" charset="0"/>
              </a:rPr>
              <a:t>Nova App</a:t>
            </a:r>
          </a:p>
        </p:txBody>
      </p:sp>
      <p:sp>
        <p:nvSpPr>
          <p:cNvPr id="4" name="Content Placeholder 3"/>
          <p:cNvSpPr>
            <a:spLocks noGrp="1"/>
          </p:cNvSpPr>
          <p:nvPr>
            <p:ph sz="half" idx="2"/>
          </p:nvPr>
        </p:nvSpPr>
        <p:spPr>
          <a:xfrm>
            <a:off x="4499151" y="701081"/>
            <a:ext cx="7604916" cy="4459266"/>
          </a:xfrm>
        </p:spPr>
        <p:txBody>
          <a:bodyPr vert="horz" lIns="91440" tIns="45720" rIns="91440" bIns="45720" rtlCol="0">
            <a:normAutofit/>
          </a:bodyPr>
          <a:lstStyle/>
          <a:p>
            <a:pPr marL="0" indent="0">
              <a:lnSpc>
                <a:spcPct val="100000"/>
              </a:lnSpc>
              <a:buNone/>
            </a:pPr>
            <a:r>
              <a:rPr lang="en-US" b="1" dirty="0">
                <a:latin typeface="Times" panose="02020603050405020304" pitchFamily="18" charset="0"/>
              </a:rPr>
              <a:t>More tab in app</a:t>
            </a:r>
          </a:p>
          <a:p>
            <a:pPr marL="0" indent="0">
              <a:lnSpc>
                <a:spcPct val="100000"/>
              </a:lnSpc>
              <a:buNone/>
            </a:pPr>
            <a:r>
              <a:rPr lang="en-US" dirty="0">
                <a:latin typeface="Times" panose="02020603050405020304" pitchFamily="18" charset="0"/>
              </a:rPr>
              <a:t>ASKNOVA – 24 hours </a:t>
            </a:r>
            <a:r>
              <a:rPr lang="en-US" dirty="0" err="1">
                <a:latin typeface="Times" panose="02020603050405020304" pitchFamily="18" charset="0"/>
              </a:rPr>
              <a:t>chatbot</a:t>
            </a:r>
            <a:endParaRPr lang="en-US" dirty="0">
              <a:latin typeface="Times" panose="02020603050405020304" pitchFamily="18" charset="0"/>
            </a:endParaRPr>
          </a:p>
          <a:p>
            <a:pPr lvl="1">
              <a:lnSpc>
                <a:spcPct val="100000"/>
              </a:lnSpc>
            </a:pPr>
            <a:r>
              <a:rPr lang="en-US" dirty="0">
                <a:latin typeface="Times" panose="02020603050405020304" pitchFamily="18" charset="0"/>
              </a:rPr>
              <a:t>NOVA EXPERT – experts solve doubts</a:t>
            </a:r>
          </a:p>
          <a:p>
            <a:pPr lvl="1">
              <a:lnSpc>
                <a:spcPct val="100000"/>
              </a:lnSpc>
            </a:pPr>
            <a:r>
              <a:rPr lang="en-US" dirty="0">
                <a:latin typeface="Times" panose="02020603050405020304" pitchFamily="18" charset="0"/>
              </a:rPr>
              <a:t>SIM NOVA – simulations for hands on learning (Grade 6 onwards)</a:t>
            </a:r>
          </a:p>
        </p:txBody>
      </p:sp>
      <p:pic>
        <p:nvPicPr>
          <p:cNvPr id="6" name="Picture 5"/>
          <p:cNvPicPr>
            <a:picLocks noChangeAspect="1"/>
          </p:cNvPicPr>
          <p:nvPr/>
        </p:nvPicPr>
        <p:blipFill>
          <a:blip r:embed="rId3"/>
          <a:stretch>
            <a:fillRect/>
          </a:stretch>
        </p:blipFill>
        <p:spPr>
          <a:xfrm>
            <a:off x="0" y="1224581"/>
            <a:ext cx="4360985" cy="1571772"/>
          </a:xfrm>
          <a:prstGeom prst="rect">
            <a:avLst/>
          </a:prstGeom>
          <a:ln>
            <a:solidFill>
              <a:srgbClr val="002060"/>
            </a:solidFill>
          </a:ln>
        </p:spPr>
      </p:pic>
      <p:pic>
        <p:nvPicPr>
          <p:cNvPr id="7" name="Picture 6"/>
          <p:cNvPicPr>
            <a:picLocks noChangeAspect="1"/>
          </p:cNvPicPr>
          <p:nvPr/>
        </p:nvPicPr>
        <p:blipFill>
          <a:blip r:embed="rId4"/>
          <a:stretch>
            <a:fillRect/>
          </a:stretch>
        </p:blipFill>
        <p:spPr>
          <a:xfrm>
            <a:off x="157226" y="3080183"/>
            <a:ext cx="4063081" cy="3007892"/>
          </a:xfrm>
          <a:prstGeom prst="rect">
            <a:avLst/>
          </a:prstGeom>
          <a:ln>
            <a:solidFill>
              <a:srgbClr val="002060"/>
            </a:solidFill>
          </a:ln>
        </p:spPr>
      </p:pic>
      <p:pic>
        <p:nvPicPr>
          <p:cNvPr id="8" name="Picture 7"/>
          <p:cNvPicPr>
            <a:picLocks noChangeAspect="1"/>
          </p:cNvPicPr>
          <p:nvPr/>
        </p:nvPicPr>
        <p:blipFill>
          <a:blip r:embed="rId5"/>
          <a:stretch>
            <a:fillRect/>
          </a:stretch>
        </p:blipFill>
        <p:spPr>
          <a:xfrm>
            <a:off x="4589584" y="3080183"/>
            <a:ext cx="7424051" cy="3584160"/>
          </a:xfrm>
          <a:prstGeom prst="rect">
            <a:avLst/>
          </a:prstGeom>
          <a:ln>
            <a:solidFill>
              <a:srgbClr val="002060"/>
            </a:solidFill>
          </a:ln>
        </p:spPr>
      </p:pic>
      <p:sp>
        <p:nvSpPr>
          <p:cNvPr id="9" name="Rectangle 8"/>
          <p:cNvSpPr/>
          <p:nvPr/>
        </p:nvSpPr>
        <p:spPr>
          <a:xfrm>
            <a:off x="4220307" y="5461814"/>
            <a:ext cx="4512774" cy="461665"/>
          </a:xfrm>
          <a:prstGeom prst="rect">
            <a:avLst/>
          </a:prstGeom>
        </p:spPr>
        <p:txBody>
          <a:bodyPr wrap="none">
            <a:spAutoFit/>
          </a:bodyPr>
          <a:lstStyle/>
          <a:p>
            <a:pPr lvl="1">
              <a:lnSpc>
                <a:spcPct val="100000"/>
              </a:lnSpc>
            </a:pPr>
            <a:r>
              <a:rPr lang="en-US" sz="2400" dirty="0">
                <a:latin typeface="Times" panose="02020603050405020304" pitchFamily="18" charset="0"/>
              </a:rPr>
              <a:t>ASKNOVA – 24 hours </a:t>
            </a:r>
            <a:r>
              <a:rPr lang="en-US" sz="2400" dirty="0" err="1">
                <a:latin typeface="Times" panose="02020603050405020304" pitchFamily="18" charset="0"/>
              </a:rPr>
              <a:t>chatbot</a:t>
            </a:r>
            <a:endParaRPr lang="en-US" sz="2400" dirty="0">
              <a:latin typeface="Times" panose="02020603050405020304" pitchFamily="18" charset="0"/>
            </a:endParaRPr>
          </a:p>
        </p:txBody>
      </p:sp>
      <p:sp>
        <p:nvSpPr>
          <p:cNvPr id="10" name="Rectangle 9"/>
          <p:cNvSpPr/>
          <p:nvPr/>
        </p:nvSpPr>
        <p:spPr>
          <a:xfrm>
            <a:off x="-321335" y="6089436"/>
            <a:ext cx="4772460" cy="400110"/>
          </a:xfrm>
          <a:prstGeom prst="rect">
            <a:avLst/>
          </a:prstGeom>
        </p:spPr>
        <p:txBody>
          <a:bodyPr wrap="none">
            <a:spAutoFit/>
          </a:bodyPr>
          <a:lstStyle/>
          <a:p>
            <a:pPr lvl="1">
              <a:lnSpc>
                <a:spcPct val="100000"/>
              </a:lnSpc>
            </a:pPr>
            <a:r>
              <a:rPr lang="en-US" sz="2000" dirty="0">
                <a:latin typeface="Times" panose="02020603050405020304" pitchFamily="18" charset="0"/>
              </a:rPr>
              <a:t>NOVA EXPERT – experts solve doubts</a:t>
            </a:r>
          </a:p>
        </p:txBody>
      </p:sp>
    </p:spTree>
  </p:cSld>
  <p:clrMapOvr>
    <a:masterClrMapping/>
  </p:clrMapOvr>
</p:sld>
</file>

<file path=ppt/slides/slide1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4064758" y="610716"/>
            <a:ext cx="6627924" cy="1307592"/>
          </a:xfrm>
        </p:spPr>
        <p:txBody>
          <a:bodyPr anchor="t" bIns="45720" lIns="91440" rIns="91440" rtlCol="0" tIns="45720" vert="horz">
            <a:normAutofit/>
          </a:bodyPr>
          <a:lstStyle/>
          <a:p>
            <a:pPr>
              <a:lnSpc>
                <a:spcPct val="90000"/>
              </a:lnSpc>
            </a:pPr>
            <a:r>
              <a:rPr dirty="0" lang="en-US" sz="3200">
                <a:solidFill>
                  <a:srgbClr val="C00000"/>
                </a:solidFill>
                <a:latin charset="0" panose="02020603050405020304" pitchFamily="18" typeface="Times"/>
                <a:cs charset="0" panose="020B0402040204020203" pitchFamily="34" typeface="Segoe UI Semilight"/>
              </a:rPr>
              <a:t>Mind Sparkle AR Flashcards</a:t>
            </a:r>
          </a:p>
        </p:txBody>
      </p:sp>
      <p:sp>
        <p:nvSpPr>
          <p:cNvPr id="4" name="Content Placeholder 3"/>
          <p:cNvSpPr>
            <a:spLocks noGrp="1"/>
          </p:cNvSpPr>
          <p:nvPr>
            <p:ph idx="2" sz="half"/>
          </p:nvPr>
        </p:nvSpPr>
        <p:spPr>
          <a:xfrm>
            <a:off x="5766735" y="2020472"/>
            <a:ext cx="6627924" cy="3739896"/>
          </a:xfrm>
        </p:spPr>
        <p:txBody>
          <a:bodyPr bIns="45720" lIns="91440" rIns="91440" rtlCol="0" tIns="45720" vert="horz">
            <a:normAutofit fontScale="92500"/>
          </a:bodyPr>
          <a:lstStyle/>
          <a:p>
            <a:r>
              <a:rPr dirty="0" lang="en-US">
                <a:latin charset="0" panose="02020603050405020304" pitchFamily="18" typeface="Times"/>
              </a:rPr>
              <a:t>Interactive Learning Experience</a:t>
            </a:r>
          </a:p>
          <a:p>
            <a:pPr lvl="1"/>
            <a:r>
              <a:rPr dirty="0" lang="en-US">
                <a:latin charset="0" panose="02020603050405020304" pitchFamily="18" typeface="Times"/>
              </a:rPr>
              <a:t>Scan the flashcards to bring lessons to life</a:t>
            </a:r>
          </a:p>
          <a:p>
            <a:pPr lvl="1"/>
            <a:r>
              <a:rPr dirty="0" lang="en-US">
                <a:latin charset="0" panose="02020603050405020304" pitchFamily="18" typeface="Times"/>
              </a:rPr>
              <a:t>Engage with 3D stories, quizzes, and facts</a:t>
            </a:r>
          </a:p>
          <a:p>
            <a:r>
              <a:rPr dirty="0" lang="en-US">
                <a:latin charset="0" panose="02020603050405020304" pitchFamily="18" typeface="Times"/>
              </a:rPr>
              <a:t>Educational and Fun</a:t>
            </a:r>
          </a:p>
          <a:p>
            <a:pPr lvl="1"/>
            <a:r>
              <a:rPr dirty="0" lang="en-US">
                <a:latin charset="0" panose="02020603050405020304" pitchFamily="18" typeface="Times"/>
              </a:rPr>
              <a:t>Combines learning with entertainment</a:t>
            </a:r>
          </a:p>
          <a:p>
            <a:pPr lvl="1"/>
            <a:r>
              <a:rPr dirty="0" lang="en-US">
                <a:latin charset="0" panose="02020603050405020304" pitchFamily="18" typeface="Times"/>
              </a:rPr>
              <a:t>Encourages active participation</a:t>
            </a:r>
          </a:p>
          <a:p>
            <a:r>
              <a:rPr dirty="0" lang="en-US">
                <a:latin charset="0" panose="02020603050405020304" pitchFamily="18" typeface="Times"/>
              </a:rPr>
              <a:t>Innovative Technology</a:t>
            </a:r>
          </a:p>
          <a:p>
            <a:pPr lvl="1"/>
            <a:r>
              <a:rPr dirty="0" lang="en-US">
                <a:latin charset="0" panose="02020603050405020304" pitchFamily="18" typeface="Times"/>
              </a:rPr>
              <a:t>Augmented Reality enhances the learning process</a:t>
            </a:r>
          </a:p>
          <a:p>
            <a:pPr lvl="1"/>
            <a:r>
              <a:rPr dirty="0" lang="en-US">
                <a:latin charset="0" panose="02020603050405020304" pitchFamily="18" typeface="Times"/>
              </a:rPr>
              <a:t>Provides a unique and immersive experience</a:t>
            </a:r>
          </a:p>
        </p:txBody>
      </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b="60" l="49" r="125" t="120"/>
          <a:stretch>
            <a:fillRect/>
          </a:stretch>
        </p:blipFill>
        <p:spPr>
          <a:xfrm rot="21111012">
            <a:off x="483370" y="1605598"/>
            <a:ext cx="2638090" cy="2593059"/>
          </a:xfrm>
          <a:prstGeom prst="rect">
            <a:avLst/>
          </a:prstGeom>
        </p:spPr>
      </p:pic>
      <p:cxnSp>
        <p:nvCxnSpPr>
          <p:cNvPr id="12" name="Straight Arrow Connector 11"/>
          <p:cNvCxnSpPr>
            <a:endCxn id="10" idx="2"/>
          </p:cNvCxnSpPr>
          <p:nvPr/>
        </p:nvCxnSpPr>
        <p:spPr>
          <a:xfrm flipV="1">
            <a:off x="2189285" y="4519246"/>
            <a:ext cx="1169803" cy="76524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7292" y="5222631"/>
            <a:ext cx="1826141" cy="923330"/>
          </a:xfrm>
          <a:prstGeom prst="rect">
            <a:avLst/>
          </a:prstGeom>
          <a:noFill/>
        </p:spPr>
        <p:txBody>
          <a:bodyPr rtlCol="0" wrap="none">
            <a:spAutoFit/>
          </a:bodyPr>
          <a:lstStyle/>
          <a:p>
            <a:r>
              <a:rPr dirty="0" lang="en-IN">
                <a:latin charset="0" panose="02020603050405020304" pitchFamily="18" typeface="Times"/>
              </a:rPr>
              <a:t>Locating </a:t>
            </a:r>
          </a:p>
          <a:p>
            <a:r>
              <a:rPr dirty="0" lang="en-IN">
                <a:latin charset="0" panose="02020603050405020304" pitchFamily="18" typeface="Times"/>
              </a:rPr>
              <a:t>AR Nova: Games</a:t>
            </a:r>
          </a:p>
          <a:p>
            <a:r>
              <a:rPr dirty="0" lang="en-IN">
                <a:latin charset="0" panose="02020603050405020304" pitchFamily="18" typeface="Times"/>
              </a:rPr>
              <a:t>in  Nova app </a:t>
            </a:r>
          </a:p>
        </p:txBody>
      </p:sp>
      <p:pic>
        <p:nvPicPr>
          <p:cNvPr id="18" name="Picture 17"/>
          <p:cNvPicPr>
            <a:picLocks noChangeAspect="1"/>
          </p:cNvPicPr>
          <p:nvPr/>
        </p:nvPicPr>
        <p:blipFill rotWithShape="1">
          <a:blip r:embed="rId5"/>
          <a:srcRect r="150"/>
          <a:stretch>
            <a:fillRect/>
          </a:stretch>
        </p:blipFill>
        <p:spPr>
          <a:xfrm>
            <a:off x="3375024" y="3048819"/>
            <a:ext cx="2375775" cy="2940853"/>
          </a:xfrm>
          <a:prstGeom prst="rect">
            <a:avLst/>
          </a:prstGeom>
          <a:ln>
            <a:solidFill>
              <a:srgbClr val="002060"/>
            </a:solidFill>
          </a:ln>
        </p:spPr>
      </p:pic>
      <p:sp>
        <p:nvSpPr>
          <p:cNvPr id="10" name="Oval 9"/>
          <p:cNvSpPr/>
          <p:nvPr/>
        </p:nvSpPr>
        <p:spPr>
          <a:xfrm>
            <a:off x="3359088" y="4255477"/>
            <a:ext cx="1582189" cy="527538"/>
          </a:xfrm>
          <a:prstGeom prst="ellipse">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anchor="ctr" rtlCol="0"/>
          <a:lstStyle/>
          <a:p>
            <a:pPr algn="ctr"/>
            <a:endParaRPr lang="en-IN"/>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6922" y="1011115"/>
            <a:ext cx="6627924" cy="1307592"/>
          </a:xfrm>
        </p:spPr>
        <p:txBody>
          <a:bodyPr vert="horz" lIns="91440" tIns="45720" rIns="91440" bIns="45720" rtlCol="0" anchor="t">
            <a:normAutofit/>
          </a:bodyPr>
          <a:lstStyle/>
          <a:p>
            <a:r>
              <a:rPr lang="en-US" dirty="0">
                <a:solidFill>
                  <a:srgbClr val="C00000"/>
                </a:solidFill>
                <a:latin typeface="Times" panose="02020603050405020304" pitchFamily="18" charset="0"/>
              </a:rPr>
              <a:t>Digital Flipbooks</a:t>
            </a:r>
          </a:p>
        </p:txBody>
      </p:sp>
      <p:sp>
        <p:nvSpPr>
          <p:cNvPr id="4" name="Content Placeholder 3"/>
          <p:cNvSpPr>
            <a:spLocks noGrp="1"/>
          </p:cNvSpPr>
          <p:nvPr>
            <p:ph sz="half" idx="2"/>
          </p:nvPr>
        </p:nvSpPr>
        <p:spPr>
          <a:xfrm>
            <a:off x="4946099" y="1958223"/>
            <a:ext cx="6627924" cy="3739896"/>
          </a:xfrm>
        </p:spPr>
        <p:txBody>
          <a:bodyPr vert="horz" lIns="91440" tIns="45720" rIns="91440" bIns="45720" rtlCol="0">
            <a:normAutofit/>
          </a:bodyPr>
          <a:lstStyle/>
          <a:p>
            <a:r>
              <a:rPr lang="en-US" dirty="0">
                <a:latin typeface="Times" panose="02020603050405020304" pitchFamily="18" charset="0"/>
              </a:rPr>
              <a:t>Interactive Learning</a:t>
            </a:r>
          </a:p>
          <a:p>
            <a:pPr lvl="1"/>
            <a:r>
              <a:rPr lang="en-US" dirty="0">
                <a:latin typeface="Times" panose="02020603050405020304" pitchFamily="18" charset="0"/>
              </a:rPr>
              <a:t>Engage with stories, poems, and diverse topics</a:t>
            </a:r>
          </a:p>
          <a:p>
            <a:pPr lvl="1"/>
            <a:r>
              <a:rPr lang="en-US" dirty="0">
                <a:latin typeface="Times" panose="02020603050405020304" pitchFamily="18" charset="0"/>
              </a:rPr>
              <a:t>Enjoyable and creative exploration</a:t>
            </a:r>
          </a:p>
          <a:p>
            <a:r>
              <a:rPr lang="en-US" dirty="0">
                <a:latin typeface="Times" panose="02020603050405020304" pitchFamily="18" charset="0"/>
              </a:rPr>
              <a:t>Pronunciation Practice</a:t>
            </a:r>
          </a:p>
          <a:p>
            <a:pPr lvl="1"/>
            <a:r>
              <a:rPr lang="en-US" dirty="0">
                <a:latin typeface="Times" panose="02020603050405020304" pitchFamily="18" charset="0"/>
              </a:rPr>
              <a:t>Touch words to learn their pronunciation</a:t>
            </a:r>
          </a:p>
          <a:p>
            <a:r>
              <a:rPr lang="en-US" dirty="0">
                <a:latin typeface="Times" panose="02020603050405020304" pitchFamily="18" charset="0"/>
              </a:rPr>
              <a:t>Multimedia Experience</a:t>
            </a:r>
          </a:p>
          <a:p>
            <a:pPr lvl="1"/>
            <a:r>
              <a:rPr lang="en-US" dirty="0">
                <a:latin typeface="Times" panose="02020603050405020304" pitchFamily="18" charset="0"/>
              </a:rPr>
              <a:t>Watch or listen to enhance learning</a:t>
            </a:r>
          </a:p>
        </p:txBody>
      </p:sp>
      <p:pic>
        <p:nvPicPr>
          <p:cNvPr id="9" name="Picture 8"/>
          <p:cNvPicPr>
            <a:picLocks noChangeAspect="1"/>
          </p:cNvPicPr>
          <p:nvPr/>
        </p:nvPicPr>
        <p:blipFill>
          <a:blip r:embed="rId3"/>
          <a:stretch>
            <a:fillRect/>
          </a:stretch>
        </p:blipFill>
        <p:spPr>
          <a:xfrm>
            <a:off x="1240167" y="870438"/>
            <a:ext cx="3921344" cy="5451232"/>
          </a:xfrm>
          <a:prstGeom prst="rect">
            <a:avLst/>
          </a:prstGeom>
        </p:spPr>
      </p:pic>
      <p:sp>
        <p:nvSpPr>
          <p:cNvPr id="8" name="Oval 7"/>
          <p:cNvSpPr/>
          <p:nvPr/>
        </p:nvSpPr>
        <p:spPr>
          <a:xfrm>
            <a:off x="932363" y="3124787"/>
            <a:ext cx="3442236" cy="70338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1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Rectangle 3"/>
          <p:cNvSpPr/>
          <p:nvPr/>
        </p:nvSpPr>
        <p:spPr>
          <a:xfrm>
            <a:off x="2367336" y="173566"/>
            <a:ext cx="9144000" cy="519130"/>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anchor="ctr" rtlCol="0"/>
          <a:lstStyle/>
          <a:p>
            <a:pPr algn="ctr">
              <a:spcBef>
                <a:spcPct val="0"/>
              </a:spcBef>
              <a:defRPr/>
            </a:pPr>
            <a:r>
              <a:rPr b="1" dirty="0" lang="en-IN" sz="2800">
                <a:solidFill>
                  <a:srgbClr val="002060"/>
                </a:solidFill>
                <a:latin charset="0" panose="02020603050405020304" pitchFamily="18" typeface="Times New Roman"/>
                <a:cs charset="0" panose="02020603050405020304" pitchFamily="18" typeface="Times New Roman"/>
              </a:rPr>
              <a:t>My Class Board</a:t>
            </a:r>
          </a:p>
        </p:txBody>
      </p:sp>
      <p:pic>
        <p:nvPicPr>
          <p:cNvPr id="5" name="Picture 4"/>
          <p:cNvPicPr>
            <a:picLocks noChangeAspect="1"/>
          </p:cNvPicPr>
          <p:nvPr/>
        </p:nvPicPr>
        <p:blipFill rotWithShape="1">
          <a:blip r:embed="rId2"/>
          <a:srcRect b="28" l="15" r="34" t="17"/>
          <a:stretch>
            <a:fillRect/>
          </a:stretch>
        </p:blipFill>
        <p:spPr>
          <a:xfrm>
            <a:off x="1804392" y="855767"/>
            <a:ext cx="6019800" cy="5146466"/>
          </a:xfrm>
          <a:prstGeom prst="rect">
            <a:avLst/>
          </a:prstGeom>
        </p:spPr>
      </p:pic>
      <p:sp>
        <p:nvSpPr>
          <p:cNvPr id="6" name="Rectangle 5"/>
          <p:cNvSpPr/>
          <p:nvPr/>
        </p:nvSpPr>
        <p:spPr>
          <a:xfrm>
            <a:off x="8111344" y="1443841"/>
            <a:ext cx="2520280" cy="3970318"/>
          </a:xfrm>
          <a:prstGeom prst="rect">
            <a:avLst/>
          </a:prstGeom>
        </p:spPr>
        <p:txBody>
          <a:bodyPr wrap="square">
            <a:spAutoFit/>
          </a:bodyPr>
          <a:lstStyle/>
          <a:p>
            <a:r>
              <a:rPr b="1" dirty="0" lang="en-IN">
                <a:latin charset="0" panose="02020603050405020304" pitchFamily="18" typeface="Times New Roman"/>
                <a:cs charset="0" panose="02020603050405020304" pitchFamily="18" typeface="Times New Roman"/>
              </a:rPr>
              <a:t>*My Class board is a communication app for parents using which they can download school  </a:t>
            </a:r>
            <a:r>
              <a:rPr b="1" dirty="0" lang="en-IN">
                <a:solidFill>
                  <a:srgbClr val="000099"/>
                </a:solidFill>
                <a:latin charset="0" panose="02020603050405020304" pitchFamily="18" typeface="Times New Roman"/>
                <a:cs charset="0" panose="02020603050405020304" pitchFamily="18" typeface="Times New Roman"/>
              </a:rPr>
              <a:t>announcements, Class Diary, Class assignments, Events.</a:t>
            </a:r>
          </a:p>
          <a:p>
            <a:endParaRPr b="1" dirty="0" lang="en-US">
              <a:solidFill>
                <a:srgbClr val="000099"/>
              </a:solidFill>
              <a:latin charset="0" panose="02020603050405020304" pitchFamily="18" typeface="Times New Roman"/>
              <a:cs charset="0" panose="02020603050405020304" pitchFamily="18" typeface="Times New Roman"/>
            </a:endParaRPr>
          </a:p>
          <a:p>
            <a:r>
              <a:rPr b="1" dirty="0" lang="en-US">
                <a:solidFill>
                  <a:srgbClr val="000099"/>
                </a:solidFill>
                <a:latin charset="0" panose="02020603050405020304" pitchFamily="18" typeface="Times New Roman"/>
                <a:cs charset="0" panose="02020603050405020304" pitchFamily="18" typeface="Times New Roman"/>
              </a:rPr>
              <a:t>* MCB app will be used to pay School Fees.</a:t>
            </a:r>
            <a:endParaRPr b="1" dirty="0" lang="en-IN">
              <a:solidFill>
                <a:srgbClr val="000099"/>
              </a:solidFill>
              <a:latin charset="0" panose="02020603050405020304" pitchFamily="18" typeface="Times New Roman"/>
              <a:cs charset="0" panose="02020603050405020304" pitchFamily="18" typeface="Times New Roman"/>
            </a:endParaRPr>
          </a:p>
          <a:p>
            <a:endParaRPr b="1" dirty="0" lang="en-IN">
              <a:latin charset="0" panose="02020603050405020304" pitchFamily="18" typeface="Times New Roman"/>
              <a:cs charset="0" panose="02020603050405020304" pitchFamily="18" typeface="Times New Roman"/>
            </a:endParaRPr>
          </a:p>
          <a:p>
            <a:r>
              <a:rPr b="1" dirty="0" lang="en-IN">
                <a:latin charset="0" panose="02020603050405020304" pitchFamily="18" typeface="Times New Roman"/>
                <a:cs charset="0" panose="02020603050405020304" pitchFamily="18" typeface="Times New Roman"/>
              </a:rPr>
              <a:t>*The app is available for both Android and iPhones.</a:t>
            </a:r>
          </a:p>
        </p:txBody>
      </p:sp>
      <p:grpSp>
        <p:nvGrpSpPr>
          <p:cNvPr id="11" name="Group 10"/>
          <p:cNvGrpSpPr/>
          <p:nvPr/>
        </p:nvGrpSpPr>
        <p:grpSpPr>
          <a:xfrm>
            <a:off x="1524001" y="3635057"/>
            <a:ext cx="6306951" cy="2141000"/>
            <a:chOff x="0" y="3635057"/>
            <a:chExt cx="6306951" cy="214100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3"/>
            <a:stretch>
              <a:fillRect/>
            </a:stretch>
          </p:blipFill>
          <p:spPr>
            <a:xfrm rot="16200000">
              <a:off x="2082976" y="1552081"/>
              <a:ext cx="2141000" cy="6306951"/>
            </a:xfrm>
            <a:prstGeom prst="rect">
              <a:avLst/>
            </a:prstGeom>
          </p:spPr>
        </p:pic>
        <p:sp>
          <p:nvSpPr>
            <p:cNvPr id="10" name="Rectangle 9"/>
            <p:cNvSpPr/>
            <p:nvPr/>
          </p:nvSpPr>
          <p:spPr>
            <a:xfrm>
              <a:off x="3786672" y="4509120"/>
              <a:ext cx="208147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grpSp>
      <p:sp>
        <p:nvSpPr>
          <p:cNvPr id="3" name="Slide Number Placeholder 2"/>
          <p:cNvSpPr>
            <a:spLocks noGrp="1"/>
          </p:cNvSpPr>
          <p:nvPr>
            <p:ph idx="12" sz="quarter" type="sldNum"/>
          </p:nvPr>
        </p:nvSpPr>
        <p:spPr/>
        <p:txBody>
          <a:bodyPr/>
          <a:lstStyle/>
          <a:p>
            <a:fld id="{4F1023B6-41B5-48C9-9D42-011F14A99E8D}" type="slidenum">
              <a:rPr lang="en-IN" smtClean="0"/>
              <a:t>146</a:t>
            </a:fld>
            <a:endParaRPr lang="en-IN"/>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84" y="1102466"/>
            <a:ext cx="2294318" cy="4533404"/>
          </a:xfrm>
          <a:prstGeom prst="rect">
            <a:avLst/>
          </a:prstGeom>
          <a:ln>
            <a:solidFill>
              <a:srgbClr val="C00000"/>
            </a:solidFill>
          </a:ln>
        </p:spPr>
      </p:pic>
      <p:pic>
        <p:nvPicPr>
          <p:cNvPr id="7" name="Picture 6"/>
          <p:cNvPicPr>
            <a:picLocks noChangeAspect="1"/>
          </p:cNvPicPr>
          <p:nvPr/>
        </p:nvPicPr>
        <p:blipFill rotWithShape="1">
          <a:blip r:embed="rId4"/>
          <a:stretch>
            <a:fillRect/>
          </a:stretch>
        </p:blipFill>
        <p:spPr>
          <a:xfrm>
            <a:off x="2786158" y="1102466"/>
            <a:ext cx="2029705" cy="4510454"/>
          </a:xfrm>
          <a:prstGeom prst="rect">
            <a:avLst/>
          </a:prstGeom>
          <a:ln>
            <a:solidFill>
              <a:srgbClr val="C00000"/>
            </a:solidFill>
          </a:ln>
        </p:spPr>
      </p:pic>
      <p:pic>
        <p:nvPicPr>
          <p:cNvPr id="8" name="Picture 7"/>
          <p:cNvPicPr>
            <a:picLocks noChangeAspect="1"/>
          </p:cNvPicPr>
          <p:nvPr/>
        </p:nvPicPr>
        <p:blipFill>
          <a:blip r:embed="rId5"/>
          <a:stretch>
            <a:fillRect/>
          </a:stretch>
        </p:blipFill>
        <p:spPr>
          <a:xfrm>
            <a:off x="5170210" y="1084881"/>
            <a:ext cx="2045530" cy="4545623"/>
          </a:xfrm>
          <a:prstGeom prst="rect">
            <a:avLst/>
          </a:prstGeom>
          <a:ln>
            <a:solidFill>
              <a:srgbClr val="C00000"/>
            </a:solidFill>
          </a:ln>
        </p:spPr>
      </p:pic>
      <p:pic>
        <p:nvPicPr>
          <p:cNvPr id="9" name="Picture 8"/>
          <p:cNvPicPr>
            <a:picLocks noChangeAspect="1"/>
          </p:cNvPicPr>
          <p:nvPr/>
        </p:nvPicPr>
        <p:blipFill>
          <a:blip r:embed="rId6"/>
          <a:stretch>
            <a:fillRect/>
          </a:stretch>
        </p:blipFill>
        <p:spPr>
          <a:xfrm>
            <a:off x="7500071" y="979374"/>
            <a:ext cx="2093008" cy="4651130"/>
          </a:xfrm>
          <a:prstGeom prst="rect">
            <a:avLst/>
          </a:prstGeom>
          <a:ln>
            <a:solidFill>
              <a:srgbClr val="C00000"/>
            </a:solidFill>
          </a:ln>
        </p:spPr>
      </p:pic>
      <p:pic>
        <p:nvPicPr>
          <p:cNvPr id="10" name="Picture 9"/>
          <p:cNvPicPr>
            <a:picLocks noChangeAspect="1"/>
          </p:cNvPicPr>
          <p:nvPr/>
        </p:nvPicPr>
        <p:blipFill>
          <a:blip r:embed="rId7"/>
          <a:stretch>
            <a:fillRect/>
          </a:stretch>
        </p:blipFill>
        <p:spPr>
          <a:xfrm>
            <a:off x="9877410" y="979374"/>
            <a:ext cx="2111249" cy="4691665"/>
          </a:xfrm>
          <a:prstGeom prst="rect">
            <a:avLst/>
          </a:prstGeom>
          <a:ln>
            <a:solidFill>
              <a:srgbClr val="C00000"/>
            </a:solidFill>
          </a:ln>
        </p:spPr>
      </p:pic>
      <p:sp>
        <p:nvSpPr>
          <p:cNvPr id="11" name="Oval 10"/>
          <p:cNvSpPr/>
          <p:nvPr/>
        </p:nvSpPr>
        <p:spPr>
          <a:xfrm>
            <a:off x="817685" y="5178670"/>
            <a:ext cx="644141" cy="49237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 name="Straight Arrow Connector 12"/>
          <p:cNvCxnSpPr>
            <a:endCxn id="11" idx="3"/>
          </p:cNvCxnSpPr>
          <p:nvPr/>
        </p:nvCxnSpPr>
        <p:spPr>
          <a:xfrm flipV="1">
            <a:off x="413238" y="5598934"/>
            <a:ext cx="498779" cy="50292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2223" y="6056134"/>
            <a:ext cx="1749197" cy="369332"/>
          </a:xfrm>
          <a:prstGeom prst="rect">
            <a:avLst/>
          </a:prstGeom>
          <a:noFill/>
          <a:ln>
            <a:solidFill>
              <a:srgbClr val="C00000"/>
            </a:solidFill>
          </a:ln>
        </p:spPr>
        <p:txBody>
          <a:bodyPr wrap="none" rtlCol="0">
            <a:spAutoFit/>
          </a:bodyPr>
          <a:lstStyle/>
          <a:p>
            <a:r>
              <a:rPr lang="en-IN" dirty="0">
                <a:latin typeface="Times" panose="02020603050405020304" pitchFamily="18" charset="0"/>
              </a:rPr>
              <a:t>MCB Menu icon</a:t>
            </a:r>
          </a:p>
        </p:txBody>
      </p:sp>
      <p:sp>
        <p:nvSpPr>
          <p:cNvPr id="15" name="TextBox 14"/>
          <p:cNvSpPr txBox="1"/>
          <p:nvPr/>
        </p:nvSpPr>
        <p:spPr>
          <a:xfrm>
            <a:off x="3058296" y="5917196"/>
            <a:ext cx="1229824" cy="369332"/>
          </a:xfrm>
          <a:prstGeom prst="rect">
            <a:avLst/>
          </a:prstGeom>
          <a:noFill/>
          <a:ln>
            <a:solidFill>
              <a:srgbClr val="C00000"/>
            </a:solidFill>
          </a:ln>
        </p:spPr>
        <p:txBody>
          <a:bodyPr wrap="none" rtlCol="0">
            <a:spAutoFit/>
          </a:bodyPr>
          <a:lstStyle/>
          <a:p>
            <a:r>
              <a:rPr lang="en-IN" dirty="0">
                <a:latin typeface="Times" panose="02020603050405020304" pitchFamily="18" charset="0"/>
              </a:rPr>
              <a:t>Menu Page</a:t>
            </a:r>
          </a:p>
        </p:txBody>
      </p:sp>
      <p:sp>
        <p:nvSpPr>
          <p:cNvPr id="16" name="TextBox 15"/>
          <p:cNvSpPr txBox="1"/>
          <p:nvPr/>
        </p:nvSpPr>
        <p:spPr>
          <a:xfrm>
            <a:off x="5320850" y="5917196"/>
            <a:ext cx="1685077" cy="369332"/>
          </a:xfrm>
          <a:prstGeom prst="rect">
            <a:avLst/>
          </a:prstGeom>
          <a:noFill/>
          <a:ln>
            <a:solidFill>
              <a:srgbClr val="C00000"/>
            </a:solidFill>
          </a:ln>
        </p:spPr>
        <p:txBody>
          <a:bodyPr wrap="none" rtlCol="0">
            <a:spAutoFit/>
          </a:bodyPr>
          <a:lstStyle/>
          <a:p>
            <a:r>
              <a:rPr lang="en-IN" dirty="0">
                <a:latin typeface="Times" panose="02020603050405020304" pitchFamily="18" charset="0"/>
              </a:rPr>
              <a:t>Announcements</a:t>
            </a:r>
          </a:p>
        </p:txBody>
      </p:sp>
      <p:sp>
        <p:nvSpPr>
          <p:cNvPr id="17" name="TextBox 16"/>
          <p:cNvSpPr txBox="1"/>
          <p:nvPr/>
        </p:nvSpPr>
        <p:spPr>
          <a:xfrm>
            <a:off x="7704036" y="5917196"/>
            <a:ext cx="1435008" cy="369332"/>
          </a:xfrm>
          <a:prstGeom prst="rect">
            <a:avLst/>
          </a:prstGeom>
          <a:noFill/>
          <a:ln>
            <a:solidFill>
              <a:srgbClr val="C00000"/>
            </a:solidFill>
          </a:ln>
        </p:spPr>
        <p:txBody>
          <a:bodyPr wrap="none" rtlCol="0">
            <a:spAutoFit/>
          </a:bodyPr>
          <a:lstStyle/>
          <a:p>
            <a:r>
              <a:rPr lang="en-IN" dirty="0">
                <a:latin typeface="Times" panose="02020603050405020304" pitchFamily="18" charset="0"/>
              </a:rPr>
              <a:t>Assignments </a:t>
            </a:r>
          </a:p>
        </p:txBody>
      </p:sp>
      <p:sp>
        <p:nvSpPr>
          <p:cNvPr id="18" name="TextBox 17"/>
          <p:cNvSpPr txBox="1"/>
          <p:nvPr/>
        </p:nvSpPr>
        <p:spPr>
          <a:xfrm>
            <a:off x="10327074" y="5685091"/>
            <a:ext cx="1326004" cy="369332"/>
          </a:xfrm>
          <a:prstGeom prst="rect">
            <a:avLst/>
          </a:prstGeom>
          <a:noFill/>
          <a:ln>
            <a:solidFill>
              <a:srgbClr val="C00000"/>
            </a:solidFill>
          </a:ln>
        </p:spPr>
        <p:txBody>
          <a:bodyPr wrap="none" rtlCol="0">
            <a:spAutoFit/>
          </a:bodyPr>
          <a:lstStyle/>
          <a:p>
            <a:r>
              <a:rPr lang="en-IN" dirty="0">
                <a:latin typeface="Times" panose="02020603050405020304" pitchFamily="18" charset="0"/>
              </a:rPr>
              <a:t>Class Diary </a:t>
            </a:r>
          </a:p>
        </p:txBody>
      </p:sp>
      <p:cxnSp>
        <p:nvCxnSpPr>
          <p:cNvPr id="25" name="Elbow Connector 24"/>
          <p:cNvCxnSpPr/>
          <p:nvPr/>
        </p:nvCxnSpPr>
        <p:spPr>
          <a:xfrm rot="5400000" flipH="1" flipV="1">
            <a:off x="4294381" y="1321928"/>
            <a:ext cx="610097" cy="1852443"/>
          </a:xfrm>
          <a:prstGeom prst="bentConnector2">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flipV="1">
            <a:off x="4696222" y="2248149"/>
            <a:ext cx="3491099" cy="753445"/>
          </a:xfrm>
          <a:prstGeom prst="bentConnector3">
            <a:avLst>
              <a:gd name="adj1" fmla="val 50000"/>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flipV="1">
            <a:off x="3265071" y="3285289"/>
            <a:ext cx="6731782" cy="217087"/>
          </a:xfrm>
          <a:prstGeom prst="bentConnector3">
            <a:avLst>
              <a:gd name="adj1" fmla="val 50000"/>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itle 1"/>
          <p:cNvSpPr txBox="1"/>
          <p:nvPr/>
        </p:nvSpPr>
        <p:spPr>
          <a:xfrm>
            <a:off x="1655698" y="170944"/>
            <a:ext cx="7029024" cy="130759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Times" panose="02020603050405020304" pitchFamily="18" charset="0"/>
              </a:rPr>
              <a:t>My Class Board – Parent Portal</a:t>
            </a:r>
            <a:endParaRPr lang="en-US" sz="3200" b="1" dirty="0">
              <a:latin typeface="Times" panose="02020603050405020304" pitchFamily="18" charset="0"/>
            </a:endParaRPr>
          </a:p>
        </p:txBody>
      </p:sp>
    </p:spTree>
  </p:cSld>
  <p:clrMapOvr>
    <a:masterClrMapping/>
  </p:clrMapOvr>
</p:sld>
</file>

<file path=ppt/slides/slide1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0" name="Rectangle 9"/>
          <p:cNvSpPr/>
          <p:nvPr/>
        </p:nvSpPr>
        <p:spPr>
          <a:xfrm>
            <a:off x="2297263" y="333936"/>
            <a:ext cx="9144000" cy="600728"/>
          </a:xfrm>
          <a:prstGeom prst="rect">
            <a:avLst/>
          </a:prstGeom>
          <a:solidFill>
            <a:schemeClr val="bg2">
              <a:lumMod val="90000"/>
            </a:schemeClr>
          </a:solidFill>
          <a:ln>
            <a:solidFill>
              <a:schemeClr val="accent1"/>
            </a:solidFill>
          </a:ln>
        </p:spPr>
        <p:style>
          <a:lnRef idx="0">
            <a:schemeClr val="accent3"/>
          </a:lnRef>
          <a:fillRef idx="3">
            <a:schemeClr val="accent3"/>
          </a:fillRef>
          <a:effectRef idx="3">
            <a:schemeClr val="accent3"/>
          </a:effectRef>
          <a:fontRef idx="minor">
            <a:schemeClr val="lt1"/>
          </a:fontRef>
        </p:style>
        <p:txBody>
          <a:bodyPr anchor="ctr" rtlCol="0"/>
          <a:lstStyle/>
          <a:p>
            <a:pPr algn="ctr">
              <a:spcBef>
                <a:spcPct val="0"/>
              </a:spcBef>
              <a:defRPr/>
            </a:pPr>
            <a:r>
              <a:rPr b="1" dirty="0" lang="en-IN" sz="3600">
                <a:solidFill>
                  <a:srgbClr val="002060"/>
                </a:solidFill>
                <a:latin charset="0" panose="02020603050405020304" pitchFamily="18" typeface="Times New Roman"/>
                <a:cs charset="0" panose="02020603050405020304" pitchFamily="18" typeface="Times New Roman"/>
              </a:rPr>
              <a:t>Know more about us</a:t>
            </a:r>
          </a:p>
        </p:txBody>
      </p:sp>
      <p:sp>
        <p:nvSpPr>
          <p:cNvPr id="7" name="Rectangle 6"/>
          <p:cNvSpPr/>
          <p:nvPr/>
        </p:nvSpPr>
        <p:spPr>
          <a:xfrm>
            <a:off x="2090710" y="934664"/>
            <a:ext cx="7739090" cy="1323439"/>
          </a:xfrm>
          <a:prstGeom prst="rect">
            <a:avLst/>
          </a:prstGeom>
        </p:spPr>
        <p:txBody>
          <a:bodyPr wrap="square">
            <a:spAutoFit/>
          </a:bodyPr>
          <a:lstStyle/>
          <a:p>
            <a:pPr marL="177800">
              <a:defRPr/>
            </a:pPr>
            <a:r>
              <a:rPr b="1" dirty="0" lang="en-IN" sz="2800">
                <a:solidFill>
                  <a:prstClr val="black"/>
                </a:solidFill>
                <a:latin charset="0" panose="02020603050405020304" pitchFamily="18" typeface="Times New Roman"/>
                <a:cs charset="0" panose="02020603050405020304" pitchFamily="18" typeface="Times New Roman"/>
              </a:rPr>
              <a:t>  </a:t>
            </a:r>
          </a:p>
          <a:p>
            <a:pPr marL="177800">
              <a:defRPr/>
            </a:pPr>
            <a:endParaRPr dirty="0" lang="en-IN" sz="2400">
              <a:solidFill>
                <a:prstClr val="black"/>
              </a:solidFill>
              <a:latin charset="0" panose="02020603050405020304" pitchFamily="18" typeface="Times New Roman"/>
              <a:cs charset="0" panose="02020603050405020304" pitchFamily="18" typeface="Times New Roman"/>
            </a:endParaRPr>
          </a:p>
          <a:p>
            <a:pPr marL="177800">
              <a:defRPr/>
            </a:pPr>
            <a:r>
              <a:rPr b="1" dirty="0" lang="en-IN" sz="2800">
                <a:solidFill>
                  <a:prstClr val="black"/>
                </a:solidFill>
                <a:latin charset="0" panose="02020603050405020304" pitchFamily="18" typeface="Times New Roman"/>
                <a:cs charset="0" panose="02020603050405020304" pitchFamily="18" typeface="Times New Roman"/>
              </a:rPr>
              <a:t>  </a:t>
            </a:r>
          </a:p>
        </p:txBody>
      </p:sp>
      <p:sp>
        <p:nvSpPr>
          <p:cNvPr id="6" name="Rectangle 5"/>
          <p:cNvSpPr/>
          <p:nvPr/>
        </p:nvSpPr>
        <p:spPr>
          <a:xfrm>
            <a:off x="1792612" y="1535392"/>
            <a:ext cx="6019800" cy="4708981"/>
          </a:xfrm>
          <a:prstGeom prst="rect">
            <a:avLst/>
          </a:prstGeom>
        </p:spPr>
        <p:txBody>
          <a:bodyPr wrap="square">
            <a:spAutoFit/>
          </a:bodyPr>
          <a:lstStyle/>
          <a:p>
            <a:pPr marL="177800">
              <a:defRPr/>
            </a:pPr>
            <a:r>
              <a:rPr b="1" dirty="0" lang="en-US" sz="2000">
                <a:latin charset="0" panose="02020603050405020304" pitchFamily="18" typeface="Times New Roman"/>
                <a:cs charset="0" panose="02020603050405020304" pitchFamily="18" typeface="Times New Roman"/>
              </a:rPr>
              <a:t>Mail-Id – </a:t>
            </a:r>
            <a:r>
              <a:rPr b="1" dirty="0" lang="en-US" sz="2000">
                <a:latin charset="0" panose="02020603050405020304" pitchFamily="18" typeface="Times New Roman"/>
                <a:cs charset="0" panose="02020603050405020304" pitchFamily="18" typeface="Times New Roman"/>
                <a:hlinkClick r:id="rId2"/>
              </a:rPr>
              <a:t>mlzs.ghogali@mountlitera.com</a:t>
            </a:r>
            <a:endParaRPr b="1" dirty="0" lang="en-US" sz="2000">
              <a:latin charset="0" panose="02020603050405020304" pitchFamily="18" typeface="Times New Roman"/>
              <a:cs charset="0" panose="02020603050405020304" pitchFamily="18" typeface="Times New Roman"/>
            </a:endParaRPr>
          </a:p>
          <a:p>
            <a:pPr marL="177800">
              <a:defRPr/>
            </a:pPr>
            <a:endParaRPr b="1" dirty="0" lang="en-IN" sz="2000">
              <a:solidFill>
                <a:prstClr val="black"/>
              </a:solidFill>
              <a:latin charset="0" panose="02020603050405020304" pitchFamily="18" typeface="Times New Roman"/>
              <a:cs charset="0" panose="02020603050405020304" pitchFamily="18" typeface="Times New Roman"/>
            </a:endParaRPr>
          </a:p>
          <a:p>
            <a:pPr marL="177800">
              <a:defRPr/>
            </a:pPr>
            <a:r>
              <a:rPr b="1" dirty="0" lang="en-IN" sz="2000">
                <a:solidFill>
                  <a:prstClr val="black"/>
                </a:solidFill>
                <a:latin charset="0" panose="02020603050405020304" pitchFamily="18" typeface="Times New Roman"/>
                <a:cs charset="0" panose="02020603050405020304" pitchFamily="18" typeface="Times New Roman"/>
              </a:rPr>
              <a:t>School Website :	</a:t>
            </a:r>
          </a:p>
          <a:p>
            <a:pPr marL="177800">
              <a:defRPr/>
            </a:pPr>
            <a:r>
              <a:rPr b="1" dirty="0" lang="en-IN" sz="2000">
                <a:solidFill>
                  <a:srgbClr val="0F6FC6"/>
                </a:solidFill>
                <a:latin charset="0" panose="02020603050405020304" pitchFamily="18" typeface="Times New Roman"/>
                <a:cs charset="0" panose="02020603050405020304" pitchFamily="18" typeface="Times New Roman"/>
                <a:hlinkClick r:id="rId3"/>
              </a:rPr>
              <a:t>www.mountliteraghogali.com</a:t>
            </a:r>
            <a:endParaRPr b="1" dirty="0" lang="en-IN" sz="2000">
              <a:solidFill>
                <a:srgbClr val="0F6FC6"/>
              </a:solidFill>
              <a:latin charset="0" panose="02020603050405020304" pitchFamily="18" typeface="Times New Roman"/>
              <a:cs charset="0" panose="02020603050405020304" pitchFamily="18" typeface="Times New Roman"/>
            </a:endParaRPr>
          </a:p>
          <a:p>
            <a:endParaRPr b="1" dirty="0" lang="en-IN" sz="2000">
              <a:solidFill>
                <a:prstClr val="black"/>
              </a:solidFill>
              <a:latin charset="0" panose="02020603050405020304" pitchFamily="18" typeface="Times New Roman"/>
              <a:cs charset="0" panose="02020603050405020304" pitchFamily="18" typeface="Times New Roman"/>
            </a:endParaRPr>
          </a:p>
          <a:p>
            <a:r>
              <a:rPr b="1" dirty="0" lang="en-IN" sz="2000">
                <a:solidFill>
                  <a:prstClr val="black"/>
                </a:solidFill>
                <a:latin charset="0" panose="02020603050405020304" pitchFamily="18" typeface="Times New Roman"/>
                <a:cs charset="0" panose="02020603050405020304" pitchFamily="18" typeface="Times New Roman"/>
              </a:rPr>
              <a:t>Facebook Page:</a:t>
            </a:r>
          </a:p>
          <a:p>
            <a:r>
              <a:rPr b="1" dirty="0" lang="en-IN" sz="2000">
                <a:solidFill>
                  <a:srgbClr val="00B050"/>
                </a:solidFill>
                <a:latin charset="0" panose="02020603050405020304" pitchFamily="18" typeface="Times New Roman"/>
                <a:cs charset="0" panose="02020603050405020304" pitchFamily="18" typeface="Times New Roman"/>
                <a:hlinkClick r:id="rId4"/>
              </a:rPr>
              <a:t>https://www.facebook.com/mountliterabesa/</a:t>
            </a:r>
            <a:r>
              <a:rPr b="1" dirty="0" lang="en-IN" sz="2000">
                <a:solidFill>
                  <a:srgbClr val="00B050"/>
                </a:solidFill>
                <a:latin charset="0" panose="02020603050405020304" pitchFamily="18" typeface="Times New Roman"/>
                <a:cs charset="0" panose="02020603050405020304" pitchFamily="18" typeface="Times New Roman"/>
              </a:rPr>
              <a:t> </a:t>
            </a:r>
          </a:p>
          <a:p>
            <a:endParaRPr b="1" dirty="0" lang="en-IN" sz="2000">
              <a:latin charset="0" panose="02020603050405020304" pitchFamily="18" typeface="Times New Roman"/>
              <a:cs charset="0" panose="02020603050405020304" pitchFamily="18" typeface="Times New Roman"/>
            </a:endParaRPr>
          </a:p>
          <a:p>
            <a:r>
              <a:rPr b="1" dirty="0" lang="en-IN" sz="2000">
                <a:latin charset="0" panose="02020603050405020304" pitchFamily="18" typeface="Times New Roman"/>
                <a:cs charset="0" panose="02020603050405020304" pitchFamily="18" typeface="Times New Roman"/>
              </a:rPr>
              <a:t>You Tube Channel :</a:t>
            </a:r>
          </a:p>
          <a:p>
            <a:r>
              <a:rPr b="1" dirty="0" lang="en-US" sz="2000">
                <a:latin charset="0" panose="02020603050405020304" pitchFamily="18" typeface="Times New Roman"/>
                <a:cs charset="0" panose="02020603050405020304" pitchFamily="18" typeface="Times New Roman"/>
                <a:hlinkClick r:id="rId5"/>
              </a:rPr>
              <a:t>https://www.youtube.com/channel/UCAR4GcspgghrllvzTncGgmg</a:t>
            </a:r>
            <a:r>
              <a:rPr b="1" dirty="0" lang="en-US" sz="2000">
                <a:latin charset="0" panose="02020603050405020304" pitchFamily="18" typeface="Times New Roman"/>
                <a:cs charset="0" panose="02020603050405020304" pitchFamily="18" typeface="Times New Roman"/>
              </a:rPr>
              <a:t> </a:t>
            </a:r>
          </a:p>
          <a:p>
            <a:endParaRPr b="1" dirty="0" lang="en-US" sz="2000">
              <a:latin charset="0" panose="02020603050405020304" pitchFamily="18" typeface="Times New Roman"/>
              <a:cs charset="0" panose="02020603050405020304" pitchFamily="18" typeface="Times New Roman"/>
            </a:endParaRPr>
          </a:p>
          <a:p>
            <a:r>
              <a:rPr b="1" dirty="0" lang="en-US" sz="2000">
                <a:latin charset="0" panose="02020603050405020304" pitchFamily="18" typeface="Times New Roman"/>
                <a:cs charset="0" panose="02020603050405020304" pitchFamily="18" typeface="Times New Roman"/>
              </a:rPr>
              <a:t>Instagram handle </a:t>
            </a:r>
            <a:r>
              <a:rPr b="1" dirty="0" lang="en-US" sz="2000">
                <a:latin charset="0" panose="02020603050405020304" pitchFamily="18" typeface="Times New Roman"/>
                <a:cs charset="0" panose="02020603050405020304" pitchFamily="18" typeface="Times New Roman"/>
                <a:hlinkClick r:id="rId6"/>
              </a:rPr>
              <a:t>https://instagram.com/mlzs_besa?igshid=MzRlODBiNWFlZA</a:t>
            </a:r>
            <a:r>
              <a:rPr b="1" dirty="0" lang="en-US" sz="2000">
                <a:latin charset="0" panose="02020603050405020304" pitchFamily="18" typeface="Times New Roman"/>
                <a:cs charset="0" panose="02020603050405020304" pitchFamily="18" typeface="Times New Roman"/>
              </a:rPr>
              <a:t>== </a:t>
            </a:r>
          </a:p>
        </p:txBody>
      </p:sp>
      <p:sp>
        <p:nvSpPr>
          <p:cNvPr id="9" name="Slide Number Placeholder 8"/>
          <p:cNvSpPr>
            <a:spLocks noGrp="1"/>
          </p:cNvSpPr>
          <p:nvPr>
            <p:ph idx="12" sz="quarter" type="sldNum"/>
          </p:nvPr>
        </p:nvSpPr>
        <p:spPr/>
        <p:txBody>
          <a:bodyPr/>
          <a:lstStyle/>
          <a:p>
            <a:fld id="{AE637B6A-4DF5-4043-87EF-643DBB678A9E}" type="slidenum">
              <a:rPr lang="en-US" smtClean="0"/>
              <a:t>148</a:t>
            </a:fld>
            <a:endParaRPr lang="en-US"/>
          </a:p>
        </p:txBody>
      </p:sp>
      <p:pic>
        <p:nvPicPr>
          <p:cNvPr descr="Social Media Logo Icon Vector Art, Icons, and Graphics for Free Download" id="1026" name="Picture 2"/>
          <p:cNvPicPr>
            <a:picLocks noChangeArrowheads="1" noChangeAspect="1"/>
          </p:cNvPicPr>
          <p:nvPr/>
        </p:nvPicPr>
        <p:blipFill rotWithShape="1">
          <a:blip cstate="print" r:embed="rId7">
            <a:extLst>
              <a:ext uri="{28A0092B-C50C-407E-A947-70E740481C1C}">
                <a14:useLocalDpi xmlns:a14="http://schemas.microsoft.com/office/drawing/2010/main" val="0"/>
              </a:ext>
            </a:extLst>
          </a:blip>
          <a:srcRect b="269" r="24" t="398"/>
          <a:stretch>
            <a:fillRect/>
          </a:stretch>
        </p:blipFill>
        <p:spPr bwMode="auto">
          <a:xfrm>
            <a:off x="7812412" y="2788961"/>
            <a:ext cx="2336585" cy="986082"/>
          </a:xfrm>
          <a:prstGeom prst="rect">
            <a:avLst/>
          </a:prstGeom>
          <a:noFill/>
          <a:extLst>
            <a:ext uri="{909E8E84-426E-40DD-AFC4-6F175D3DCCD1}">
              <a14:hiddenFill xmlns:a14="http://schemas.microsoft.com/office/drawing/2010/main">
                <a:solidFill>
                  <a:srgbClr val="FFFFFF"/>
                </a:solidFill>
              </a14:hiddenFill>
            </a:ext>
          </a:extLst>
        </p:spPr>
      </p:pic>
      <p:pic>
        <p:nvPicPr>
          <p:cNvPr descr="Youtube Icon Vector Art, Icons, and Graphics for Free Download" id="1028" name="Picture 4"/>
          <p:cNvPicPr>
            <a:picLocks noChangeArrowheads="1" noChangeAspect="1"/>
          </p:cNvPicPr>
          <p:nvPr/>
        </p:nvPicPr>
        <p:blipFill>
          <a:blip cstate="print" r:embed="rId8">
            <a:extLst>
              <a:ext uri="{28A0092B-C50C-407E-A947-70E740481C1C}">
                <a14:useLocalDpi xmlns:a14="http://schemas.microsoft.com/office/drawing/2010/main" val="0"/>
              </a:ext>
            </a:extLst>
          </a:blip>
          <a:srcRect/>
          <a:stretch>
            <a:fillRect/>
          </a:stretch>
        </p:blipFill>
        <p:spPr bwMode="auto">
          <a:xfrm>
            <a:off x="8534968" y="4056314"/>
            <a:ext cx="1294832" cy="1294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147835"/>
            <a:ext cx="1835612" cy="1648318"/>
          </a:xfrm>
          <a:prstGeom prst="rect">
            <a:avLst/>
          </a:prstGeom>
          <a:ln w="38100" cap="sq" cmpd="thickThin">
            <a:solidFill>
              <a:schemeClr val="tx1"/>
            </a:solidFill>
            <a:prstDash val="solid"/>
            <a:miter lim="800000"/>
            <a:headEnd/>
            <a:tailEnd/>
          </a:ln>
          <a:effectLst>
            <a:innerShdw blurRad="76200">
              <a:srgbClr val="000000"/>
            </a:inn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6351295" y="1111443"/>
            <a:ext cx="1960047" cy="1648318"/>
          </a:xfrm>
          <a:prstGeom prst="rect">
            <a:avLst/>
          </a:prstGeom>
          <a:ln w="57150" cap="sq" cmpd="thickThin">
            <a:solidFill>
              <a:schemeClr val="tx1"/>
            </a:solidFill>
            <a:prstDash val="solid"/>
            <a:miter lim="800000"/>
            <a:headEnd/>
            <a:tailEnd/>
          </a:ln>
          <a:effectLst>
            <a:innerShdw blurRad="76200">
              <a:srgbClr val="000000"/>
            </a:innerShdw>
          </a:effectLst>
        </p:spPr>
      </p:pic>
      <p:sp>
        <p:nvSpPr>
          <p:cNvPr id="6" name="TextBox 5"/>
          <p:cNvSpPr txBox="1"/>
          <p:nvPr/>
        </p:nvSpPr>
        <p:spPr>
          <a:xfrm>
            <a:off x="2852394" y="2819938"/>
            <a:ext cx="2015040" cy="677108"/>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Ms. Anita </a:t>
            </a:r>
            <a:r>
              <a:rPr lang="en-US" sz="1400" b="1" dirty="0" err="1">
                <a:latin typeface="Times New Roman" panose="02020603050405020304" pitchFamily="18" charset="0"/>
                <a:cs typeface="Times New Roman" panose="02020603050405020304" pitchFamily="18" charset="0"/>
              </a:rPr>
              <a:t>Balakrishnan</a:t>
            </a:r>
            <a:endParaRPr lang="en-IN" sz="1400" b="1"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Special Educator</a:t>
            </a:r>
            <a:endParaRPr lang="en-IN" sz="1400" b="1" dirty="0">
              <a:latin typeface="Times New Roman" panose="02020603050405020304" pitchFamily="18" charset="0"/>
              <a:cs typeface="Times New Roman" panose="02020603050405020304" pitchFamily="18" charset="0"/>
            </a:endParaRPr>
          </a:p>
          <a:p>
            <a:pPr algn="ctr"/>
            <a:endParaRPr lang="en-IN" sz="1000" b="1" dirty="0">
              <a:latin typeface="Times" panose="02020603050405020304" pitchFamily="18" charset="0"/>
              <a:cs typeface="Times New Roman" panose="02020603050405020304" pitchFamily="18" charset="0"/>
            </a:endParaRPr>
          </a:p>
        </p:txBody>
      </p:sp>
      <p:sp>
        <p:nvSpPr>
          <p:cNvPr id="7" name="TextBox 6"/>
          <p:cNvSpPr txBox="1"/>
          <p:nvPr/>
        </p:nvSpPr>
        <p:spPr>
          <a:xfrm>
            <a:off x="6351295" y="2819938"/>
            <a:ext cx="2092850" cy="677108"/>
          </a:xfrm>
          <a:prstGeom prst="rect">
            <a:avLst/>
          </a:prstGeom>
          <a:noFill/>
        </p:spPr>
        <p:txBody>
          <a:bodyPr wrap="square" rtlCol="0">
            <a:spAutoFit/>
          </a:bodyPr>
          <a:lstStyle/>
          <a:p>
            <a:pPr algn="ctr"/>
            <a:r>
              <a:rPr lang="en-IN" sz="1400" b="1" dirty="0">
                <a:latin typeface="Times New Roman" panose="02020603050405020304" pitchFamily="18" charset="0"/>
                <a:cs typeface="Times New Roman" panose="02020603050405020304" pitchFamily="18" charset="0"/>
              </a:rPr>
              <a:t>Ms. </a:t>
            </a:r>
            <a:r>
              <a:rPr lang="en-IN" sz="1400" b="1" dirty="0" err="1">
                <a:latin typeface="Times New Roman" panose="02020603050405020304" pitchFamily="18" charset="0"/>
                <a:cs typeface="Times New Roman" panose="02020603050405020304" pitchFamily="18" charset="0"/>
              </a:rPr>
              <a:t>Jayshree</a:t>
            </a:r>
            <a:r>
              <a:rPr lang="en-IN" sz="1400" b="1" dirty="0">
                <a:latin typeface="Times New Roman" panose="02020603050405020304" pitchFamily="18" charset="0"/>
                <a:cs typeface="Times New Roman" panose="02020603050405020304" pitchFamily="18" charset="0"/>
              </a:rPr>
              <a:t> </a:t>
            </a:r>
            <a:r>
              <a:rPr lang="en-IN" sz="1400" b="1" dirty="0" err="1">
                <a:latin typeface="Times New Roman" panose="02020603050405020304" pitchFamily="18" charset="0"/>
                <a:cs typeface="Times New Roman" panose="02020603050405020304" pitchFamily="18" charset="0"/>
              </a:rPr>
              <a:t>Meshram</a:t>
            </a:r>
            <a:endParaRPr lang="en-IN" sz="1400" b="1"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School Nurse</a:t>
            </a:r>
            <a:endParaRPr lang="en-IN" sz="1400" b="1" dirty="0">
              <a:latin typeface="Times New Roman" panose="02020603050405020304" pitchFamily="18" charset="0"/>
              <a:cs typeface="Times New Roman" panose="02020603050405020304" pitchFamily="18" charset="0"/>
            </a:endParaRPr>
          </a:p>
          <a:p>
            <a:pPr algn="ctr"/>
            <a:endParaRPr lang="en-IN" sz="1000" b="1" dirty="0">
              <a:latin typeface="Times"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F1023B6-41B5-48C9-9D42-011F14A99E8D}" type="slidenum">
              <a:rPr lang="en-IN" smtClean="0"/>
              <a:t>15</a:t>
            </a:fld>
            <a:endParaRPr lang="en-IN"/>
          </a:p>
        </p:txBody>
      </p:sp>
      <p:sp>
        <p:nvSpPr>
          <p:cNvPr id="9" name="TextBox 8"/>
          <p:cNvSpPr txBox="1"/>
          <p:nvPr/>
        </p:nvSpPr>
        <p:spPr>
          <a:xfrm>
            <a:off x="7603268" y="5655211"/>
            <a:ext cx="2356658" cy="750277"/>
          </a:xfrm>
          <a:prstGeom prst="rect">
            <a:avLst/>
          </a:prstGeom>
          <a:noFill/>
        </p:spPr>
        <p:txBody>
          <a:bodyPr wrap="square" rtlCol="0">
            <a:noAutofit/>
          </a:bodyPr>
          <a:lstStyle/>
          <a:p>
            <a:pPr algn="ctr"/>
            <a:endParaRPr lang="en-IN" sz="1400" b="1" dirty="0">
              <a:latin typeface="Times New Roman" panose="02020603050405020304" pitchFamily="18" charset="0"/>
              <a:cs typeface="Times New Roman" panose="02020603050405020304" pitchFamily="18" charset="0"/>
            </a:endParaRPr>
          </a:p>
          <a:p>
            <a:pPr algn="ctr"/>
            <a:r>
              <a:rPr lang="en-IN" sz="1400" b="1" dirty="0">
                <a:latin typeface="Times New Roman" panose="02020603050405020304" pitchFamily="18" charset="0"/>
                <a:cs typeface="Times New Roman" panose="02020603050405020304" pitchFamily="18" charset="0"/>
              </a:rPr>
              <a:t>Ms. Janvi </a:t>
            </a:r>
            <a:r>
              <a:rPr lang="en-IN" sz="1400" b="1" dirty="0" err="1">
                <a:latin typeface="Times New Roman" panose="02020603050405020304" pitchFamily="18" charset="0"/>
                <a:cs typeface="Times New Roman" panose="02020603050405020304" pitchFamily="18" charset="0"/>
              </a:rPr>
              <a:t>Tekani</a:t>
            </a:r>
            <a:endParaRPr lang="en-IN" sz="1400" b="1"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School </a:t>
            </a:r>
            <a:r>
              <a:rPr lang="en-IN" sz="1400" b="1" dirty="0">
                <a:latin typeface="Times New Roman" panose="02020603050405020304" pitchFamily="18" charset="0"/>
                <a:cs typeface="Times New Roman" panose="02020603050405020304" pitchFamily="18" charset="0"/>
              </a:rPr>
              <a:t>Counsellor</a:t>
            </a:r>
          </a:p>
          <a:p>
            <a:pPr algn="ctr"/>
            <a:endParaRPr lang="en-IN" sz="1000" b="1" dirty="0">
              <a:latin typeface="Times"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9AE83F-E9E4-F80E-1BE9-7B078124EF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4303" y="3904408"/>
            <a:ext cx="1913025" cy="1885781"/>
          </a:xfrm>
          <a:prstGeom prst="rect">
            <a:avLst/>
          </a:prstGeom>
          <a:ln w="28575">
            <a:solidFill>
              <a:schemeClr val="tx1"/>
            </a:solidFill>
          </a:ln>
        </p:spPr>
      </p:pic>
      <p:pic>
        <p:nvPicPr>
          <p:cNvPr id="11" name="Picture 10">
            <a:extLst>
              <a:ext uri="{FF2B5EF4-FFF2-40B4-BE49-F238E27FC236}">
                <a16:creationId xmlns:a16="http://schemas.microsoft.com/office/drawing/2014/main" id="{450DC359-9B82-96D6-C4BA-5790FF5672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7328" y="1029103"/>
            <a:ext cx="1835612" cy="1790835"/>
          </a:xfrm>
          <a:prstGeom prst="rect">
            <a:avLst/>
          </a:prstGeom>
          <a:ln w="57150">
            <a:solidFill>
              <a:schemeClr val="tx1"/>
            </a:solidFill>
          </a:ln>
        </p:spPr>
      </p:pic>
      <p:sp>
        <p:nvSpPr>
          <p:cNvPr id="45" name="TextBox 44">
            <a:extLst>
              <a:ext uri="{FF2B5EF4-FFF2-40B4-BE49-F238E27FC236}">
                <a16:creationId xmlns:a16="http://schemas.microsoft.com/office/drawing/2014/main" id="{2AEFC248-352F-CAAA-ADE9-284FD2CCCD4F}"/>
              </a:ext>
            </a:extLst>
          </p:cNvPr>
          <p:cNvSpPr txBox="1"/>
          <p:nvPr/>
        </p:nvSpPr>
        <p:spPr>
          <a:xfrm rot="10800000" flipV="1">
            <a:off x="9237784" y="2802702"/>
            <a:ext cx="2356658" cy="523220"/>
          </a:xfrm>
          <a:prstGeom prst="rect">
            <a:avLst/>
          </a:prstGeom>
          <a:noFill/>
        </p:spPr>
        <p:txBody>
          <a:bodyPr wrap="square">
            <a:spAutoFit/>
          </a:bodyPr>
          <a:lstStyle/>
          <a:p>
            <a:pPr algn="ctr"/>
            <a:r>
              <a:rPr lang="en-US" sz="1400" b="1" dirty="0">
                <a:latin typeface="Times New Roman" panose="02020603050405020304" pitchFamily="18" charset="0"/>
                <a:cs typeface="Times New Roman" panose="02020603050405020304" pitchFamily="18" charset="0"/>
              </a:rPr>
              <a:t>D</a:t>
            </a:r>
            <a:r>
              <a:rPr lang="en-IN" sz="1400" b="1" dirty="0">
                <a:latin typeface="Times New Roman" panose="02020603050405020304" pitchFamily="18" charset="0"/>
                <a:cs typeface="Times New Roman" panose="02020603050405020304" pitchFamily="18" charset="0"/>
              </a:rPr>
              <a:t>r Vaishali </a:t>
            </a:r>
            <a:r>
              <a:rPr lang="en-IN" sz="1400" b="1" dirty="0" err="1">
                <a:latin typeface="Times New Roman" panose="02020603050405020304" pitchFamily="18" charset="0"/>
                <a:cs typeface="Times New Roman" panose="02020603050405020304" pitchFamily="18" charset="0"/>
              </a:rPr>
              <a:t>Panekar</a:t>
            </a:r>
            <a:r>
              <a:rPr lang="en-IN" sz="1400" b="1" dirty="0">
                <a:latin typeface="Times New Roman" panose="02020603050405020304" pitchFamily="18" charset="0"/>
                <a:cs typeface="Times New Roman" panose="02020603050405020304" pitchFamily="18" charset="0"/>
              </a:rPr>
              <a:t> </a:t>
            </a:r>
          </a:p>
          <a:p>
            <a:pPr algn="ctr"/>
            <a:r>
              <a:rPr lang="en-IN" sz="1400" b="1" dirty="0">
                <a:latin typeface="Times New Roman" panose="02020603050405020304" pitchFamily="18" charset="0"/>
                <a:cs typeface="Times New Roman" panose="02020603050405020304" pitchFamily="18" charset="0"/>
              </a:rPr>
              <a:t>School Counsellor </a:t>
            </a:r>
          </a:p>
        </p:txBody>
      </p:sp>
      <p:pic>
        <p:nvPicPr>
          <p:cNvPr id="10" name="Picture 9">
            <a:extLst>
              <a:ext uri="{FF2B5EF4-FFF2-40B4-BE49-F238E27FC236}">
                <a16:creationId xmlns:a16="http://schemas.microsoft.com/office/drawing/2014/main" id="{FE0F8808-9666-FE5B-D854-AF98CFC8060C}"/>
              </a:ext>
            </a:extLst>
          </p:cNvPr>
          <p:cNvPicPr>
            <a:picLocks noChangeAspect="1"/>
          </p:cNvPicPr>
          <p:nvPr/>
        </p:nvPicPr>
        <p:blipFill>
          <a:blip r:embed="rId6"/>
          <a:stretch>
            <a:fillRect/>
          </a:stretch>
        </p:blipFill>
        <p:spPr>
          <a:xfrm>
            <a:off x="4129497" y="3904408"/>
            <a:ext cx="1835612" cy="1936507"/>
          </a:xfrm>
          <a:prstGeom prst="rect">
            <a:avLst/>
          </a:prstGeom>
        </p:spPr>
      </p:pic>
      <p:sp>
        <p:nvSpPr>
          <p:cNvPr id="15" name="TextBox 14">
            <a:extLst>
              <a:ext uri="{FF2B5EF4-FFF2-40B4-BE49-F238E27FC236}">
                <a16:creationId xmlns:a16="http://schemas.microsoft.com/office/drawing/2014/main" id="{34DA0907-085D-0C29-684D-C1071511E1A2}"/>
              </a:ext>
            </a:extLst>
          </p:cNvPr>
          <p:cNvSpPr txBox="1"/>
          <p:nvPr/>
        </p:nvSpPr>
        <p:spPr>
          <a:xfrm>
            <a:off x="3610054" y="5840915"/>
            <a:ext cx="2874498" cy="523220"/>
          </a:xfrm>
          <a:prstGeom prst="rect">
            <a:avLst/>
          </a:prstGeom>
          <a:noFill/>
        </p:spPr>
        <p:txBody>
          <a:bodyPr wrap="square">
            <a:spAutoFit/>
          </a:bodyPr>
          <a:lstStyle/>
          <a:p>
            <a:pPr algn="ctr"/>
            <a:r>
              <a:rPr lang="en-IN" sz="1400" b="1" dirty="0">
                <a:latin typeface="Times New Roman" panose="02020603050405020304" pitchFamily="18" charset="0"/>
                <a:cs typeface="Times New Roman" panose="02020603050405020304" pitchFamily="18" charset="0"/>
              </a:rPr>
              <a:t>Ms. </a:t>
            </a:r>
            <a:r>
              <a:rPr lang="en-IN" sz="1400" b="1" dirty="0" err="1">
                <a:latin typeface="Times New Roman" panose="02020603050405020304" pitchFamily="18" charset="0"/>
                <a:cs typeface="Times New Roman" panose="02020603050405020304" pitchFamily="18" charset="0"/>
              </a:rPr>
              <a:t>Pradyna</a:t>
            </a:r>
            <a:r>
              <a:rPr lang="en-IN" sz="1400" b="1" dirty="0">
                <a:latin typeface="Times New Roman" panose="02020603050405020304" pitchFamily="18" charset="0"/>
                <a:cs typeface="Times New Roman" panose="02020603050405020304" pitchFamily="18" charset="0"/>
              </a:rPr>
              <a:t> </a:t>
            </a:r>
            <a:r>
              <a:rPr lang="en-IN" sz="1400" b="1" dirty="0" err="1">
                <a:latin typeface="Times New Roman" panose="02020603050405020304" pitchFamily="18" charset="0"/>
                <a:cs typeface="Times New Roman" panose="02020603050405020304" pitchFamily="18" charset="0"/>
              </a:rPr>
              <a:t>Hedaoo</a:t>
            </a:r>
            <a:endParaRPr lang="en-IN" sz="1400" b="1"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School </a:t>
            </a:r>
            <a:r>
              <a:rPr lang="en-IN" sz="1400" b="1" dirty="0">
                <a:latin typeface="Times New Roman" panose="02020603050405020304" pitchFamily="18" charset="0"/>
                <a:cs typeface="Times New Roman" panose="02020603050405020304" pitchFamily="18" charset="0"/>
              </a:rPr>
              <a:t>Counsellor</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406410" y="319836"/>
            <a:ext cx="4623758" cy="633165"/>
          </a:xfrm>
        </p:spPr>
        <p:txBody>
          <a:bodyPr>
            <a:normAutofit fontScale="90000"/>
          </a:bodyPr>
          <a:lstStyle/>
          <a:p>
            <a:r>
              <a:rPr b="1" dirty="0" lang="en-GB">
                <a:solidFill>
                  <a:srgbClr val="002060"/>
                </a:solidFill>
                <a:latin charset="0" panose="02020603050405020304" pitchFamily="18" typeface="Times"/>
              </a:rPr>
              <a:t>Our TEAM</a:t>
            </a:r>
          </a:p>
        </p:txBody>
      </p:sp>
      <p:sp>
        <p:nvSpPr>
          <p:cNvPr id="3" name="Slide Number Placeholder 2"/>
          <p:cNvSpPr>
            <a:spLocks noGrp="1"/>
          </p:cNvSpPr>
          <p:nvPr>
            <p:ph idx="12" sz="quarter" type="sldNum"/>
          </p:nvPr>
        </p:nvSpPr>
        <p:spPr/>
        <p:txBody>
          <a:bodyPr/>
          <a:lstStyle/>
          <a:p>
            <a:fld id="{4F1023B6-41B5-48C9-9D42-011F14A99E8D}" type="slidenum">
              <a:rPr lang="en-IN" smtClean="0"/>
              <a:t>16</a:t>
            </a:fld>
            <a:endParaRPr lang="en-IN"/>
          </a:p>
        </p:txBody>
      </p:sp>
      <p:pic>
        <p:nvPicPr>
          <p:cNvPr id="4" name="Picture 3">
            <a:extLst>
              <a:ext uri="{FF2B5EF4-FFF2-40B4-BE49-F238E27FC236}">
                <a16:creationId xmlns:a16="http://schemas.microsoft.com/office/drawing/2014/main" id="{8D6D9F60-E408-9B7B-6A97-C446D0870C96}"/>
              </a:ext>
            </a:extLst>
          </p:cNvPr>
          <p:cNvPicPr>
            <a:picLocks noChangeAspect="1"/>
          </p:cNvPicPr>
          <p:nvPr/>
        </p:nvPicPr>
        <p:blipFill>
          <a:blip r:embed="rId2"/>
          <a:srcRect b="54"/>
          <a:stretch>
            <a:fillRect/>
          </a:stretch>
        </p:blipFill>
        <p:spPr>
          <a:xfrm>
            <a:off x="949283" y="947394"/>
            <a:ext cx="10293433" cy="5774081"/>
          </a:xfrm>
          <a:prstGeom prst="rect">
            <a:avLst/>
          </a:prstGeom>
        </p:spPr>
      </p:pic>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itle 2"/>
          <p:cNvSpPr txBox="1"/>
          <p:nvPr/>
        </p:nvSpPr>
        <p:spPr>
          <a:xfrm>
            <a:off x="2062310" y="0"/>
            <a:ext cx="2081096" cy="71050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100">
                <a:solidFill>
                  <a:srgbClr val="002060"/>
                </a:solidFill>
                <a:latin charset="0" panose="02020603050405020304" pitchFamily="18" typeface="Times New Roman"/>
                <a:cs charset="0" panose="02020603050405020304" pitchFamily="18" typeface="Times New Roman"/>
              </a:rPr>
              <a:t>OUR Academic  TEAM</a:t>
            </a:r>
            <a:r>
              <a:rPr b="1" dirty="0" lang="en-IN" sz="2100">
                <a:solidFill>
                  <a:schemeClr val="tx1"/>
                </a:solidFill>
                <a:latin charset="0" panose="02020603050405020304" pitchFamily="18" typeface="Times New Roman"/>
                <a:cs charset="0" panose="02020603050405020304" pitchFamily="18" typeface="Times New Roman"/>
              </a:rPr>
              <a:t/>
            </a:r>
            <a:br>
              <a:rPr b="1" dirty="0" lang="en-IN" sz="2100">
                <a:solidFill>
                  <a:schemeClr val="tx1"/>
                </a:solidFill>
                <a:latin charset="0" panose="02020603050405020304" pitchFamily="18" typeface="Times New Roman"/>
                <a:cs charset="0" panose="02020603050405020304" pitchFamily="18" typeface="Times New Roman"/>
              </a:rPr>
            </a:br>
            <a:r>
              <a:rPr b="1" dirty="0" lang="en-IN" sz="2100">
                <a:solidFill>
                  <a:schemeClr val="tx1"/>
                </a:solidFill>
                <a:latin charset="0" panose="02020603050405020304" pitchFamily="18" typeface="Times New Roman"/>
                <a:cs charset="0" panose="02020603050405020304" pitchFamily="18" typeface="Times New Roman"/>
              </a:rPr>
              <a:t/>
            </a:r>
            <a:br>
              <a:rPr b="1" dirty="0" lang="en-IN" sz="2100">
                <a:solidFill>
                  <a:schemeClr val="tx1"/>
                </a:solidFill>
                <a:latin charset="0" panose="02020603050405020304" pitchFamily="18" typeface="Times New Roman"/>
                <a:cs charset="0" panose="02020603050405020304" pitchFamily="18" typeface="Times New Roman"/>
              </a:rPr>
            </a:br>
            <a:r>
              <a:rPr b="1" dirty="0" lang="en-IN" sz="2100">
                <a:solidFill>
                  <a:schemeClr val="tx1"/>
                </a:solidFill>
                <a:latin charset="0" panose="02020603050405020304" pitchFamily="18" typeface="Times New Roman"/>
                <a:cs charset="0" panose="02020603050405020304" pitchFamily="18" typeface="Times New Roman"/>
              </a:rPr>
              <a:t/>
            </a:r>
            <a:br>
              <a:rPr b="1" dirty="0" lang="en-IN" sz="2100">
                <a:solidFill>
                  <a:schemeClr val="tx1"/>
                </a:solidFill>
                <a:latin charset="0" panose="02020603050405020304" pitchFamily="18" typeface="Times New Roman"/>
                <a:cs charset="0" panose="02020603050405020304" pitchFamily="18" typeface="Times New Roman"/>
              </a:rPr>
            </a:br>
            <a:endParaRPr b="1" dirty="0" lang="en-US" sz="2100">
              <a:solidFill>
                <a:schemeClr val="tx1"/>
              </a:solidFill>
              <a:latin charset="0" panose="02020603050405020304" pitchFamily="18" typeface="Times New Roman"/>
              <a:cs charset="0" panose="02020603050405020304" pitchFamily="18" typeface="Times New Roman"/>
            </a:endParaRPr>
          </a:p>
        </p:txBody>
      </p:sp>
      <p:sp>
        <p:nvSpPr>
          <p:cNvPr id="11" name="TextBox 10"/>
          <p:cNvSpPr txBox="1"/>
          <p:nvPr/>
        </p:nvSpPr>
        <p:spPr>
          <a:xfrm>
            <a:off x="6860473" y="1098721"/>
            <a:ext cx="1901972" cy="584775"/>
          </a:xfrm>
          <a:prstGeom prst="rect">
            <a:avLst/>
          </a:prstGeom>
          <a:solidFill>
            <a:schemeClr val="accent6">
              <a:lumMod val="20000"/>
              <a:lumOff val="80000"/>
            </a:schemeClr>
          </a:solidFill>
          <a:ln>
            <a:solidFill>
              <a:schemeClr val="accent2"/>
            </a:solidFill>
          </a:ln>
        </p:spPr>
        <p:txBody>
          <a:bodyPr rtlCol="0" wrap="square">
            <a:spAutoFit/>
          </a:bodyPr>
          <a:lstStyle/>
          <a:p>
            <a:pPr algn="ctr"/>
            <a:r>
              <a:rPr b="1" dirty="0" err="1" lang="en-IN" sz="1600">
                <a:latin charset="0" panose="02020603050405020304" pitchFamily="18" typeface="Times New Roman"/>
                <a:cs charset="0" panose="02020603050405020304" pitchFamily="18" typeface="Times New Roman"/>
              </a:rPr>
              <a:t>Dr.</a:t>
            </a:r>
            <a:r>
              <a:rPr b="1" dirty="0" lang="en-IN" sz="1600">
                <a:latin charset="0" panose="02020603050405020304" pitchFamily="18" typeface="Times New Roman"/>
                <a:cs charset="0" panose="02020603050405020304" pitchFamily="18" typeface="Times New Roman"/>
              </a:rPr>
              <a:t> Vandana Paul</a:t>
            </a:r>
          </a:p>
          <a:p>
            <a:pPr algn="ctr"/>
            <a:r>
              <a:rPr b="1" dirty="0" lang="en-IN" sz="1600">
                <a:latin charset="0" panose="02020603050405020304" pitchFamily="18" typeface="Times New Roman"/>
                <a:cs charset="0" panose="02020603050405020304" pitchFamily="18" typeface="Times New Roman"/>
              </a:rPr>
              <a:t>PRINCIPAL   </a:t>
            </a:r>
            <a:endParaRPr b="1" dirty="0" lang="en-US" sz="1600">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3611761" y="1418929"/>
            <a:ext cx="171450" cy="171451"/>
          </a:xfrm>
          <a:prstGeom prst="rect">
            <a:avLst/>
          </a:prstGeom>
          <a:noFill/>
        </p:spPr>
        <p:txBody>
          <a:bodyPr anchor="t" anchorCtr="0" bIns="25718" compatLnSpc="1" lIns="51435" numCol="1" rIns="51435" tIns="25718" vert="horz" wrap="square"/>
          <a:lstStyle/>
          <a:p>
            <a:endParaRPr lang="en-US" sz="1013"/>
          </a:p>
        </p:txBody>
      </p:sp>
      <p:pic>
        <p:nvPicPr>
          <p:cNvPr id="4" name="Picture 2"/>
          <p:cNvPicPr>
            <a:picLocks noChangeArrowheads="1" noChangeAspect="1"/>
          </p:cNvPicPr>
          <p:nvPr/>
        </p:nvPicPr>
        <p:blipFill>
          <a:blip cstate="print" r:embed="rId2"/>
          <a:srcRect/>
          <a:stretch>
            <a:fillRect/>
          </a:stretch>
        </p:blipFill>
        <p:spPr bwMode="auto">
          <a:xfrm>
            <a:off x="2571278" y="2677990"/>
            <a:ext cx="1152685" cy="1362881"/>
          </a:xfrm>
          <a:prstGeom prst="rect">
            <a:avLst/>
          </a:prstGeom>
          <a:ln cap="sq" cmpd="thickThin" w="88900">
            <a:solidFill>
              <a:srgbClr val="000000"/>
            </a:solidFill>
            <a:prstDash val="solid"/>
            <a:miter lim="800000"/>
          </a:ln>
          <a:effectLst>
            <a:innerShdw blurRad="76200">
              <a:srgbClr val="000000"/>
            </a:innerShdw>
          </a:effectLst>
        </p:spPr>
      </p:pic>
      <p:sp>
        <p:nvSpPr>
          <p:cNvPr id="12" name="Rectangle 11"/>
          <p:cNvSpPr/>
          <p:nvPr/>
        </p:nvSpPr>
        <p:spPr>
          <a:xfrm>
            <a:off x="2367212" y="4367048"/>
            <a:ext cx="1457544"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Dipti Sohoni</a:t>
            </a:r>
          </a:p>
          <a:p>
            <a:pPr algn="ctr"/>
            <a:r>
              <a:rPr b="1" dirty="0" lang="en-IN" sz="1000">
                <a:latin charset="0" panose="02020603050405020304" pitchFamily="18" typeface="Times"/>
                <a:cs charset="0" panose="02020603050405020304" pitchFamily="18" typeface="Times New Roman"/>
              </a:rPr>
              <a:t>Academic Coordinator</a:t>
            </a:r>
          </a:p>
          <a:p>
            <a:pPr algn="ctr"/>
            <a:r>
              <a:rPr b="1" dirty="0" lang="en-IN" sz="1000">
                <a:latin charset="0" panose="02020603050405020304" pitchFamily="18" typeface="Times"/>
                <a:cs charset="0" panose="02020603050405020304" pitchFamily="18" typeface="Times New Roman"/>
              </a:rPr>
              <a:t> (III - V)</a:t>
            </a:r>
          </a:p>
        </p:txBody>
      </p:sp>
      <p:sp>
        <p:nvSpPr>
          <p:cNvPr id="44" name="Rectangle 43"/>
          <p:cNvSpPr/>
          <p:nvPr/>
        </p:nvSpPr>
        <p:spPr>
          <a:xfrm>
            <a:off x="4143406" y="4385902"/>
            <a:ext cx="1457544"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Deepa Sharma</a:t>
            </a:r>
          </a:p>
          <a:p>
            <a:pPr algn="ctr"/>
            <a:r>
              <a:rPr b="1" dirty="0" lang="en-IN" sz="1000">
                <a:latin charset="0" panose="02020603050405020304" pitchFamily="18" typeface="Times"/>
                <a:cs charset="0" panose="02020603050405020304" pitchFamily="18" typeface="Times New Roman"/>
              </a:rPr>
              <a:t>Academic Coordinator</a:t>
            </a:r>
          </a:p>
          <a:p>
            <a:pPr algn="ctr"/>
            <a:r>
              <a:rPr b="1" dirty="0" lang="en-IN" sz="1000">
                <a:latin charset="0" panose="02020603050405020304" pitchFamily="18" typeface="Times"/>
                <a:cs charset="0" panose="02020603050405020304" pitchFamily="18" typeface="Times New Roman"/>
              </a:rPr>
              <a:t> (VI-X)</a:t>
            </a:r>
          </a:p>
        </p:txBody>
      </p:sp>
      <p:sp>
        <p:nvSpPr>
          <p:cNvPr id="2" name="Slide Number Placeholder 1"/>
          <p:cNvSpPr>
            <a:spLocks noGrp="1"/>
          </p:cNvSpPr>
          <p:nvPr>
            <p:ph idx="12" sz="quarter" type="sldNum"/>
          </p:nvPr>
        </p:nvSpPr>
        <p:spPr/>
        <p:txBody>
          <a:bodyPr/>
          <a:lstStyle/>
          <a:p>
            <a:fld id="{4F1023B6-41B5-48C9-9D42-011F14A99E8D}" type="slidenum">
              <a:rPr lang="en-IN" smtClean="0"/>
              <a:pPr/>
              <a:t>17</a:t>
            </a:fld>
            <a:endParaRPr dirty="0" lang="en-IN"/>
          </a:p>
        </p:txBody>
      </p:sp>
      <p:pic>
        <p:nvPicPr>
          <p:cNvPr id="5" name="Picture 4"/>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4301382" y="2686977"/>
            <a:ext cx="1199872" cy="1353894"/>
          </a:xfrm>
          <a:prstGeom prst="rect">
            <a:avLst/>
          </a:prstGeom>
          <a:ln cap="sq" cmpd="thickThin" w="88900">
            <a:solidFill>
              <a:srgbClr val="000000"/>
            </a:solidFill>
            <a:prstDash val="solid"/>
            <a:miter lim="800000"/>
          </a:ln>
          <a:effectLst>
            <a:innerShdw blurRad="76200">
              <a:srgbClr val="000000"/>
            </a:innerShdw>
          </a:effectLst>
        </p:spPr>
      </p:pic>
      <p:sp>
        <p:nvSpPr>
          <p:cNvPr id="6" name="Rectangle 5">
            <a:extLst>
              <a:ext uri="{FF2B5EF4-FFF2-40B4-BE49-F238E27FC236}">
                <a16:creationId xmlns:a16="http://schemas.microsoft.com/office/drawing/2014/main" id="{A3F83BF8-6A38-7226-C2CC-4CAD2B1A11DA}"/>
              </a:ext>
            </a:extLst>
          </p:cNvPr>
          <p:cNvSpPr/>
          <p:nvPr/>
        </p:nvSpPr>
        <p:spPr>
          <a:xfrm>
            <a:off x="636321" y="4367048"/>
            <a:ext cx="1457544"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Ruchi Shrivastava</a:t>
            </a:r>
          </a:p>
          <a:p>
            <a:pPr algn="ctr"/>
            <a:r>
              <a:rPr b="1" dirty="0" lang="en-IN" sz="1000">
                <a:latin charset="0" panose="02020603050405020304" pitchFamily="18" typeface="Times"/>
                <a:cs charset="0" panose="02020603050405020304" pitchFamily="18" typeface="Times New Roman"/>
              </a:rPr>
              <a:t>Academic Coordinator </a:t>
            </a:r>
          </a:p>
          <a:p>
            <a:pPr algn="ctr"/>
            <a:r>
              <a:rPr b="1" dirty="0" lang="en-IN" sz="1000">
                <a:latin charset="0" panose="02020603050405020304" pitchFamily="18" typeface="Times"/>
                <a:cs charset="0" panose="02020603050405020304" pitchFamily="18" typeface="Times New Roman"/>
              </a:rPr>
              <a:t>(I-II)</a:t>
            </a:r>
          </a:p>
        </p:txBody>
      </p:sp>
      <p:pic>
        <p:nvPicPr>
          <p:cNvPr id="13" name="Picture 12">
            <a:extLst>
              <a:ext uri="{FF2B5EF4-FFF2-40B4-BE49-F238E27FC236}">
                <a16:creationId xmlns:a16="http://schemas.microsoft.com/office/drawing/2014/main" id="{8D9B443C-DE70-F336-1C3B-DEE38E349657}"/>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556" l="458" r="32"/>
          <a:stretch/>
        </p:blipFill>
        <p:spPr>
          <a:xfrm>
            <a:off x="9171834" y="2620932"/>
            <a:ext cx="1207274" cy="1477088"/>
          </a:xfrm>
          <a:prstGeom prst="rect">
            <a:avLst/>
          </a:prstGeom>
          <a:ln cap="sq" cmpd="thickThin" w="88900">
            <a:solidFill>
              <a:schemeClr val="tx1"/>
            </a:solidFill>
            <a:prstDash val="solid"/>
            <a:miter lim="800000"/>
          </a:ln>
          <a:effectLst>
            <a:innerShdw blurRad="76200">
              <a:srgbClr val="000000"/>
            </a:innerShdw>
          </a:effectLst>
        </p:spPr>
      </p:pic>
      <p:sp>
        <p:nvSpPr>
          <p:cNvPr id="15" name="Rectangle 14">
            <a:extLst>
              <a:ext uri="{FF2B5EF4-FFF2-40B4-BE49-F238E27FC236}">
                <a16:creationId xmlns:a16="http://schemas.microsoft.com/office/drawing/2014/main" id="{99EC065C-FDA6-1CC1-EA6E-7CC41BEFCA50}"/>
              </a:ext>
            </a:extLst>
          </p:cNvPr>
          <p:cNvSpPr/>
          <p:nvPr/>
        </p:nvSpPr>
        <p:spPr>
          <a:xfrm>
            <a:off x="9177465" y="4329666"/>
            <a:ext cx="1294646"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Manjiri Chorghade</a:t>
            </a:r>
          </a:p>
          <a:p>
            <a:pPr algn="ctr"/>
            <a:r>
              <a:rPr b="1" dirty="0" lang="en-IN" sz="1000">
                <a:latin charset="0" panose="02020603050405020304" pitchFamily="18" typeface="Times"/>
                <a:cs charset="0" panose="02020603050405020304" pitchFamily="18" typeface="Times New Roman"/>
              </a:rPr>
              <a:t>Exam Head</a:t>
            </a:r>
          </a:p>
        </p:txBody>
      </p:sp>
      <p:sp>
        <p:nvSpPr>
          <p:cNvPr id="18" name="Rectangle 17">
            <a:extLst>
              <a:ext uri="{FF2B5EF4-FFF2-40B4-BE49-F238E27FC236}">
                <a16:creationId xmlns:a16="http://schemas.microsoft.com/office/drawing/2014/main" id="{F84FF73B-8875-8205-7342-D6C607E9984A}"/>
              </a:ext>
            </a:extLst>
          </p:cNvPr>
          <p:cNvSpPr/>
          <p:nvPr/>
        </p:nvSpPr>
        <p:spPr>
          <a:xfrm>
            <a:off x="10745458" y="4336655"/>
            <a:ext cx="1294646"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Amruta </a:t>
            </a:r>
            <a:r>
              <a:rPr b="1" dirty="0" err="1" lang="en-IN" sz="1000">
                <a:latin charset="0" panose="02020603050405020304" pitchFamily="18" typeface="Times"/>
                <a:cs charset="0" panose="02020603050405020304" pitchFamily="18" typeface="Times New Roman"/>
              </a:rPr>
              <a:t>Mokhade</a:t>
            </a:r>
            <a:endParaRPr b="1" dirty="0" lang="en-IN" sz="1000">
              <a:latin charset="0" panose="02020603050405020304" pitchFamily="18" typeface="Times"/>
              <a:cs charset="0" panose="02020603050405020304" pitchFamily="18" typeface="Times New Roman"/>
            </a:endParaRPr>
          </a:p>
          <a:p>
            <a:pPr algn="ctr"/>
            <a:r>
              <a:rPr b="1" dirty="0" lang="en-IN" sz="1000">
                <a:latin charset="0" panose="02020603050405020304" pitchFamily="18" typeface="Times"/>
                <a:cs charset="0" panose="02020603050405020304" pitchFamily="18" typeface="Times New Roman"/>
              </a:rPr>
              <a:t>IT Head</a:t>
            </a:r>
          </a:p>
        </p:txBody>
      </p:sp>
      <p:sp>
        <p:nvSpPr>
          <p:cNvPr id="19" name="Rectangle 18">
            <a:extLst>
              <a:ext uri="{FF2B5EF4-FFF2-40B4-BE49-F238E27FC236}">
                <a16:creationId xmlns:a16="http://schemas.microsoft.com/office/drawing/2014/main" id="{6E16BF77-AECE-90C3-A4F4-C4B7260A7650}"/>
              </a:ext>
            </a:extLst>
          </p:cNvPr>
          <p:cNvSpPr/>
          <p:nvPr/>
        </p:nvSpPr>
        <p:spPr>
          <a:xfrm>
            <a:off x="5887180" y="4367048"/>
            <a:ext cx="1457544"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Shweta Sathe </a:t>
            </a:r>
          </a:p>
          <a:p>
            <a:pPr algn="ctr"/>
            <a:r>
              <a:rPr b="1" dirty="0" lang="en-IN" sz="1000">
                <a:latin charset="0" panose="02020603050405020304" pitchFamily="18" typeface="Times"/>
                <a:cs charset="0" panose="02020603050405020304" pitchFamily="18" typeface="Times New Roman"/>
              </a:rPr>
              <a:t>Academic Manager</a:t>
            </a:r>
          </a:p>
          <a:p>
            <a:pPr algn="ctr"/>
            <a:r>
              <a:rPr b="1" dirty="0" lang="en-IN" sz="1000">
                <a:latin charset="0" panose="02020603050405020304" pitchFamily="18" typeface="Times"/>
                <a:cs charset="0" panose="02020603050405020304" pitchFamily="18" typeface="Times New Roman"/>
              </a:rPr>
              <a:t> (VI-X)</a:t>
            </a:r>
          </a:p>
        </p:txBody>
      </p:sp>
      <p:sp>
        <p:nvSpPr>
          <p:cNvPr id="24" name="Rectangle 23">
            <a:extLst>
              <a:ext uri="{FF2B5EF4-FFF2-40B4-BE49-F238E27FC236}">
                <a16:creationId xmlns:a16="http://schemas.microsoft.com/office/drawing/2014/main" id="{3F4B481F-77A4-2B2C-A85F-CD3BC8AEFE71}"/>
              </a:ext>
            </a:extLst>
          </p:cNvPr>
          <p:cNvSpPr/>
          <p:nvPr/>
        </p:nvSpPr>
        <p:spPr>
          <a:xfrm>
            <a:off x="7544140" y="4385902"/>
            <a:ext cx="1457544"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Mr. Vibhakar </a:t>
            </a:r>
            <a:r>
              <a:rPr b="1" dirty="0" err="1" lang="en-IN" sz="1000">
                <a:latin charset="0" panose="02020603050405020304" pitchFamily="18" typeface="Times"/>
                <a:cs charset="0" panose="02020603050405020304" pitchFamily="18" typeface="Times New Roman"/>
              </a:rPr>
              <a:t>Vaidhya</a:t>
            </a:r>
            <a:endParaRPr b="1" dirty="0" lang="en-IN" sz="1000">
              <a:latin charset="0" panose="02020603050405020304" pitchFamily="18" typeface="Times"/>
              <a:cs charset="0" panose="02020603050405020304" pitchFamily="18" typeface="Times New Roman"/>
            </a:endParaRPr>
          </a:p>
          <a:p>
            <a:pPr algn="ctr"/>
            <a:r>
              <a:rPr b="1" dirty="0" lang="en-IN" sz="1000">
                <a:latin charset="0" panose="02020603050405020304" pitchFamily="18" typeface="Times"/>
                <a:cs charset="0" panose="02020603050405020304" pitchFamily="18" typeface="Times New Roman"/>
              </a:rPr>
              <a:t>Academic Manager</a:t>
            </a:r>
          </a:p>
          <a:p>
            <a:pPr algn="ctr"/>
            <a:r>
              <a:rPr b="1" dirty="0" lang="en-IN" sz="1000">
                <a:latin charset="0" panose="02020603050405020304" pitchFamily="18" typeface="Times"/>
                <a:cs charset="0" panose="02020603050405020304" pitchFamily="18" typeface="Times New Roman"/>
              </a:rPr>
              <a:t> (VI-X)</a:t>
            </a:r>
          </a:p>
        </p:txBody>
      </p:sp>
      <p:pic>
        <p:nvPicPr>
          <p:cNvPr id="16" name="Picture 15">
            <a:extLst>
              <a:ext uri="{FF2B5EF4-FFF2-40B4-BE49-F238E27FC236}">
                <a16:creationId xmlns:a16="http://schemas.microsoft.com/office/drawing/2014/main" id="{D1B5F149-C96C-3E4B-D1B7-B22EC61A26E8}"/>
              </a:ext>
            </a:extLst>
          </p:cNvPr>
          <p:cNvPicPr>
            <a:picLocks noChangeAspect="1"/>
          </p:cNvPicPr>
          <p:nvPr/>
        </p:nvPicPr>
        <p:blipFill>
          <a:blip r:embed="rId5"/>
          <a:srcRect b="24" r="56"/>
          <a:stretch>
            <a:fillRect/>
          </a:stretch>
        </p:blipFill>
        <p:spPr>
          <a:xfrm>
            <a:off x="10733420" y="2600765"/>
            <a:ext cx="1306683" cy="1477088"/>
          </a:xfrm>
          <a:prstGeom prst="rect">
            <a:avLst/>
          </a:prstGeom>
          <a:ln cap="sq" cmpd="thickThin" w="88900">
            <a:solidFill>
              <a:srgbClr val="000000"/>
            </a:solidFill>
            <a:prstDash val="solid"/>
            <a:miter lim="800000"/>
          </a:ln>
          <a:effectLst>
            <a:innerShdw blurRad="76200">
              <a:srgbClr val="000000"/>
            </a:innerShdw>
          </a:effectLst>
        </p:spPr>
      </p:pic>
      <p:pic>
        <p:nvPicPr>
          <p:cNvPr id="21" name="Picture 20">
            <a:extLst>
              <a:ext uri="{FF2B5EF4-FFF2-40B4-BE49-F238E27FC236}">
                <a16:creationId xmlns:a16="http://schemas.microsoft.com/office/drawing/2014/main" id="{F5CC742C-E975-E798-7F02-92BE4A966C19}"/>
              </a:ext>
            </a:extLst>
          </p:cNvPr>
          <p:cNvPicPr>
            <a:picLocks noChangeAspect="1"/>
          </p:cNvPicPr>
          <p:nvPr/>
        </p:nvPicPr>
        <p:blipFill>
          <a:blip r:embed="rId6"/>
          <a:srcRect b="66" t="24"/>
          <a:stretch>
            <a:fillRect/>
          </a:stretch>
        </p:blipFill>
        <p:spPr>
          <a:xfrm>
            <a:off x="6041411" y="2620931"/>
            <a:ext cx="1084897" cy="1419940"/>
          </a:xfrm>
          <a:prstGeom prst="rect">
            <a:avLst/>
          </a:prstGeom>
          <a:ln cap="sq" cmpd="thickThin" w="88900">
            <a:solidFill>
              <a:srgbClr val="000000"/>
            </a:solidFill>
            <a:prstDash val="solid"/>
            <a:miter lim="800000"/>
          </a:ln>
          <a:effectLst>
            <a:innerShdw blurRad="76200">
              <a:srgbClr val="000000"/>
            </a:innerShdw>
          </a:effectLst>
        </p:spPr>
      </p:pic>
      <p:pic>
        <p:nvPicPr>
          <p:cNvPr id="22" name="Picture 2">
            <a:extLst>
              <a:ext uri="{FF2B5EF4-FFF2-40B4-BE49-F238E27FC236}">
                <a16:creationId xmlns:a16="http://schemas.microsoft.com/office/drawing/2014/main" id="{494141F4-7EDA-AE10-DD36-2DC4BCBF8D8B}"/>
              </a:ext>
            </a:extLst>
          </p:cNvPr>
          <p:cNvPicPr>
            <a:picLocks noChangeArrowheads="1" noChangeAspect="1"/>
          </p:cNvPicPr>
          <p:nvPr/>
        </p:nvPicPr>
        <p:blipFill>
          <a:blip cstate="print" r:embed="rId7">
            <a:extLst>
              <a:ext uri="{28A0092B-C50C-407E-A947-70E740481C1C}">
                <a14:useLocalDpi xmlns:a14="http://schemas.microsoft.com/office/drawing/2010/main" val="0"/>
              </a:ext>
            </a:extLst>
          </a:blip>
          <a:srcRect/>
          <a:stretch>
            <a:fillRect/>
          </a:stretch>
        </p:blipFill>
        <p:spPr bwMode="auto">
          <a:xfrm>
            <a:off x="5065559" y="117985"/>
            <a:ext cx="1776060" cy="177606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3751FC39-88BF-9F4C-99E5-9AC409213358}"/>
              </a:ext>
            </a:extLst>
          </p:cNvPr>
          <p:cNvPicPr>
            <a:picLocks noChangeAspect="1"/>
          </p:cNvPicPr>
          <p:nvPr/>
        </p:nvPicPr>
        <p:blipFill>
          <a:blip r:embed="rId8"/>
          <a:stretch>
            <a:fillRect/>
          </a:stretch>
        </p:blipFill>
        <p:spPr>
          <a:xfrm>
            <a:off x="7583713" y="2641097"/>
            <a:ext cx="1149814" cy="1436755"/>
          </a:xfrm>
          <a:prstGeom prst="rect">
            <a:avLst/>
          </a:prstGeom>
          <a:ln cap="sq" cmpd="thickThin" w="88900">
            <a:solidFill>
              <a:srgbClr val="000000"/>
            </a:solidFill>
            <a:prstDash val="solid"/>
            <a:miter lim="800000"/>
          </a:ln>
          <a:effectLst>
            <a:innerShdw blurRad="76200">
              <a:srgbClr val="000000"/>
            </a:innerShdw>
          </a:effectLst>
        </p:spPr>
      </p:pic>
      <p:pic>
        <p:nvPicPr>
          <p:cNvPr id="8" name="Picture 7">
            <a:extLst>
              <a:ext uri="{FF2B5EF4-FFF2-40B4-BE49-F238E27FC236}">
                <a16:creationId xmlns:a16="http://schemas.microsoft.com/office/drawing/2014/main" id="{18ABB9AC-0AFB-899D-FAD2-6B07239C9FD3}"/>
              </a:ext>
            </a:extLst>
          </p:cNvPr>
          <p:cNvPicPr>
            <a:picLocks noChangeAspect="1"/>
          </p:cNvPicPr>
          <p:nvPr/>
        </p:nvPicPr>
        <p:blipFill>
          <a:blip cstate="print" r:embed="rId9">
            <a:extLst>
              <a:ext uri="{28A0092B-C50C-407E-A947-70E740481C1C}">
                <a14:useLocalDpi xmlns:a14="http://schemas.microsoft.com/office/drawing/2010/main" val="0"/>
              </a:ext>
            </a:extLst>
          </a:blip>
          <a:stretch>
            <a:fillRect/>
          </a:stretch>
        </p:blipFill>
        <p:spPr>
          <a:xfrm>
            <a:off x="913376" y="2641097"/>
            <a:ext cx="1207274" cy="1456922"/>
          </a:xfrm>
          <a:prstGeom prst="rect">
            <a:avLst/>
          </a:prstGeom>
          <a:ln cap="sq" cmpd="thickThin" w="88900">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51073502"/>
      </p:ext>
    </p:extLst>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9" name="Slide Number Placeholder 18"/>
          <p:cNvSpPr>
            <a:spLocks noGrp="1"/>
          </p:cNvSpPr>
          <p:nvPr>
            <p:ph idx="12" sz="quarter" type="sldNum"/>
          </p:nvPr>
        </p:nvSpPr>
        <p:spPr>
          <a:xfrm>
            <a:off x="8610600" y="6374280"/>
            <a:ext cx="2743200" cy="365125"/>
          </a:xfrm>
        </p:spPr>
        <p:txBody>
          <a:bodyPr/>
          <a:lstStyle/>
          <a:p>
            <a:fld id="{62717196-B844-4648-AC1D-BF6D2EAB5669}" type="slidenum">
              <a:rPr lang="en-US" smtClean="0"/>
              <a:t>18</a:t>
            </a:fld>
            <a:endParaRPr lang="en-US"/>
          </a:p>
        </p:txBody>
      </p:sp>
      <p:sp>
        <p:nvSpPr>
          <p:cNvPr descr="blob:https://web.whatsapp.com/6d49e6ac-e702-4459-ac0f-830dad2bc544" id="68610" name="AutoShape 2"/>
          <p:cNvSpPr>
            <a:spLocks noChangeArrowheads="1" noChangeAspect="1"/>
          </p:cNvSpPr>
          <p:nvPr/>
        </p:nvSpPr>
        <p:spPr bwMode="auto">
          <a:xfrm>
            <a:off x="3611761" y="1418929"/>
            <a:ext cx="171450" cy="171451"/>
          </a:xfrm>
          <a:prstGeom prst="rect">
            <a:avLst/>
          </a:prstGeom>
          <a:noFill/>
        </p:spPr>
        <p:txBody>
          <a:bodyPr anchor="t" anchorCtr="0" bIns="25718" compatLnSpc="1" lIns="51435" numCol="1" rIns="51435" tIns="25718" vert="horz" wrap="square"/>
          <a:lstStyle/>
          <a:p>
            <a:endParaRPr lang="en-US" sz="1015"/>
          </a:p>
        </p:txBody>
      </p:sp>
      <p:pic>
        <p:nvPicPr>
          <p:cNvPr id="10" name="Picture 9"/>
          <p:cNvPicPr>
            <a:picLocks noChangeAspect="1"/>
          </p:cNvPicPr>
          <p:nvPr/>
        </p:nvPicPr>
        <p:blipFill rotWithShape="1">
          <a:blip cstate="print" r:embed="rId2">
            <a:extLst>
              <a:ext uri="{28A0092B-C50C-407E-A947-70E740481C1C}">
                <a14:useLocalDpi xmlns:a14="http://schemas.microsoft.com/office/drawing/2010/main" val="0"/>
              </a:ext>
            </a:extLst>
          </a:blip>
          <a:srcRect b="556" l="458" r="32"/>
          <a:stretch>
            <a:fillRect/>
          </a:stretch>
        </p:blipFill>
        <p:spPr>
          <a:xfrm>
            <a:off x="8028267" y="3936143"/>
            <a:ext cx="1512964" cy="1838300"/>
          </a:xfrm>
          <a:prstGeom prst="rect">
            <a:avLst/>
          </a:prstGeom>
          <a:ln w="28575">
            <a:solidFill>
              <a:schemeClr val="tx1"/>
            </a:solidFill>
          </a:ln>
        </p:spPr>
      </p:pic>
      <p:sp>
        <p:nvSpPr>
          <p:cNvPr id="28" name="Rectangle 27"/>
          <p:cNvSpPr/>
          <p:nvPr/>
        </p:nvSpPr>
        <p:spPr>
          <a:xfrm>
            <a:off x="7886315" y="5907454"/>
            <a:ext cx="1796868"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Manjiri Chorghade</a:t>
            </a:r>
          </a:p>
          <a:p>
            <a:pPr algn="ctr"/>
            <a:r>
              <a:rPr b="1" dirty="0" lang="en-US" sz="1200">
                <a:latin charset="0" panose="02020603050405020304" pitchFamily="18" typeface="Times"/>
                <a:cs charset="0" panose="02020603050405020304" pitchFamily="18" typeface="Times New Roman"/>
              </a:rPr>
              <a:t>Sanskrit</a:t>
            </a:r>
            <a:endParaRPr b="1" dirty="0" lang="en-IN" sz="1200">
              <a:latin charset="0" panose="02020603050405020304" pitchFamily="18" typeface="Times"/>
              <a:cs charset="0" panose="02020603050405020304" pitchFamily="18" typeface="Times New Roman"/>
            </a:endParaRPr>
          </a:p>
        </p:txBody>
      </p:sp>
      <p:sp>
        <p:nvSpPr>
          <p:cNvPr id="44" name="TextBox 43"/>
          <p:cNvSpPr txBox="1"/>
          <p:nvPr/>
        </p:nvSpPr>
        <p:spPr>
          <a:xfrm>
            <a:off x="514156" y="3256649"/>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Shweta Sathe</a:t>
            </a:r>
            <a:endParaRPr b="1" dirty="0" lang="en-IN"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English</a:t>
            </a:r>
          </a:p>
        </p:txBody>
      </p:sp>
      <p:sp>
        <p:nvSpPr>
          <p:cNvPr id="45" name="TextBox 44"/>
          <p:cNvSpPr txBox="1"/>
          <p:nvPr/>
        </p:nvSpPr>
        <p:spPr>
          <a:xfrm>
            <a:off x="6676584" y="3302003"/>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Mr. Pravin Pannase</a:t>
            </a:r>
            <a:endParaRPr b="1" dirty="0" lang="en-IN"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Math</a:t>
            </a:r>
          </a:p>
        </p:txBody>
      </p:sp>
      <p:sp>
        <p:nvSpPr>
          <p:cNvPr id="47" name="TextBox 46"/>
          <p:cNvSpPr txBox="1"/>
          <p:nvPr/>
        </p:nvSpPr>
        <p:spPr>
          <a:xfrm>
            <a:off x="2467851" y="3302995"/>
            <a:ext cx="1712904"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Nasreen Hussain</a:t>
            </a:r>
            <a:endParaRPr b="1" dirty="0" lang="en-IN"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Hindi</a:t>
            </a:r>
          </a:p>
        </p:txBody>
      </p:sp>
      <p:sp>
        <p:nvSpPr>
          <p:cNvPr id="48" name="TextBox 47"/>
          <p:cNvSpPr txBox="1"/>
          <p:nvPr/>
        </p:nvSpPr>
        <p:spPr>
          <a:xfrm>
            <a:off x="4502590" y="3302003"/>
            <a:ext cx="1852159" cy="461665"/>
          </a:xfrm>
          <a:prstGeom prst="rect">
            <a:avLst/>
          </a:prstGeom>
          <a:noFill/>
        </p:spPr>
        <p:txBody>
          <a:bodyPr rtlCol="0" wrap="square">
            <a:spAutoFit/>
          </a:bodyPr>
          <a:lstStyle/>
          <a:p>
            <a:pPr algn="ctr"/>
            <a:r>
              <a:rPr b="1" dirty="0" lang="en-IN" sz="1200">
                <a:latin charset="0" panose="02020603050405020304" pitchFamily="18" typeface="Times"/>
                <a:cs charset="0" panose="02020603050405020304" pitchFamily="18" typeface="Times New Roman"/>
              </a:rPr>
              <a:t>Ms. Bhagyashree Akare</a:t>
            </a:r>
          </a:p>
          <a:p>
            <a:pPr algn="ctr"/>
            <a:r>
              <a:rPr b="1" dirty="0" lang="en-US" sz="1200">
                <a:latin charset="0" panose="02020603050405020304" pitchFamily="18" typeface="Times"/>
                <a:cs charset="0" panose="02020603050405020304" pitchFamily="18" typeface="Times New Roman"/>
              </a:rPr>
              <a:t>Marathi</a:t>
            </a:r>
          </a:p>
        </p:txBody>
      </p:sp>
      <p:pic>
        <p:nvPicPr>
          <p:cNvPr id="14" name="Picture 13"/>
          <p:cNvPicPr>
            <a:picLocks noChangeAspect="1"/>
          </p:cNvPicPr>
          <p:nvPr/>
        </p:nvPicPr>
        <p:blipFill>
          <a:blip cstate="print" r:embed="rId3"/>
          <a:stretch>
            <a:fillRect/>
          </a:stretch>
        </p:blipFill>
        <p:spPr>
          <a:xfrm>
            <a:off x="2596169" y="1620896"/>
            <a:ext cx="1531424" cy="1599414"/>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
        <p:nvSpPr>
          <p:cNvPr id="22" name="Title 2"/>
          <p:cNvSpPr txBox="1"/>
          <p:nvPr/>
        </p:nvSpPr>
        <p:spPr>
          <a:xfrm>
            <a:off x="4969259" y="369118"/>
            <a:ext cx="3060044" cy="946747"/>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800">
                <a:solidFill>
                  <a:srgbClr val="002060"/>
                </a:solidFill>
                <a:latin charset="0" panose="02020603050405020304" pitchFamily="18" typeface="Times New Roman"/>
                <a:cs charset="0" panose="02020603050405020304" pitchFamily="18" typeface="Times New Roman"/>
              </a:rPr>
              <a:t>OUR Subject HODs</a:t>
            </a:r>
            <a:br>
              <a:rPr b="1" dirty="0" lang="en-IN" sz="2800">
                <a:solidFill>
                  <a:srgbClr val="002060"/>
                </a:solidFill>
                <a:latin charset="0" panose="02020603050405020304" pitchFamily="18" typeface="Times New Roman"/>
                <a:cs charset="0" panose="02020603050405020304" pitchFamily="18" typeface="Times New Roman"/>
              </a:rPr>
            </a:br>
            <a:r>
              <a:rPr b="1" dirty="0" lang="en-IN" sz="2800">
                <a:solidFill>
                  <a:srgbClr val="002060"/>
                </a:solidFill>
                <a:latin charset="0" panose="02020603050405020304" pitchFamily="18" typeface="Times New Roman"/>
                <a:cs charset="0" panose="02020603050405020304" pitchFamily="18" typeface="Times New Roman"/>
              </a:rPr>
              <a:t/>
            </a:r>
            <a:br>
              <a:rPr b="1" dirty="0" lang="en-IN" sz="2800">
                <a:solidFill>
                  <a:srgbClr val="002060"/>
                </a:solidFill>
                <a:latin charset="0" panose="02020603050405020304" pitchFamily="18" typeface="Times New Roman"/>
                <a:cs charset="0" panose="02020603050405020304" pitchFamily="18" typeface="Times New Roman"/>
              </a:rPr>
            </a:br>
            <a:r>
              <a:rPr b="1" dirty="0" lang="en-IN" sz="2800">
                <a:solidFill>
                  <a:srgbClr val="000099"/>
                </a:solidFill>
                <a:latin charset="0" panose="02020603050405020304" pitchFamily="18" typeface="Times New Roman"/>
                <a:cs charset="0" panose="02020603050405020304" pitchFamily="18" typeface="Times New Roman"/>
              </a:rPr>
              <a:t/>
            </a:r>
            <a:br>
              <a:rPr b="1" dirty="0" lang="en-IN" sz="2800">
                <a:solidFill>
                  <a:srgbClr val="000099"/>
                </a:solidFill>
                <a:latin charset="0" panose="02020603050405020304" pitchFamily="18" typeface="Times New Roman"/>
                <a:cs charset="0" panose="02020603050405020304" pitchFamily="18" typeface="Times New Roman"/>
              </a:rPr>
            </a:br>
            <a:endParaRPr b="1" dirty="0" lang="en-US" sz="2800">
              <a:solidFill>
                <a:srgbClr val="000099"/>
              </a:solidFill>
              <a:latin charset="0" panose="02020603050405020304" pitchFamily="18" typeface="Times New Roman"/>
              <a:cs charset="0" panose="02020603050405020304" pitchFamily="18" typeface="Times New Roman"/>
            </a:endParaRPr>
          </a:p>
        </p:txBody>
      </p:sp>
      <p:sp>
        <p:nvSpPr>
          <p:cNvPr id="25" name="TextBox 24"/>
          <p:cNvSpPr txBox="1"/>
          <p:nvPr/>
        </p:nvSpPr>
        <p:spPr>
          <a:xfrm>
            <a:off x="2701480" y="6027216"/>
            <a:ext cx="1744237" cy="461665"/>
          </a:xfrm>
          <a:prstGeom prst="rect">
            <a:avLst/>
          </a:prstGeom>
          <a:noFill/>
        </p:spPr>
        <p:txBody>
          <a:bodyPr rtlCol="0" wrap="square">
            <a:spAutoFit/>
          </a:bodyPr>
          <a:lstStyle/>
          <a:p>
            <a:r>
              <a:rPr b="1" dirty="0" lang="en-US" sz="1200">
                <a:latin charset="0" panose="02020603050405020304" pitchFamily="18" typeface="Times"/>
                <a:cs charset="0" panose="02020603050405020304" pitchFamily="18" typeface="Times New Roman"/>
              </a:rPr>
              <a:t>Ms. </a:t>
            </a:r>
            <a:r>
              <a:rPr b="1" dirty="0" lang="en-IN" sz="1200">
                <a:latin charset="0" panose="02020603050405020304" pitchFamily="18" typeface="Times"/>
                <a:cs charset="0" panose="02020603050405020304" pitchFamily="18" typeface="Times New Roman"/>
              </a:rPr>
              <a:t>Amruta Mokhade</a:t>
            </a:r>
          </a:p>
          <a:p>
            <a:r>
              <a:rPr b="1" dirty="0" lang="en-IN" sz="1200">
                <a:latin charset="0" panose="02020603050405020304" pitchFamily="18" typeface="Times"/>
                <a:cs charset="0" panose="02020603050405020304" pitchFamily="18" typeface="Times New Roman"/>
              </a:rPr>
              <a:t>          </a:t>
            </a:r>
            <a:r>
              <a:rPr b="1" dirty="0" lang="en-US" sz="1200">
                <a:latin charset="0" panose="02020603050405020304" pitchFamily="18" typeface="Times"/>
                <a:cs charset="0" panose="02020603050405020304" pitchFamily="18" typeface="Times New Roman"/>
              </a:rPr>
              <a:t>Computer</a:t>
            </a:r>
          </a:p>
        </p:txBody>
      </p:sp>
      <p:sp>
        <p:nvSpPr>
          <p:cNvPr id="26" name="TextBox 25"/>
          <p:cNvSpPr txBox="1"/>
          <p:nvPr/>
        </p:nvSpPr>
        <p:spPr>
          <a:xfrm>
            <a:off x="5385685" y="6027217"/>
            <a:ext cx="1412829" cy="461665"/>
          </a:xfrm>
          <a:prstGeom prst="rect">
            <a:avLst/>
          </a:prstGeom>
          <a:noFill/>
        </p:spPr>
        <p:txBody>
          <a:bodyPr rtlCol="0" wrap="square">
            <a:spAutoFit/>
          </a:bodyPr>
          <a:lstStyle/>
          <a:p>
            <a:r>
              <a:rPr b="1" dirty="0" lang="en-US" sz="1200">
                <a:latin charset="0" panose="02020603050405020304" pitchFamily="18" typeface="Times"/>
                <a:cs charset="0" panose="02020603050405020304" pitchFamily="18" typeface="Times New Roman"/>
              </a:rPr>
              <a:t>Mr. Sanjay Zade</a:t>
            </a:r>
            <a:endParaRPr b="1" dirty="0" lang="en-IN" sz="1200">
              <a:latin charset="0" panose="02020603050405020304" pitchFamily="18" typeface="Times"/>
              <a:cs charset="0" panose="02020603050405020304" pitchFamily="18" typeface="Times New Roman"/>
            </a:endParaRPr>
          </a:p>
          <a:p>
            <a:r>
              <a:rPr b="1" dirty="0" lang="en-IN" sz="1200">
                <a:latin charset="0" panose="02020603050405020304" pitchFamily="18" typeface="Times"/>
                <a:cs charset="0" panose="02020603050405020304" pitchFamily="18" typeface="Times New Roman"/>
              </a:rPr>
              <a:t>         SST</a:t>
            </a:r>
            <a:endParaRPr b="1" dirty="0" lang="en-US" sz="1200">
              <a:latin charset="0" panose="02020603050405020304" pitchFamily="18" typeface="Times"/>
              <a:cs charset="0" panose="02020603050405020304" pitchFamily="18" typeface="Times New Roman"/>
            </a:endParaRPr>
          </a:p>
        </p:txBody>
      </p:sp>
      <p:pic>
        <p:nvPicPr>
          <p:cNvPr id="27" name="Picture 26"/>
          <p:cNvPicPr>
            <a:picLocks noChangeAspect="1"/>
          </p:cNvPicPr>
          <p:nvPr/>
        </p:nvPicPr>
        <p:blipFill rotWithShape="1">
          <a:blip cstate="print" r:embed="rId4"/>
          <a:srcRect t="133"/>
          <a:stretch>
            <a:fillRect/>
          </a:stretch>
        </p:blipFill>
        <p:spPr>
          <a:xfrm>
            <a:off x="6890031" y="1620935"/>
            <a:ext cx="1405336" cy="1564494"/>
          </a:xfrm>
          <a:prstGeom prst="rect">
            <a:avLst/>
          </a:prstGeom>
          <a:ln w="28575">
            <a:solidFill>
              <a:srgbClr val="002060"/>
            </a:solidFill>
          </a:ln>
        </p:spPr>
      </p:pic>
      <p:pic>
        <p:nvPicPr>
          <p:cNvPr descr="C:\Users\Hp\Downloads\WhatsApp Image 2025-06-10 at 3.01.31 PM.jpeg" id="1026" name="Picture 2"/>
          <p:cNvPicPr>
            <a:picLocks noChangeArrowheads="1" noChangeAspect="1"/>
          </p:cNvPicPr>
          <p:nvPr/>
        </p:nvPicPr>
        <p:blipFill>
          <a:blip cstate="print" r:embed="rId5"/>
          <a:srcRect/>
          <a:stretch>
            <a:fillRect/>
          </a:stretch>
        </p:blipFill>
        <p:spPr bwMode="auto">
          <a:xfrm>
            <a:off x="5335618" y="3963718"/>
            <a:ext cx="1512964" cy="1918640"/>
          </a:xfrm>
          <a:prstGeom prst="rect">
            <a:avLst/>
          </a:prstGeom>
          <a:noFill/>
          <a:ln w="28575">
            <a:solidFill>
              <a:schemeClr val="tx1"/>
            </a:solidFill>
          </a:ln>
        </p:spPr>
      </p:pic>
      <p:pic>
        <p:nvPicPr>
          <p:cNvPr id="1030" name="Picture 6"/>
          <p:cNvPicPr>
            <a:picLocks noChangeArrowheads="1" noChangeAspect="1"/>
          </p:cNvPicPr>
          <p:nvPr/>
        </p:nvPicPr>
        <p:blipFill>
          <a:blip cstate="print" r:embed="rId6">
            <a:extLst>
              <a:ext uri="{28A0092B-C50C-407E-A947-70E740481C1C}">
                <a14:useLocalDpi xmlns:a14="http://schemas.microsoft.com/office/drawing/2010/main" val="0"/>
              </a:ext>
            </a:extLst>
          </a:blip>
          <a:srcRect/>
          <a:stretch/>
        </p:blipFill>
        <p:spPr bwMode="auto">
          <a:xfrm>
            <a:off x="4707437" y="1620896"/>
            <a:ext cx="1439059" cy="1507585"/>
          </a:xfrm>
          <a:prstGeom prst="rect">
            <a:avLst/>
          </a:prstGeom>
          <a:noFill/>
          <a:ln w="28575">
            <a:solidFill>
              <a:schemeClr val="tx1"/>
            </a:solidFill>
          </a:ln>
        </p:spPr>
      </p:pic>
      <p:pic>
        <p:nvPicPr>
          <p:cNvPr id="3" name="Picture 2">
            <a:extLst>
              <a:ext uri="{FF2B5EF4-FFF2-40B4-BE49-F238E27FC236}">
                <a16:creationId xmlns:a16="http://schemas.microsoft.com/office/drawing/2014/main" id="{324A3037-7ADC-CD68-2ADA-FDC6567573B5}"/>
              </a:ext>
            </a:extLst>
          </p:cNvPr>
          <p:cNvPicPr>
            <a:picLocks noChangeAspect="1"/>
          </p:cNvPicPr>
          <p:nvPr/>
        </p:nvPicPr>
        <p:blipFill>
          <a:blip r:embed="rId7"/>
          <a:srcRect b="24" r="56"/>
          <a:stretch>
            <a:fillRect/>
          </a:stretch>
        </p:blipFill>
        <p:spPr>
          <a:xfrm>
            <a:off x="2467850" y="3985416"/>
            <a:ext cx="1678099" cy="1896941"/>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4" name="Picture 3">
            <a:extLst>
              <a:ext uri="{FF2B5EF4-FFF2-40B4-BE49-F238E27FC236}">
                <a16:creationId xmlns:a16="http://schemas.microsoft.com/office/drawing/2014/main" id="{8B94DF50-F9F6-EDDF-126A-4D6E2BA55C7F}"/>
              </a:ext>
            </a:extLst>
          </p:cNvPr>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8830725" y="1620896"/>
            <a:ext cx="1439059" cy="1554082"/>
          </a:xfrm>
          <a:prstGeom prst="rect">
            <a:avLst/>
          </a:prstGeom>
          <a:ln w="28575">
            <a:solidFill>
              <a:schemeClr val="tx1"/>
            </a:solidFill>
          </a:ln>
        </p:spPr>
      </p:pic>
      <p:sp>
        <p:nvSpPr>
          <p:cNvPr id="6" name="TextBox 5">
            <a:extLst>
              <a:ext uri="{FF2B5EF4-FFF2-40B4-BE49-F238E27FC236}">
                <a16:creationId xmlns:a16="http://schemas.microsoft.com/office/drawing/2014/main" id="{CE922F82-05BA-9682-C425-ABE4D622FAA0}"/>
              </a:ext>
            </a:extLst>
          </p:cNvPr>
          <p:cNvSpPr txBox="1"/>
          <p:nvPr/>
        </p:nvSpPr>
        <p:spPr>
          <a:xfrm>
            <a:off x="8640545" y="3256649"/>
            <a:ext cx="1910572" cy="461665"/>
          </a:xfrm>
          <a:prstGeom prst="rect">
            <a:avLst/>
          </a:prstGeom>
          <a:noFill/>
        </p:spPr>
        <p:txBody>
          <a:bodyPr wrap="square">
            <a:spAutoFit/>
          </a:bodyPr>
          <a:lstStyle/>
          <a:p>
            <a:pPr algn="ctr"/>
            <a:r>
              <a:rPr b="1" dirty="0" lang="en-US" sz="1200">
                <a:latin charset="0" panose="02020603050405020304" pitchFamily="18" typeface="Times"/>
                <a:cs charset="0" panose="02020603050405020304" pitchFamily="18" typeface="Times New Roman"/>
              </a:rPr>
              <a:t>Ms. </a:t>
            </a:r>
            <a:r>
              <a:rPr b="1" dirty="0" err="1" lang="en-US" sz="1200">
                <a:latin charset="0" panose="02020603050405020304" pitchFamily="18" typeface="Times"/>
                <a:cs charset="0" panose="02020603050405020304" pitchFamily="18" typeface="Times New Roman"/>
              </a:rPr>
              <a:t>Shoumali</a:t>
            </a:r>
            <a:r>
              <a:rPr b="1" dirty="0" lang="en-US" sz="1200">
                <a:latin charset="0" panose="02020603050405020304" pitchFamily="18" typeface="Times"/>
                <a:cs charset="0" panose="02020603050405020304" pitchFamily="18" typeface="Times New Roman"/>
              </a:rPr>
              <a:t> Banerjee</a:t>
            </a:r>
          </a:p>
          <a:p>
            <a:pPr algn="ctr"/>
            <a:r>
              <a:rPr b="1" dirty="0" lang="en-US" sz="1200">
                <a:latin charset="0" panose="02020603050405020304" pitchFamily="18" typeface="Times"/>
                <a:cs charset="0" panose="02020603050405020304" pitchFamily="18" typeface="Times New Roman"/>
              </a:rPr>
              <a:t>Science </a:t>
            </a:r>
            <a:endParaRPr b="1" dirty="0" lang="en-IN" sz="1200">
              <a:latin charset="0" panose="02020603050405020304" pitchFamily="18" typeface="Times"/>
              <a:cs charset="0" panose="02020603050405020304" pitchFamily="18" typeface="Times New Roman"/>
            </a:endParaRPr>
          </a:p>
        </p:txBody>
      </p:sp>
      <p:pic>
        <p:nvPicPr>
          <p:cNvPr id="2" name="Picture 1">
            <a:extLst>
              <a:ext uri="{FF2B5EF4-FFF2-40B4-BE49-F238E27FC236}">
                <a16:creationId xmlns:a16="http://schemas.microsoft.com/office/drawing/2014/main" id="{F5CC742C-E975-E798-7F02-92BE4A966C19}"/>
              </a:ext>
            </a:extLst>
          </p:cNvPr>
          <p:cNvPicPr>
            <a:picLocks noChangeAspect="1"/>
          </p:cNvPicPr>
          <p:nvPr/>
        </p:nvPicPr>
        <p:blipFill>
          <a:blip r:embed="rId9"/>
          <a:srcRect b="66" t="24"/>
          <a:stretch>
            <a:fillRect/>
          </a:stretch>
        </p:blipFill>
        <p:spPr>
          <a:xfrm>
            <a:off x="729091" y="1620896"/>
            <a:ext cx="1287234" cy="1561591"/>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Tree>
    <p:extLst>
      <p:ext uri="{BB962C8B-B14F-4D97-AF65-F5344CB8AC3E}">
        <p14:creationId xmlns:p14="http://schemas.microsoft.com/office/powerpoint/2010/main" val="1559560153"/>
      </p:ext>
    </p:extLst>
  </p:cSld>
  <p:clrMapOvr>
    <a:masterClrMapping/>
  </p:clrMapOvr>
  <p:transition/>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itle 2"/>
          <p:cNvSpPr txBox="1"/>
          <p:nvPr/>
        </p:nvSpPr>
        <p:spPr>
          <a:xfrm>
            <a:off x="3885193" y="226458"/>
            <a:ext cx="4003747" cy="640877"/>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800">
                <a:solidFill>
                  <a:srgbClr val="002060"/>
                </a:solidFill>
                <a:latin charset="0" panose="02020603050405020304" pitchFamily="18" typeface="Times New Roman"/>
                <a:cs charset="0" panose="02020603050405020304" pitchFamily="18" typeface="Times New Roman"/>
              </a:rPr>
              <a:t>Our Co-scholastic Team</a:t>
            </a:r>
          </a:p>
          <a:p>
            <a:pPr algn="ct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endParaRPr b="1" dirty="0" lang="en-US" sz="2800">
              <a:solidFill>
                <a:schemeClr val="tx1"/>
              </a:solidFill>
              <a:latin charset="0" panose="02020603050405020304" pitchFamily="18" typeface="Times New Roman"/>
              <a:cs charset="0" panose="02020603050405020304" pitchFamily="18" typeface="Times New Roman"/>
            </a:endParaRPr>
          </a:p>
        </p:txBody>
      </p:sp>
      <p:sp>
        <p:nvSpPr>
          <p:cNvPr id="4" name="Slide Number Placeholder 3"/>
          <p:cNvSpPr>
            <a:spLocks noGrp="1"/>
          </p:cNvSpPr>
          <p:nvPr>
            <p:ph idx="12" sz="quarter" type="sldNum"/>
          </p:nvPr>
        </p:nvSpPr>
        <p:spPr/>
        <p:txBody>
          <a:bodyPr/>
          <a:lstStyle/>
          <a:p>
            <a:fld id="{4F1023B6-41B5-48C9-9D42-011F14A99E8D}" type="slidenum">
              <a:rPr lang="en-IN" smtClean="0"/>
              <a:t>19</a:t>
            </a:fld>
            <a:endParaRPr dirty="0" lang="en-IN"/>
          </a:p>
        </p:txBody>
      </p:sp>
      <p:sp>
        <p:nvSpPr>
          <p:cNvPr id="27" name="TextBox 26"/>
          <p:cNvSpPr txBox="1"/>
          <p:nvPr/>
        </p:nvSpPr>
        <p:spPr>
          <a:xfrm>
            <a:off x="1103869" y="3280382"/>
            <a:ext cx="1903799" cy="646331"/>
          </a:xfrm>
          <a:prstGeom prst="rect">
            <a:avLst/>
          </a:prstGeom>
          <a:noFill/>
        </p:spPr>
        <p:txBody>
          <a:bodyPr wrap="square">
            <a:spAutoFit/>
          </a:bodyPr>
          <a:lstStyle/>
          <a:p>
            <a:pPr algn="ctr"/>
            <a:r>
              <a:rPr dirty="0" lang="en-IN">
                <a:latin charset="0" panose="02020603050405020304" pitchFamily="18" typeface="Times New Roman"/>
                <a:cs charset="0" panose="02020603050405020304" pitchFamily="18" typeface="Times New Roman"/>
              </a:rPr>
              <a:t>Ankita </a:t>
            </a:r>
            <a:r>
              <a:rPr dirty="0" err="1" lang="en-IN">
                <a:latin charset="0" panose="02020603050405020304" pitchFamily="18" typeface="Times New Roman"/>
                <a:cs charset="0" panose="02020603050405020304" pitchFamily="18" typeface="Times New Roman"/>
              </a:rPr>
              <a:t>Palaskar</a:t>
            </a:r>
            <a:endParaRPr dirty="0" lang="en-IN">
              <a:latin charset="0" panose="02020603050405020304" pitchFamily="18" typeface="Times New Roman"/>
              <a:cs charset="0" panose="02020603050405020304" pitchFamily="18" typeface="Times New Roman"/>
            </a:endParaRPr>
          </a:p>
          <a:p>
            <a:pPr algn="ctr"/>
            <a:r>
              <a:rPr dirty="0" lang="en-IN">
                <a:latin charset="0" panose="02020603050405020304" pitchFamily="18" typeface="Times New Roman"/>
                <a:cs charset="0" panose="02020603050405020304" pitchFamily="18" typeface="Times New Roman"/>
              </a:rPr>
              <a:t>Art Educator</a:t>
            </a:r>
          </a:p>
        </p:txBody>
      </p:sp>
      <p:sp>
        <p:nvSpPr>
          <p:cNvPr id="29" name="TextBox 28"/>
          <p:cNvSpPr txBox="1"/>
          <p:nvPr/>
        </p:nvSpPr>
        <p:spPr>
          <a:xfrm>
            <a:off x="6324941" y="3194895"/>
            <a:ext cx="1743603" cy="646331"/>
          </a:xfrm>
          <a:prstGeom prst="rect">
            <a:avLst/>
          </a:prstGeom>
          <a:noFill/>
        </p:spPr>
        <p:txBody>
          <a:bodyPr wrap="square">
            <a:spAutoFit/>
          </a:bodyPr>
          <a:lstStyle/>
          <a:p>
            <a:pPr algn="ctr"/>
            <a:r>
              <a:rPr dirty="0" lang="en-IN">
                <a:latin charset="0" panose="02020603050405020304" pitchFamily="18" typeface="Times New Roman"/>
                <a:cs charset="0" panose="02020603050405020304" pitchFamily="18" typeface="Times New Roman"/>
              </a:rPr>
              <a:t>Sneha </a:t>
            </a:r>
            <a:r>
              <a:rPr dirty="0" err="1" lang="en-IN">
                <a:latin charset="0" panose="02020603050405020304" pitchFamily="18" typeface="Times New Roman"/>
                <a:cs charset="0" panose="02020603050405020304" pitchFamily="18" typeface="Times New Roman"/>
              </a:rPr>
              <a:t>Dondal</a:t>
            </a:r>
            <a:endParaRPr dirty="0" lang="en-IN">
              <a:latin charset="0" panose="02020603050405020304" pitchFamily="18" typeface="Times New Roman"/>
              <a:cs charset="0" panose="02020603050405020304" pitchFamily="18" typeface="Times New Roman"/>
            </a:endParaRPr>
          </a:p>
          <a:p>
            <a:pPr algn="ctr"/>
            <a:r>
              <a:rPr dirty="0" lang="en-IN">
                <a:latin charset="0" panose="02020603050405020304" pitchFamily="18" typeface="Times New Roman"/>
                <a:cs charset="0" panose="02020603050405020304" pitchFamily="18" typeface="Times New Roman"/>
              </a:rPr>
              <a:t>Dance Educator </a:t>
            </a:r>
          </a:p>
        </p:txBody>
      </p:sp>
      <p:sp>
        <p:nvSpPr>
          <p:cNvPr id="31" name="TextBox 30"/>
          <p:cNvSpPr txBox="1"/>
          <p:nvPr/>
        </p:nvSpPr>
        <p:spPr>
          <a:xfrm>
            <a:off x="8778833" y="3148491"/>
            <a:ext cx="2015426" cy="646331"/>
          </a:xfrm>
          <a:prstGeom prst="rect">
            <a:avLst/>
          </a:prstGeom>
          <a:noFill/>
        </p:spPr>
        <p:txBody>
          <a:bodyPr wrap="square">
            <a:spAutoFit/>
          </a:bodyPr>
          <a:lstStyle/>
          <a:p>
            <a:pPr algn="ctr"/>
            <a:r>
              <a:rPr dirty="0" lang="en-IN">
                <a:latin charset="0" panose="02020603050405020304" pitchFamily="18" typeface="Times New Roman"/>
                <a:cs charset="0" panose="02020603050405020304" pitchFamily="18" typeface="Times New Roman"/>
              </a:rPr>
              <a:t>Kunal </a:t>
            </a:r>
            <a:r>
              <a:rPr dirty="0" err="1" lang="en-IN">
                <a:latin charset="0" panose="02020603050405020304" pitchFamily="18" typeface="Times New Roman"/>
                <a:cs charset="0" panose="02020603050405020304" pitchFamily="18" typeface="Times New Roman"/>
              </a:rPr>
              <a:t>Anandam</a:t>
            </a:r>
            <a:r>
              <a:rPr dirty="0" lang="en-IN">
                <a:latin charset="0" panose="02020603050405020304" pitchFamily="18" typeface="Times New Roman"/>
                <a:cs charset="0" panose="02020603050405020304" pitchFamily="18" typeface="Times New Roman"/>
              </a:rPr>
              <a:t> </a:t>
            </a:r>
          </a:p>
          <a:p>
            <a:pPr algn="ctr"/>
            <a:r>
              <a:rPr dirty="0" lang="en-IN">
                <a:latin charset="0" panose="02020603050405020304" pitchFamily="18" typeface="Times New Roman"/>
                <a:cs charset="0" panose="02020603050405020304" pitchFamily="18" typeface="Times New Roman"/>
              </a:rPr>
              <a:t>Dance Educator</a:t>
            </a:r>
          </a:p>
        </p:txBody>
      </p:sp>
      <p:sp>
        <p:nvSpPr>
          <p:cNvPr id="33" name="TextBox 32"/>
          <p:cNvSpPr txBox="1"/>
          <p:nvPr/>
        </p:nvSpPr>
        <p:spPr>
          <a:xfrm>
            <a:off x="6282514" y="6028764"/>
            <a:ext cx="1972544" cy="646331"/>
          </a:xfrm>
          <a:prstGeom prst="rect">
            <a:avLst/>
          </a:prstGeom>
          <a:noFill/>
        </p:spPr>
        <p:txBody>
          <a:bodyPr wrap="square">
            <a:spAutoFit/>
          </a:bodyPr>
          <a:lstStyle/>
          <a:p>
            <a:pPr algn="ctr"/>
            <a:r>
              <a:rPr dirty="0" lang="en-IN">
                <a:latin charset="0" panose="02020603050405020304" pitchFamily="18" typeface="Times New Roman"/>
                <a:cs charset="0" panose="02020603050405020304" pitchFamily="18" typeface="Times New Roman"/>
              </a:rPr>
              <a:t>Mr. Umeshwar B</a:t>
            </a:r>
          </a:p>
          <a:p>
            <a:pPr algn="ctr"/>
            <a:r>
              <a:rPr dirty="0" lang="en-IN">
                <a:latin charset="0" panose="02020603050405020304" pitchFamily="18" typeface="Times New Roman"/>
                <a:cs charset="0" panose="02020603050405020304" pitchFamily="18" typeface="Times New Roman"/>
              </a:rPr>
              <a:t>Music Educator</a:t>
            </a:r>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rcRect l="177" r="135"/>
          <a:stretch>
            <a:fillRect/>
          </a:stretch>
        </p:blipFill>
        <p:spPr>
          <a:xfrm>
            <a:off x="3552825" y="1155209"/>
            <a:ext cx="1851678" cy="2040707"/>
          </a:xfrm>
          <a:prstGeom prst="rect">
            <a:avLst/>
          </a:prstGeom>
          <a:ln w="28575">
            <a:solidFill>
              <a:schemeClr val="tx1"/>
            </a:solidFill>
          </a:ln>
        </p:spPr>
      </p:pic>
      <p:pic>
        <p:nvPicPr>
          <p:cNvPr id="43" name="Picture 42"/>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1241926" y="1169921"/>
            <a:ext cx="1757954" cy="2024974"/>
          </a:xfrm>
          <a:prstGeom prst="rect">
            <a:avLst/>
          </a:prstGeom>
          <a:ln w="28575">
            <a:solidFill>
              <a:schemeClr val="tx1"/>
            </a:solidFill>
          </a:ln>
        </p:spPr>
      </p:pic>
      <p:sp>
        <p:nvSpPr>
          <p:cNvPr id="44" name="TextBox 43"/>
          <p:cNvSpPr txBox="1"/>
          <p:nvPr/>
        </p:nvSpPr>
        <p:spPr>
          <a:xfrm>
            <a:off x="3860705" y="3250591"/>
            <a:ext cx="1444490" cy="646331"/>
          </a:xfrm>
          <a:prstGeom prst="rect">
            <a:avLst/>
          </a:prstGeom>
          <a:noFill/>
        </p:spPr>
        <p:txBody>
          <a:bodyPr wrap="square">
            <a:spAutoFit/>
          </a:bodyPr>
          <a:lstStyle/>
          <a:p>
            <a:pPr algn="ctr"/>
            <a:r>
              <a:rPr dirty="0" lang="en-IN">
                <a:latin charset="0" panose="02020603050405020304" pitchFamily="18" typeface="Times New Roman"/>
                <a:cs charset="0" panose="02020603050405020304" pitchFamily="18" typeface="Times New Roman"/>
              </a:rPr>
              <a:t>Vinit Bhoyar</a:t>
            </a:r>
          </a:p>
          <a:p>
            <a:pPr algn="ctr"/>
            <a:r>
              <a:rPr dirty="0" lang="en-IN">
                <a:latin charset="0" panose="02020603050405020304" pitchFamily="18" typeface="Times New Roman"/>
                <a:cs charset="0" panose="02020603050405020304" pitchFamily="18" typeface="Times New Roman"/>
              </a:rPr>
              <a:t>Art Educator</a:t>
            </a:r>
          </a:p>
        </p:txBody>
      </p:sp>
      <p:sp>
        <p:nvSpPr>
          <p:cNvPr id="47" name="TextBox 46"/>
          <p:cNvSpPr txBox="1"/>
          <p:nvPr/>
        </p:nvSpPr>
        <p:spPr>
          <a:xfrm>
            <a:off x="1226730" y="6028763"/>
            <a:ext cx="2144501" cy="646331"/>
          </a:xfrm>
          <a:prstGeom prst="rect">
            <a:avLst/>
          </a:prstGeom>
          <a:noFill/>
        </p:spPr>
        <p:txBody>
          <a:bodyPr wrap="square">
            <a:spAutoFit/>
          </a:bodyPr>
          <a:lstStyle/>
          <a:p>
            <a:pPr algn="ctr"/>
            <a:r>
              <a:rPr dirty="0" lang="en-IN">
                <a:latin charset="0" panose="02020603050405020304" pitchFamily="18" typeface="Times New Roman"/>
                <a:cs charset="0" panose="02020603050405020304" pitchFamily="18" typeface="Times New Roman"/>
              </a:rPr>
              <a:t>Vaishnavi Mujumdar</a:t>
            </a:r>
          </a:p>
          <a:p>
            <a:pPr algn="ctr"/>
            <a:r>
              <a:rPr dirty="0" lang="en-IN">
                <a:latin charset="0" panose="02020603050405020304" pitchFamily="18" typeface="Times New Roman"/>
                <a:cs charset="0" panose="02020603050405020304" pitchFamily="18" typeface="Times New Roman"/>
              </a:rPr>
              <a:t>Dance Educator</a:t>
            </a:r>
          </a:p>
        </p:txBody>
      </p:sp>
      <p:sp>
        <p:nvSpPr>
          <p:cNvPr id="50" name="TextBox 49"/>
          <p:cNvSpPr txBox="1"/>
          <p:nvPr/>
        </p:nvSpPr>
        <p:spPr>
          <a:xfrm>
            <a:off x="3552825" y="6028763"/>
            <a:ext cx="2437578" cy="646331"/>
          </a:xfrm>
          <a:prstGeom prst="rect">
            <a:avLst/>
          </a:prstGeom>
          <a:noFill/>
        </p:spPr>
        <p:txBody>
          <a:bodyPr wrap="square">
            <a:spAutoFit/>
          </a:bodyPr>
          <a:lstStyle/>
          <a:p>
            <a:pPr algn="ctr"/>
            <a:r>
              <a:rPr dirty="0" err="1" lang="en-IN">
                <a:latin charset="0" panose="02020603050405020304" pitchFamily="18" typeface="Times New Roman"/>
                <a:cs charset="0" panose="02020603050405020304" pitchFamily="18" typeface="Times New Roman"/>
              </a:rPr>
              <a:t>Satyawardhan</a:t>
            </a:r>
            <a:r>
              <a:rPr dirty="0" lang="en-IN">
                <a:latin charset="0" panose="02020603050405020304" pitchFamily="18" typeface="Times New Roman"/>
                <a:cs charset="0" panose="02020603050405020304" pitchFamily="18" typeface="Times New Roman"/>
              </a:rPr>
              <a:t> Raut</a:t>
            </a:r>
          </a:p>
          <a:p>
            <a:pPr algn="ctr"/>
            <a:r>
              <a:rPr dirty="0" lang="en-IN">
                <a:latin charset="0" panose="02020603050405020304" pitchFamily="18" typeface="Times New Roman"/>
                <a:cs charset="0" panose="02020603050405020304" pitchFamily="18" typeface="Times New Roman"/>
              </a:rPr>
              <a:t>Dance Educator</a:t>
            </a:r>
          </a:p>
        </p:txBody>
      </p:sp>
      <p:sp>
        <p:nvSpPr>
          <p:cNvPr id="53" name="TextBox 52"/>
          <p:cNvSpPr txBox="1"/>
          <p:nvPr/>
        </p:nvSpPr>
        <p:spPr>
          <a:xfrm>
            <a:off x="8399514" y="6043323"/>
            <a:ext cx="2246263" cy="646331"/>
          </a:xfrm>
          <a:prstGeom prst="rect">
            <a:avLst/>
          </a:prstGeom>
          <a:noFill/>
        </p:spPr>
        <p:txBody>
          <a:bodyPr wrap="square">
            <a:spAutoFit/>
          </a:bodyPr>
          <a:lstStyle/>
          <a:p>
            <a:pPr algn="ctr"/>
            <a:r>
              <a:rPr dirty="0" lang="en-IN">
                <a:latin charset="0" panose="02020603050405020304" pitchFamily="18" typeface="Times New Roman"/>
                <a:cs charset="0" panose="02020603050405020304" pitchFamily="18" typeface="Times New Roman"/>
              </a:rPr>
              <a:t>Rashmi Kavishwar</a:t>
            </a:r>
          </a:p>
          <a:p>
            <a:pPr algn="ctr"/>
            <a:r>
              <a:rPr dirty="0" lang="en-IN">
                <a:latin charset="0" panose="02020603050405020304" pitchFamily="18" typeface="Times New Roman"/>
                <a:cs charset="0" panose="02020603050405020304" pitchFamily="18" typeface="Times New Roman"/>
              </a:rPr>
              <a:t>Music Educator</a:t>
            </a:r>
          </a:p>
        </p:txBody>
      </p:sp>
      <p:pic>
        <p:nvPicPr>
          <p:cNvPr id="2" name="Picture 1">
            <a:extLst>
              <a:ext uri="{FF2B5EF4-FFF2-40B4-BE49-F238E27FC236}">
                <a16:creationId xmlns:a16="http://schemas.microsoft.com/office/drawing/2014/main" id="{275596F5-6017-7E68-B491-CA16B99EA065}"/>
              </a:ext>
            </a:extLst>
          </p:cNvPr>
          <p:cNvPicPr>
            <a:picLocks noChangeAspect="1"/>
          </p:cNvPicPr>
          <p:nvPr/>
        </p:nvPicPr>
        <p:blipFill>
          <a:blip cstate="print" r:embed="rId4">
            <a:extLst>
              <a:ext uri="{28A0092B-C50C-407E-A947-70E740481C1C}">
                <a14:useLocalDpi xmlns:a14="http://schemas.microsoft.com/office/drawing/2010/main" val="0"/>
              </a:ext>
            </a:extLst>
          </a:blip>
          <a:srcRect r="6"/>
          <a:stretch>
            <a:fillRect/>
          </a:stretch>
        </p:blipFill>
        <p:spPr>
          <a:xfrm>
            <a:off x="6260201" y="1147999"/>
            <a:ext cx="1851678" cy="1992155"/>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19" name="Picture 18">
            <a:extLst>
              <a:ext uri="{FF2B5EF4-FFF2-40B4-BE49-F238E27FC236}">
                <a16:creationId xmlns:a16="http://schemas.microsoft.com/office/drawing/2014/main" id="{F9C049BF-A56D-7389-3FB0-AE6E76065D2D}"/>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3948529" y="4298409"/>
            <a:ext cx="1519310" cy="1577690"/>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38" name="Picture 37">
            <a:extLst>
              <a:ext uri="{FF2B5EF4-FFF2-40B4-BE49-F238E27FC236}">
                <a16:creationId xmlns:a16="http://schemas.microsoft.com/office/drawing/2014/main" id="{D3AB36A6-84AC-C1B8-836F-9A1379990560}"/>
              </a:ext>
            </a:extLst>
          </p:cNvPr>
          <p:cNvPicPr>
            <a:picLocks noChangeAspect="1"/>
          </p:cNvPicPr>
          <p:nvPr/>
        </p:nvPicPr>
        <p:blipFill>
          <a:blip cstate="print" r:embed="rId6">
            <a:extLst>
              <a:ext uri="{28A0092B-C50C-407E-A947-70E740481C1C}">
                <a14:useLocalDpi xmlns:a14="http://schemas.microsoft.com/office/drawing/2010/main" val="0"/>
              </a:ext>
            </a:extLst>
          </a:blip>
          <a:srcRect l="125" r="277"/>
          <a:stretch>
            <a:fillRect/>
          </a:stretch>
        </p:blipFill>
        <p:spPr>
          <a:xfrm>
            <a:off x="6551223" y="4273874"/>
            <a:ext cx="1337717" cy="1645408"/>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6" name="Picture 5">
            <a:extLst>
              <a:ext uri="{FF2B5EF4-FFF2-40B4-BE49-F238E27FC236}">
                <a16:creationId xmlns:a16="http://schemas.microsoft.com/office/drawing/2014/main" id="{B10AF181-9098-E3FC-40BE-E6BE00F4CE6A}"/>
              </a:ext>
            </a:extLst>
          </p:cNvPr>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8778833" y="4273874"/>
            <a:ext cx="1487626" cy="1704847"/>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8" name="Picture 7">
            <a:extLst>
              <a:ext uri="{FF2B5EF4-FFF2-40B4-BE49-F238E27FC236}">
                <a16:creationId xmlns:a16="http://schemas.microsoft.com/office/drawing/2014/main" id="{AACB8887-8CD5-33DE-964A-A4DCF7B3ED24}"/>
              </a:ext>
            </a:extLst>
          </p:cNvPr>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1539326" y="4281608"/>
            <a:ext cx="1519310" cy="1611293"/>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10" name="Picture 9">
            <a:extLst>
              <a:ext uri="{FF2B5EF4-FFF2-40B4-BE49-F238E27FC236}">
                <a16:creationId xmlns:a16="http://schemas.microsoft.com/office/drawing/2014/main" id="{E7262107-13AA-E976-75DE-6A779D33CB76}"/>
              </a:ext>
            </a:extLst>
          </p:cNvPr>
          <p:cNvPicPr>
            <a:picLocks noChangeAspect="1"/>
          </p:cNvPicPr>
          <p:nvPr/>
        </p:nvPicPr>
        <p:blipFill>
          <a:blip r:embed="rId9"/>
          <a:stretch>
            <a:fillRect/>
          </a:stretch>
        </p:blipFill>
        <p:spPr>
          <a:xfrm>
            <a:off x="8967577" y="1101732"/>
            <a:ext cx="1605173" cy="2073929"/>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LZS Presentation FINAL-05"/>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2838833" y="883080"/>
            <a:ext cx="6699450" cy="4793572"/>
          </a:xfrm>
          <a:prstGeom prst="rect">
            <a:avLst/>
          </a:prstGeom>
          <a:noFill/>
          <a:ln>
            <a:noFill/>
          </a:ln>
        </p:spPr>
      </p:pic>
      <p:sp>
        <p:nvSpPr>
          <p:cNvPr id="3" name="Slide Number Placeholder 2"/>
          <p:cNvSpPr>
            <a:spLocks noGrp="1"/>
          </p:cNvSpPr>
          <p:nvPr>
            <p:ph type="sldNum" sz="quarter" idx="12"/>
          </p:nvPr>
        </p:nvSpPr>
        <p:spPr/>
        <p:txBody>
          <a:bodyPr/>
          <a:lstStyle/>
          <a:p>
            <a:fld id="{4F1023B6-41B5-48C9-9D42-011F14A99E8D}" type="slidenum">
              <a:rPr lang="en-IN" smtClean="0"/>
              <a:t>2</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itle 2"/>
          <p:cNvSpPr txBox="1"/>
          <p:nvPr/>
        </p:nvSpPr>
        <p:spPr>
          <a:xfrm>
            <a:off x="3885193" y="283608"/>
            <a:ext cx="4003747" cy="640877"/>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800">
                <a:solidFill>
                  <a:srgbClr val="002060"/>
                </a:solidFill>
                <a:latin charset="0" panose="02020603050405020304" pitchFamily="18" typeface="Times New Roman"/>
                <a:cs charset="0" panose="02020603050405020304" pitchFamily="18" typeface="Times New Roman"/>
              </a:rPr>
              <a:t>Our Co-scholastic Team</a:t>
            </a:r>
          </a:p>
          <a:p>
            <a:pPr algn="ct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endParaRPr b="1" dirty="0" lang="en-US" sz="2800">
              <a:solidFill>
                <a:schemeClr val="tx1"/>
              </a:solidFill>
              <a:latin charset="0" panose="02020603050405020304" pitchFamily="18" typeface="Times New Roman"/>
              <a:cs charset="0" panose="02020603050405020304" pitchFamily="18" typeface="Times New Roman"/>
            </a:endParaRPr>
          </a:p>
        </p:txBody>
      </p:sp>
      <p:sp>
        <p:nvSpPr>
          <p:cNvPr id="4" name="Slide Number Placeholder 3"/>
          <p:cNvSpPr>
            <a:spLocks noGrp="1"/>
          </p:cNvSpPr>
          <p:nvPr>
            <p:ph idx="12" sz="quarter" type="sldNum"/>
          </p:nvPr>
        </p:nvSpPr>
        <p:spPr/>
        <p:txBody>
          <a:bodyPr/>
          <a:lstStyle/>
          <a:p>
            <a:fld id="{4F1023B6-41B5-48C9-9D42-011F14A99E8D}" type="slidenum">
              <a:rPr lang="en-IN" smtClean="0"/>
              <a:t>20</a:t>
            </a:fld>
            <a:endParaRPr dirty="0" lang="en-IN"/>
          </a:p>
        </p:txBody>
      </p:sp>
      <p:sp>
        <p:nvSpPr>
          <p:cNvPr id="39" name="TextBox 38"/>
          <p:cNvSpPr txBox="1"/>
          <p:nvPr/>
        </p:nvSpPr>
        <p:spPr>
          <a:xfrm>
            <a:off x="1095875" y="3413757"/>
            <a:ext cx="1405213" cy="461665"/>
          </a:xfrm>
          <a:prstGeom prst="rect">
            <a:avLst/>
          </a:prstGeom>
          <a:noFill/>
        </p:spPr>
        <p:txBody>
          <a:bodyPr wrap="square">
            <a:spAutoFit/>
          </a:bodyPr>
          <a:lstStyle/>
          <a:p>
            <a:pPr algn="ctr"/>
            <a:r>
              <a:rPr b="1" dirty="0" err="1" lang="en-IN" sz="1200">
                <a:latin charset="0" panose="02020603050405020304" pitchFamily="18" typeface="Times New Roman"/>
                <a:cs charset="0" panose="02020603050405020304" pitchFamily="18" typeface="Times New Roman"/>
              </a:rPr>
              <a:t>Mr.Manoj</a:t>
            </a:r>
            <a:r>
              <a:rPr b="1" dirty="0" lang="en-IN" sz="1200">
                <a:latin charset="0" panose="02020603050405020304" pitchFamily="18" typeface="Times New Roman"/>
                <a:cs charset="0" panose="02020603050405020304" pitchFamily="18" typeface="Times New Roman"/>
              </a:rPr>
              <a:t> </a:t>
            </a:r>
            <a:r>
              <a:rPr b="1" dirty="0" err="1" lang="en-IN" sz="1200">
                <a:latin charset="0" panose="02020603050405020304" pitchFamily="18" typeface="Times New Roman"/>
                <a:cs charset="0" panose="02020603050405020304" pitchFamily="18" typeface="Times New Roman"/>
              </a:rPr>
              <a:t>Kohare</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PTI</a:t>
            </a:r>
          </a:p>
        </p:txBody>
      </p:sp>
      <p:sp>
        <p:nvSpPr>
          <p:cNvPr id="35" name="TextBox 34"/>
          <p:cNvSpPr txBox="1"/>
          <p:nvPr/>
        </p:nvSpPr>
        <p:spPr>
          <a:xfrm>
            <a:off x="6178678" y="5917425"/>
            <a:ext cx="1821988" cy="461665"/>
          </a:xfrm>
          <a:prstGeom prst="rect">
            <a:avLst/>
          </a:prstGeom>
          <a:noFill/>
        </p:spPr>
        <p:txBody>
          <a:bodyPr wrap="square">
            <a:spAutoFit/>
          </a:bodyPr>
          <a:lstStyle/>
          <a:p>
            <a:pPr algn="ctr"/>
            <a:r>
              <a:rPr b="1" dirty="0" lang="en-IN" sz="1200">
                <a:latin charset="0" panose="02020603050405020304" pitchFamily="18" typeface="Times New Roman"/>
                <a:cs charset="0" panose="02020603050405020304" pitchFamily="18" typeface="Times New Roman"/>
              </a:rPr>
              <a:t>Ms. Swati </a:t>
            </a:r>
            <a:r>
              <a:rPr b="1" dirty="0" err="1" lang="en-IN" sz="1200">
                <a:latin charset="0" panose="02020603050405020304" pitchFamily="18" typeface="Times New Roman"/>
                <a:cs charset="0" panose="02020603050405020304" pitchFamily="18" typeface="Times New Roman"/>
              </a:rPr>
              <a:t>Shyamkuwar</a:t>
            </a:r>
            <a:r>
              <a:rPr b="1" dirty="0" lang="en-IN" sz="1200">
                <a:latin charset="0" panose="02020603050405020304" pitchFamily="18" typeface="Times New Roman"/>
                <a:cs charset="0" panose="02020603050405020304" pitchFamily="18" typeface="Times New Roman"/>
              </a:rPr>
              <a:t> </a:t>
            </a:r>
          </a:p>
          <a:p>
            <a:pPr algn="ctr"/>
            <a:r>
              <a:rPr b="1" dirty="0" lang="en-IN" sz="1200">
                <a:latin charset="0" panose="02020603050405020304" pitchFamily="18" typeface="Times New Roman"/>
                <a:cs charset="0" panose="02020603050405020304" pitchFamily="18" typeface="Times New Roman"/>
              </a:rPr>
              <a:t>Librarian</a:t>
            </a:r>
          </a:p>
        </p:txBody>
      </p:sp>
      <p:sp>
        <p:nvSpPr>
          <p:cNvPr id="37" name="TextBox 36"/>
          <p:cNvSpPr txBox="1"/>
          <p:nvPr/>
        </p:nvSpPr>
        <p:spPr>
          <a:xfrm>
            <a:off x="4000696" y="5993847"/>
            <a:ext cx="1522941" cy="461665"/>
          </a:xfrm>
          <a:prstGeom prst="rect">
            <a:avLst/>
          </a:prstGeom>
          <a:noFill/>
        </p:spPr>
        <p:txBody>
          <a:bodyPr wrap="square">
            <a:spAutoFit/>
          </a:bodyPr>
          <a:lstStyle/>
          <a:p>
            <a:pPr algn="ctr"/>
            <a:r>
              <a:rPr b="1" dirty="0" lang="en-IN" sz="1200">
                <a:latin charset="0" panose="02020603050405020304" pitchFamily="18" typeface="Times New Roman"/>
                <a:cs charset="0" panose="02020603050405020304" pitchFamily="18" typeface="Times New Roman"/>
              </a:rPr>
              <a:t>Ms. Smita </a:t>
            </a:r>
            <a:r>
              <a:rPr b="1" dirty="0" err="1" lang="en-IN" sz="1200">
                <a:latin charset="0" panose="02020603050405020304" pitchFamily="18" typeface="Times New Roman"/>
                <a:cs charset="0" panose="02020603050405020304" pitchFamily="18" typeface="Times New Roman"/>
              </a:rPr>
              <a:t>Makde</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Librarian</a:t>
            </a:r>
          </a:p>
        </p:txBody>
      </p:sp>
      <p:pic>
        <p:nvPicPr>
          <p:cNvPr id="7" name="Picture 6">
            <a:extLst>
              <a:ext uri="{FF2B5EF4-FFF2-40B4-BE49-F238E27FC236}">
                <a16:creationId xmlns:a16="http://schemas.microsoft.com/office/drawing/2014/main" id="{164B42D7-2077-8A46-E0F1-A1D7529A4F80}"/>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3950861" y="4199489"/>
            <a:ext cx="1522941" cy="1657377"/>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26" name="Picture 25">
            <a:extLst>
              <a:ext uri="{FF2B5EF4-FFF2-40B4-BE49-F238E27FC236}">
                <a16:creationId xmlns:a16="http://schemas.microsoft.com/office/drawing/2014/main" id="{6A662EC3-5E6E-7B52-7008-640AC924BD15}"/>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1065039" y="1449669"/>
            <a:ext cx="1367699" cy="1823598"/>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28" name="Picture 27">
            <a:extLst>
              <a:ext uri="{FF2B5EF4-FFF2-40B4-BE49-F238E27FC236}">
                <a16:creationId xmlns:a16="http://schemas.microsoft.com/office/drawing/2014/main" id="{173B41E6-073F-1231-1A1B-E5ADB6D7575F}"/>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6290404" y="1439596"/>
            <a:ext cx="1598536" cy="1912953"/>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
        <p:nvSpPr>
          <p:cNvPr id="30" name="TextBox 29">
            <a:extLst>
              <a:ext uri="{FF2B5EF4-FFF2-40B4-BE49-F238E27FC236}">
                <a16:creationId xmlns:a16="http://schemas.microsoft.com/office/drawing/2014/main" id="{AF85DF15-39A0-1126-A43D-FF0AE609BCE0}"/>
              </a:ext>
            </a:extLst>
          </p:cNvPr>
          <p:cNvSpPr txBox="1"/>
          <p:nvPr/>
        </p:nvSpPr>
        <p:spPr>
          <a:xfrm>
            <a:off x="6340128" y="3426141"/>
            <a:ext cx="1699810" cy="461665"/>
          </a:xfrm>
          <a:prstGeom prst="rect">
            <a:avLst/>
          </a:prstGeom>
          <a:noFill/>
        </p:spPr>
        <p:txBody>
          <a:bodyPr wrap="square">
            <a:spAutoFit/>
          </a:bodyPr>
          <a:lstStyle/>
          <a:p>
            <a:pPr algn="ctr"/>
            <a:r>
              <a:rPr b="1" dirty="0" lang="en-IN" sz="1200">
                <a:latin charset="0" panose="02020603050405020304" pitchFamily="18" typeface="Times New Roman"/>
                <a:cs charset="0" panose="02020603050405020304" pitchFamily="18" typeface="Times New Roman"/>
              </a:rPr>
              <a:t>Mr. Sachin Borkar</a:t>
            </a:r>
          </a:p>
          <a:p>
            <a:pPr algn="ctr"/>
            <a:r>
              <a:rPr b="1" dirty="0" lang="en-IN" sz="1200">
                <a:latin charset="0" panose="02020603050405020304" pitchFamily="18" typeface="Times New Roman"/>
                <a:cs charset="0" panose="02020603050405020304" pitchFamily="18" typeface="Times New Roman"/>
              </a:rPr>
              <a:t>PTI</a:t>
            </a:r>
          </a:p>
        </p:txBody>
      </p:sp>
      <p:sp>
        <p:nvSpPr>
          <p:cNvPr id="34" name="TextBox 33">
            <a:extLst>
              <a:ext uri="{FF2B5EF4-FFF2-40B4-BE49-F238E27FC236}">
                <a16:creationId xmlns:a16="http://schemas.microsoft.com/office/drawing/2014/main" id="{33FB0770-BBF9-2226-BB37-A6744404457C}"/>
              </a:ext>
            </a:extLst>
          </p:cNvPr>
          <p:cNvSpPr txBox="1"/>
          <p:nvPr/>
        </p:nvSpPr>
        <p:spPr>
          <a:xfrm>
            <a:off x="8718271" y="3426141"/>
            <a:ext cx="2036809" cy="461665"/>
          </a:xfrm>
          <a:prstGeom prst="rect">
            <a:avLst/>
          </a:prstGeom>
          <a:noFill/>
        </p:spPr>
        <p:txBody>
          <a:bodyPr wrap="square">
            <a:spAutoFit/>
          </a:bodyPr>
          <a:lstStyle/>
          <a:p>
            <a:pPr algn="ctr"/>
            <a:r>
              <a:rPr b="1" dirty="0" lang="en-IN" sz="1200">
                <a:latin charset="0" panose="02020603050405020304" pitchFamily="18" typeface="Times New Roman"/>
                <a:cs charset="0" panose="02020603050405020304" pitchFamily="18" typeface="Times New Roman"/>
              </a:rPr>
              <a:t>Ms. Megha Dhande </a:t>
            </a:r>
          </a:p>
          <a:p>
            <a:pPr algn="ctr"/>
            <a:r>
              <a:rPr b="1" dirty="0" lang="en-IN" sz="1200">
                <a:latin charset="0" panose="02020603050405020304" pitchFamily="18" typeface="Times New Roman"/>
                <a:cs charset="0" panose="02020603050405020304" pitchFamily="18" typeface="Times New Roman"/>
              </a:rPr>
              <a:t>PTI</a:t>
            </a:r>
          </a:p>
        </p:txBody>
      </p:sp>
      <p:sp>
        <p:nvSpPr>
          <p:cNvPr id="41" name="TextBox 40">
            <a:extLst>
              <a:ext uri="{FF2B5EF4-FFF2-40B4-BE49-F238E27FC236}">
                <a16:creationId xmlns:a16="http://schemas.microsoft.com/office/drawing/2014/main" id="{1EA6FDE7-E4FA-BC22-C7B3-D5DAE27F8432}"/>
              </a:ext>
            </a:extLst>
          </p:cNvPr>
          <p:cNvSpPr txBox="1"/>
          <p:nvPr/>
        </p:nvSpPr>
        <p:spPr>
          <a:xfrm>
            <a:off x="3524965" y="3459166"/>
            <a:ext cx="1791286" cy="461665"/>
          </a:xfrm>
          <a:prstGeom prst="rect">
            <a:avLst/>
          </a:prstGeom>
          <a:noFill/>
        </p:spPr>
        <p:txBody>
          <a:bodyPr wrap="square">
            <a:spAutoFit/>
          </a:bodyPr>
          <a:lstStyle/>
          <a:p>
            <a:pPr algn="ctr"/>
            <a:r>
              <a:rPr b="1" dirty="0" lang="en-IN" sz="1200">
                <a:latin charset="0" panose="02020603050405020304" pitchFamily="18" typeface="Times New Roman"/>
                <a:cs charset="0" panose="02020603050405020304" pitchFamily="18" typeface="Times New Roman"/>
              </a:rPr>
              <a:t>Akshay Bansod</a:t>
            </a:r>
          </a:p>
          <a:p>
            <a:pPr algn="ctr"/>
            <a:r>
              <a:rPr b="1" dirty="0" lang="en-IN" sz="1200">
                <a:latin charset="0" panose="02020603050405020304" pitchFamily="18" typeface="Times New Roman"/>
                <a:cs charset="0" panose="02020603050405020304" pitchFamily="18" typeface="Times New Roman"/>
              </a:rPr>
              <a:t>PT1</a:t>
            </a:r>
          </a:p>
        </p:txBody>
      </p:sp>
      <p:pic>
        <p:nvPicPr>
          <p:cNvPr id="5" name="Picture 4">
            <a:extLst>
              <a:ext uri="{FF2B5EF4-FFF2-40B4-BE49-F238E27FC236}">
                <a16:creationId xmlns:a16="http://schemas.microsoft.com/office/drawing/2014/main" id="{C2ACC538-26BB-E7A6-45AC-3BFBFD828709}"/>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3659137" y="1449669"/>
            <a:ext cx="1607965" cy="1892808"/>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6" name="Picture 5">
            <a:extLst>
              <a:ext uri="{FF2B5EF4-FFF2-40B4-BE49-F238E27FC236}">
                <a16:creationId xmlns:a16="http://schemas.microsoft.com/office/drawing/2014/main" id="{BEE291ED-4C2D-FF7B-DE4B-1C04B497A1C7}"/>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6178678" y="4199489"/>
            <a:ext cx="1598536" cy="1637086"/>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8" name="Picture 7">
            <a:extLst>
              <a:ext uri="{FF2B5EF4-FFF2-40B4-BE49-F238E27FC236}">
                <a16:creationId xmlns:a16="http://schemas.microsoft.com/office/drawing/2014/main" id="{12895CC2-A751-64E6-33D1-3D777EA4536A}"/>
              </a:ext>
            </a:extLst>
          </p:cNvPr>
          <p:cNvPicPr>
            <a:picLocks noChangeAspect="1"/>
          </p:cNvPicPr>
          <p:nvPr/>
        </p:nvPicPr>
        <p:blipFill>
          <a:blip r:embed="rId7"/>
          <a:srcRect b="8" l="84" r="71"/>
          <a:stretch>
            <a:fillRect/>
          </a:stretch>
        </p:blipFill>
        <p:spPr>
          <a:xfrm>
            <a:off x="8912242" y="1439596"/>
            <a:ext cx="1598536" cy="1912952"/>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9545" y="2276872"/>
            <a:ext cx="7809446" cy="1938992"/>
          </a:xfrm>
          <a:prstGeom prst="rect">
            <a:avLst/>
          </a:prstGeom>
          <a:noFill/>
        </p:spPr>
        <p:txBody>
          <a:bodyPr wrap="none" rtlCol="0">
            <a:spAutoFit/>
          </a:bodyPr>
          <a:lstStyle/>
          <a:p>
            <a:pPr algn="ctr"/>
            <a:r>
              <a:rPr lang="en-US" sz="4000" b="1" dirty="0">
                <a:latin typeface="Times New Roman" panose="02020603050405020304" pitchFamily="18" charset="0"/>
                <a:cs typeface="Times New Roman" panose="02020603050405020304" pitchFamily="18" charset="0"/>
              </a:rPr>
              <a:t>INFRA @ </a:t>
            </a:r>
          </a:p>
          <a:p>
            <a:pPr algn="ctr"/>
            <a:r>
              <a:rPr lang="en-US" sz="4000" b="1" dirty="0">
                <a:latin typeface="Times New Roman" panose="02020603050405020304" pitchFamily="18" charset="0"/>
                <a:cs typeface="Times New Roman" panose="02020603050405020304" pitchFamily="18" charset="0"/>
              </a:rPr>
              <a:t>MOUNT LITERA ZEE SCHOOL,</a:t>
            </a:r>
          </a:p>
          <a:p>
            <a:pPr algn="ctr"/>
            <a:r>
              <a:rPr lang="en-US" sz="4000" b="1" dirty="0">
                <a:latin typeface="Times New Roman" panose="02020603050405020304" pitchFamily="18" charset="0"/>
                <a:cs typeface="Times New Roman" panose="02020603050405020304" pitchFamily="18" charset="0"/>
              </a:rPr>
              <a:t> GHOGALI ,BESA NAGPUR </a:t>
            </a:r>
            <a:endParaRPr lang="en-IN" sz="4000" b="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F1023B6-41B5-48C9-9D42-011F14A99E8D}" type="slidenum">
              <a:rPr lang="en-IN" smtClean="0"/>
              <a:t>21</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Slide Number Placeholder 5"/>
          <p:cNvSpPr>
            <a:spLocks noGrp="1"/>
          </p:cNvSpPr>
          <p:nvPr>
            <p:ph idx="12" sz="quarter" type="sldNum"/>
          </p:nvPr>
        </p:nvSpPr>
        <p:spPr/>
        <p:txBody>
          <a:bodyPr/>
          <a:lstStyle/>
          <a:p>
            <a:fld id="{62717196-B844-4648-AC1D-BF6D2EAB5669}" type="slidenum">
              <a:rPr lang="en-US" smtClean="0"/>
              <a:t>22</a:t>
            </a:fld>
            <a:endParaRPr lang="en-US"/>
          </a:p>
        </p:txBody>
      </p:sp>
      <p:grpSp>
        <p:nvGrpSpPr>
          <p:cNvPr id="2" name="Group 1"/>
          <p:cNvGrpSpPr/>
          <p:nvPr/>
        </p:nvGrpSpPr>
        <p:grpSpPr>
          <a:xfrm>
            <a:off x="1644072" y="277090"/>
            <a:ext cx="9023927" cy="6477325"/>
            <a:chOff x="177044" y="423263"/>
            <a:chExt cx="8890755" cy="6331767"/>
          </a:xfrm>
        </p:grpSpPr>
        <p:pic>
          <p:nvPicPr>
            <p:cNvPr descr="C:\Users\amruta\Documents\Downloads\WhatsApp Image 2021-04-29 at 16.59.35.jpeg" id="1026" name="Picture 2"/>
            <p:cNvPicPr>
              <a:picLocks noChangeArrowheads="1" noChangeAspect="1"/>
            </p:cNvPicPr>
            <p:nvPr/>
          </p:nvPicPr>
          <p:blipFill>
            <a:blip cstate="print" r:embed="rId2"/>
            <a:srcRect/>
            <a:stretch>
              <a:fillRect/>
            </a:stretch>
          </p:blipFill>
          <p:spPr bwMode="auto">
            <a:xfrm>
              <a:off x="177044" y="423263"/>
              <a:ext cx="8890755" cy="6331767"/>
            </a:xfrm>
            <a:prstGeom prst="rect">
              <a:avLst/>
            </a:prstGeom>
            <a:noFill/>
            <a:ln w="12700">
              <a:solidFill>
                <a:schemeClr val="tx1"/>
              </a:solidFill>
            </a:ln>
          </p:spPr>
        </p:pic>
        <p:pic>
          <p:nvPicPr>
            <p:cNvPr descr="Mount Litera Zee School Besa Nagpur Parent Orientation" id="2050" name="Picture 2"/>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b="199" l="98" r="123" t="24"/>
            <a:stretch>
              <a:fillRect/>
            </a:stretch>
          </p:blipFill>
          <p:spPr bwMode="auto">
            <a:xfrm>
              <a:off x="251520" y="1412776"/>
              <a:ext cx="5328592" cy="250085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TextBox 6"/>
          <p:cNvSpPr txBox="1"/>
          <p:nvPr/>
        </p:nvSpPr>
        <p:spPr>
          <a:xfrm>
            <a:off x="1330579" y="463879"/>
            <a:ext cx="8858280" cy="861774"/>
          </a:xfrm>
          <a:prstGeom prst="rect">
            <a:avLst/>
          </a:prstGeom>
          <a:noFill/>
        </p:spPr>
        <p:txBody>
          <a:bodyPr rtlCol="0" wrap="square">
            <a:spAutoFit/>
          </a:bodyPr>
          <a:lstStyle/>
          <a:p>
            <a:pPr algn="ctr"/>
            <a:r>
              <a:rPr b="1" dirty="0" lang="en-US" sz="5000">
                <a:latin charset="0" panose="02020603050405020304" pitchFamily="18" typeface="Times New Roman"/>
                <a:cs charset="0" panose="02020603050405020304" pitchFamily="18" typeface="Times New Roman"/>
              </a:rPr>
              <a:t>Play Area</a:t>
            </a:r>
            <a:endParaRPr b="1" dirty="0" lang="en-IN" sz="5000">
              <a:latin charset="0" panose="02020603050405020304" pitchFamily="18" typeface="Times New Roman"/>
              <a:cs charset="0" panose="02020603050405020304" pitchFamily="18" typeface="Times New Roman"/>
            </a:endParaRPr>
          </a:p>
        </p:txBody>
      </p:sp>
      <p:pic>
        <p:nvPicPr>
          <p:cNvPr descr="Z:\AMRUTA\IMG_3606.JPG" id="5122" name="Picture 2"/>
          <p:cNvPicPr>
            <a:picLocks noChangeArrowheads="1" noChangeAspect="1"/>
          </p:cNvPicPr>
          <p:nvPr/>
        </p:nvPicPr>
        <p:blipFill>
          <a:blip cstate="print" r:embed="rId2"/>
          <a:srcRect/>
          <a:stretch>
            <a:fillRect/>
          </a:stretch>
        </p:blipFill>
        <p:spPr bwMode="auto">
          <a:xfrm>
            <a:off x="1622540" y="2091135"/>
            <a:ext cx="4473461" cy="3149600"/>
          </a:xfrm>
          <a:prstGeom prst="rect">
            <a:avLst/>
          </a:prstGeom>
          <a:noFill/>
        </p:spPr>
      </p:pic>
      <p:pic>
        <p:nvPicPr>
          <p:cNvPr descr="Z:\AMRUTA\IMG_3658.JPG" id="5125" name="Picture 5"/>
          <p:cNvPicPr>
            <a:picLocks noChangeArrowheads="1" noChangeAspect="1"/>
          </p:cNvPicPr>
          <p:nvPr/>
        </p:nvPicPr>
        <p:blipFill rotWithShape="1">
          <a:blip cstate="print" r:embed="rId3"/>
          <a:srcRect r="63"/>
          <a:stretch>
            <a:fillRect/>
          </a:stretch>
        </p:blipFill>
        <p:spPr bwMode="auto">
          <a:xfrm>
            <a:off x="6168008" y="2091135"/>
            <a:ext cx="4248472" cy="3134360"/>
          </a:xfrm>
          <a:prstGeom prst="rect">
            <a:avLst/>
          </a:prstGeom>
          <a:noFill/>
        </p:spPr>
      </p:pic>
      <p:pic>
        <p:nvPicPr>
          <p:cNvPr id="9" name="Picture 8"/>
          <p:cNvPicPr>
            <a:picLocks noChangeAspect="1"/>
          </p:cNvPicPr>
          <p:nvPr/>
        </p:nvPicPr>
        <p:blipFill>
          <a:blip r:embed="rId4"/>
          <a:stretch>
            <a:fillRect/>
          </a:stretch>
        </p:blipFill>
        <p:spPr>
          <a:xfrm>
            <a:off x="9508120" y="0"/>
            <a:ext cx="1159880" cy="685800"/>
          </a:xfrm>
          <a:prstGeom prst="rect">
            <a:avLst/>
          </a:prstGeom>
        </p:spPr>
      </p:pic>
      <p:sp>
        <p:nvSpPr>
          <p:cNvPr id="2" name="Slide Number Placeholder 1"/>
          <p:cNvSpPr>
            <a:spLocks noGrp="1"/>
          </p:cNvSpPr>
          <p:nvPr>
            <p:ph idx="12" sz="quarter" type="sldNum"/>
          </p:nvPr>
        </p:nvSpPr>
        <p:spPr/>
        <p:txBody>
          <a:bodyPr/>
          <a:lstStyle/>
          <a:p>
            <a:fld id="{4F1023B6-41B5-48C9-9D42-011F14A99E8D}" type="slidenum">
              <a:rPr lang="en-IN" smtClean="0"/>
              <a:t>23</a:t>
            </a:fld>
            <a:endParaRPr lang="en-IN"/>
          </a:p>
        </p:txBody>
      </p:sp>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099" y="996919"/>
            <a:ext cx="6447501" cy="419493"/>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                 Science  Lab</a:t>
            </a:r>
          </a:p>
        </p:txBody>
      </p:sp>
      <p:sp>
        <p:nvSpPr>
          <p:cNvPr id="5" name="Slide Number Placeholder 4"/>
          <p:cNvSpPr>
            <a:spLocks noGrp="1"/>
          </p:cNvSpPr>
          <p:nvPr>
            <p:ph type="sldNum" sz="quarter" idx="12"/>
          </p:nvPr>
        </p:nvSpPr>
        <p:spPr/>
        <p:txBody>
          <a:bodyPr/>
          <a:lstStyle/>
          <a:p>
            <a:fld id="{4F1023B6-41B5-48C9-9D42-011F14A99E8D}" type="slidenum">
              <a:rPr lang="en-IN" smtClean="0"/>
              <a:t>24</a:t>
            </a:fld>
            <a:endParaRPr lang="en-IN"/>
          </a:p>
        </p:txBody>
      </p:sp>
      <p:pic>
        <p:nvPicPr>
          <p:cNvPr id="3" name="Picture 2"/>
          <p:cNvPicPr>
            <a:picLocks noChangeAspect="1"/>
          </p:cNvPicPr>
          <p:nvPr/>
        </p:nvPicPr>
        <p:blipFill>
          <a:blip r:embed="rId2"/>
          <a:stretch>
            <a:fillRect/>
          </a:stretch>
        </p:blipFill>
        <p:spPr>
          <a:xfrm>
            <a:off x="966651" y="2089033"/>
            <a:ext cx="4275908" cy="4070121"/>
          </a:xfrm>
          <a:prstGeom prst="rect">
            <a:avLst/>
          </a:prstGeom>
          <a:ln w="28575">
            <a:solidFill>
              <a:schemeClr val="tx1"/>
            </a:solidFill>
          </a:ln>
        </p:spPr>
      </p:pic>
      <p:pic>
        <p:nvPicPr>
          <p:cNvPr id="4" name="Picture 3"/>
          <p:cNvPicPr>
            <a:picLocks noChangeAspect="1"/>
          </p:cNvPicPr>
          <p:nvPr/>
        </p:nvPicPr>
        <p:blipFill>
          <a:blip r:embed="rId3"/>
          <a:stretch>
            <a:fillRect/>
          </a:stretch>
        </p:blipFill>
        <p:spPr>
          <a:xfrm>
            <a:off x="6064534" y="2089033"/>
            <a:ext cx="5289266" cy="4070120"/>
          </a:xfrm>
          <a:prstGeom prst="rect">
            <a:avLst/>
          </a:prstGeom>
          <a:ln w="19050">
            <a:solidFill>
              <a:schemeClr val="tx1"/>
            </a:solidFill>
          </a:ln>
        </p:spPr>
      </p:pic>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32662" y="987721"/>
            <a:ext cx="6447501" cy="440703"/>
          </a:xfrm>
        </p:spPr>
        <p:txBody>
          <a:bodyPr>
            <a:normAutofit fontScale="90000"/>
          </a:bodyPr>
          <a:lstStyle/>
          <a:p>
            <a:r>
              <a:rPr b="1" dirty="0" lang="en-IN">
                <a:solidFill>
                  <a:srgbClr val="002060"/>
                </a:solidFill>
                <a:latin charset="0" panose="02020603050405020304" pitchFamily="18" typeface="Times New Roman"/>
                <a:cs charset="0" panose="02020603050405020304" pitchFamily="18" typeface="Times New Roman"/>
              </a:rPr>
              <a:t>                   MATH Lab</a:t>
            </a:r>
          </a:p>
        </p:txBody>
      </p:sp>
      <p:sp>
        <p:nvSpPr>
          <p:cNvPr id="5" name="Slide Number Placeholder 4"/>
          <p:cNvSpPr>
            <a:spLocks noGrp="1"/>
          </p:cNvSpPr>
          <p:nvPr>
            <p:ph idx="12" sz="quarter" type="sldNum"/>
          </p:nvPr>
        </p:nvSpPr>
        <p:spPr/>
        <p:txBody>
          <a:bodyPr/>
          <a:lstStyle/>
          <a:p>
            <a:fld id="{4F1023B6-41B5-48C9-9D42-011F14A99E8D}" type="slidenum">
              <a:rPr lang="en-IN" smtClean="0"/>
              <a:t>25</a:t>
            </a:fld>
            <a:endParaRPr lang="en-IN"/>
          </a:p>
        </p:txBody>
      </p:sp>
      <p:pic>
        <p:nvPicPr>
          <p:cNvPr id="3" name="Picture 2"/>
          <p:cNvPicPr>
            <a:picLocks noChangeAspect="1"/>
          </p:cNvPicPr>
          <p:nvPr/>
        </p:nvPicPr>
        <p:blipFill rotWithShape="1">
          <a:blip r:embed="rId2"/>
          <a:srcRect b="123" t="44"/>
          <a:stretch>
            <a:fillRect/>
          </a:stretch>
        </p:blipFill>
        <p:spPr>
          <a:xfrm>
            <a:off x="1749197" y="1573098"/>
            <a:ext cx="4207758" cy="4260327"/>
          </a:xfrm>
          <a:prstGeom prst="rect">
            <a:avLst/>
          </a:prstGeom>
          <a:ln w="28575">
            <a:solidFill>
              <a:schemeClr val="tx1"/>
            </a:solidFill>
          </a:ln>
        </p:spPr>
      </p:pic>
      <p:pic>
        <p:nvPicPr>
          <p:cNvPr id="4" name="Picture 3"/>
          <p:cNvPicPr>
            <a:picLocks noChangeAspect="1"/>
          </p:cNvPicPr>
          <p:nvPr/>
        </p:nvPicPr>
        <p:blipFill rotWithShape="1">
          <a:blip r:embed="rId3"/>
          <a:srcRect b="18" l="14" t="18"/>
          <a:stretch>
            <a:fillRect/>
          </a:stretch>
        </p:blipFill>
        <p:spPr>
          <a:xfrm>
            <a:off x="6096001" y="1573098"/>
            <a:ext cx="4346804" cy="4197875"/>
          </a:xfrm>
          <a:prstGeom prst="rect">
            <a:avLst/>
          </a:prstGeom>
          <a:ln w="28575">
            <a:solidFill>
              <a:schemeClr val="tx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471" y="308893"/>
            <a:ext cx="6447501" cy="398282"/>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               Computer Lab</a:t>
            </a:r>
          </a:p>
        </p:txBody>
      </p:sp>
      <p:sp>
        <p:nvSpPr>
          <p:cNvPr id="4" name="Slide Number Placeholder 3"/>
          <p:cNvSpPr>
            <a:spLocks noGrp="1"/>
          </p:cNvSpPr>
          <p:nvPr>
            <p:ph type="sldNum" sz="quarter" idx="12"/>
          </p:nvPr>
        </p:nvSpPr>
        <p:spPr/>
        <p:txBody>
          <a:bodyPr/>
          <a:lstStyle/>
          <a:p>
            <a:fld id="{4F1023B6-41B5-48C9-9D42-011F14A99E8D}" type="slidenum">
              <a:rPr lang="en-IN" smtClean="0"/>
              <a:t>26</a:t>
            </a:fld>
            <a:endParaRPr lang="en-IN"/>
          </a:p>
        </p:txBody>
      </p:sp>
      <p:pic>
        <p:nvPicPr>
          <p:cNvPr id="3" name="Picture 2"/>
          <p:cNvPicPr>
            <a:picLocks noChangeAspect="1"/>
          </p:cNvPicPr>
          <p:nvPr/>
        </p:nvPicPr>
        <p:blipFill>
          <a:blip r:embed="rId2"/>
          <a:stretch>
            <a:fillRect/>
          </a:stretch>
        </p:blipFill>
        <p:spPr>
          <a:xfrm>
            <a:off x="2435471" y="859536"/>
            <a:ext cx="7546729" cy="5786656"/>
          </a:xfrm>
          <a:prstGeom prst="rect">
            <a:avLst/>
          </a:prstGeom>
          <a:ln w="28575">
            <a:solidFill>
              <a:schemeClr val="tx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9" y="260648"/>
            <a:ext cx="6447501" cy="443136"/>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                      Class Rooms</a:t>
            </a:r>
          </a:p>
        </p:txBody>
      </p:sp>
      <p:sp>
        <p:nvSpPr>
          <p:cNvPr id="6" name="Slide Number Placeholder 5"/>
          <p:cNvSpPr>
            <a:spLocks noGrp="1"/>
          </p:cNvSpPr>
          <p:nvPr>
            <p:ph type="sldNum" sz="quarter" idx="12"/>
          </p:nvPr>
        </p:nvSpPr>
        <p:spPr/>
        <p:txBody>
          <a:bodyPr/>
          <a:lstStyle/>
          <a:p>
            <a:fld id="{4F1023B6-41B5-48C9-9D42-011F14A99E8D}" type="slidenum">
              <a:rPr lang="en-IN" smtClean="0"/>
              <a:t>27</a:t>
            </a:fld>
            <a:endParaRPr lang="en-IN"/>
          </a:p>
        </p:txBody>
      </p:sp>
      <p:pic>
        <p:nvPicPr>
          <p:cNvPr id="3" name="Picture 2"/>
          <p:cNvPicPr>
            <a:picLocks noChangeAspect="1"/>
          </p:cNvPicPr>
          <p:nvPr/>
        </p:nvPicPr>
        <p:blipFill>
          <a:blip r:embed="rId2" cstate="print"/>
          <a:stretch>
            <a:fillRect/>
          </a:stretch>
        </p:blipFill>
        <p:spPr>
          <a:xfrm>
            <a:off x="1919537" y="836712"/>
            <a:ext cx="3960439" cy="2970329"/>
          </a:xfrm>
          <a:prstGeom prst="rect">
            <a:avLst/>
          </a:prstGeom>
          <a:ln w="28575">
            <a:solidFill>
              <a:schemeClr val="tx1"/>
            </a:solidFill>
          </a:ln>
        </p:spPr>
      </p:pic>
      <p:pic>
        <p:nvPicPr>
          <p:cNvPr id="4" name="Picture 3"/>
          <p:cNvPicPr>
            <a:picLocks noChangeAspect="1"/>
          </p:cNvPicPr>
          <p:nvPr/>
        </p:nvPicPr>
        <p:blipFill>
          <a:blip r:embed="rId3" cstate="print"/>
          <a:stretch>
            <a:fillRect/>
          </a:stretch>
        </p:blipFill>
        <p:spPr>
          <a:xfrm>
            <a:off x="6096000" y="836840"/>
            <a:ext cx="3851920" cy="2970201"/>
          </a:xfrm>
          <a:prstGeom prst="rect">
            <a:avLst/>
          </a:prstGeom>
          <a:ln w="28575">
            <a:solidFill>
              <a:schemeClr val="tx1"/>
            </a:solidFill>
          </a:ln>
        </p:spPr>
      </p:pic>
      <p:pic>
        <p:nvPicPr>
          <p:cNvPr id="5" name="Picture 4"/>
          <p:cNvPicPr>
            <a:picLocks noChangeAspect="1"/>
          </p:cNvPicPr>
          <p:nvPr/>
        </p:nvPicPr>
        <p:blipFill>
          <a:blip r:embed="rId4" cstate="print"/>
          <a:stretch>
            <a:fillRect/>
          </a:stretch>
        </p:blipFill>
        <p:spPr>
          <a:xfrm>
            <a:off x="3863753" y="4007534"/>
            <a:ext cx="4431277" cy="2589818"/>
          </a:xfrm>
          <a:prstGeom prst="rect">
            <a:avLst/>
          </a:prstGeom>
          <a:ln w="28575">
            <a:solidFill>
              <a:schemeClr val="tx1"/>
            </a:solidFill>
          </a:ln>
        </p:spPr>
      </p:pic>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Title 4"/>
          <p:cNvSpPr>
            <a:spLocks noGrp="1"/>
          </p:cNvSpPr>
          <p:nvPr>
            <p:ph type="title"/>
          </p:nvPr>
        </p:nvSpPr>
        <p:spPr>
          <a:xfrm>
            <a:off x="1789273" y="76201"/>
            <a:ext cx="9393251" cy="487363"/>
          </a:xfrm>
        </p:spPr>
        <p:txBody>
          <a:bodyPr>
            <a:noAutofit/>
          </a:bodyPr>
          <a:lstStyle/>
          <a:p>
            <a:r>
              <a:rPr b="1" dirty="0" lang="en-US" sz="3600">
                <a:latin charset="0" panose="02020603050405020304" pitchFamily="18" typeface="Times New Roman"/>
                <a:cs charset="0" panose="02020603050405020304" pitchFamily="18" typeface="Times New Roman"/>
              </a:rPr>
              <a:t/>
            </a:r>
            <a:br>
              <a:rPr b="1" dirty="0" lang="en-US" sz="3600">
                <a:latin charset="0" panose="02020603050405020304" pitchFamily="18" typeface="Times New Roman"/>
                <a:cs charset="0" panose="02020603050405020304" pitchFamily="18" typeface="Times New Roman"/>
              </a:rPr>
            </a:br>
            <a:r>
              <a:rPr b="1" dirty="0" lang="en-US" sz="3600">
                <a:latin charset="0" panose="02020603050405020304" pitchFamily="18" typeface="Times New Roman"/>
                <a:cs charset="0" panose="02020603050405020304" pitchFamily="18" typeface="Times New Roman"/>
              </a:rPr>
              <a:t>   </a:t>
            </a:r>
            <a:r>
              <a:rPr b="1" dirty="0" lang="en-US" sz="3600">
                <a:solidFill>
                  <a:srgbClr val="002060"/>
                </a:solidFill>
                <a:latin charset="0" panose="02020603050405020304" pitchFamily="18" typeface="Times New Roman"/>
                <a:cs charset="0" panose="02020603050405020304" pitchFamily="18" typeface="Times New Roman"/>
              </a:rPr>
              <a:t>Co- scholastic Activity Areas.. (Music Room)</a:t>
            </a:r>
            <a:endParaRPr b="1" dirty="0" lang="en-IN" sz="3600">
              <a:solidFill>
                <a:srgbClr val="002060"/>
              </a:solidFill>
              <a:latin charset="0" panose="02020603050405020304" pitchFamily="18" typeface="Times New Roman"/>
              <a:cs charset="0" panose="02020603050405020304" pitchFamily="18" typeface="Times New Roman"/>
            </a:endParaRPr>
          </a:p>
        </p:txBody>
      </p:sp>
      <p:sp>
        <p:nvSpPr>
          <p:cNvPr id="4" name="Slide Number Placeholder 3"/>
          <p:cNvSpPr>
            <a:spLocks noGrp="1"/>
          </p:cNvSpPr>
          <p:nvPr>
            <p:ph idx="12" sz="quarter" type="sldNum"/>
          </p:nvPr>
        </p:nvSpPr>
        <p:spPr/>
        <p:txBody>
          <a:bodyPr/>
          <a:lstStyle/>
          <a:p>
            <a:fld id="{62717196-B844-4648-AC1D-BF6D2EAB5669}" type="slidenum">
              <a:rPr lang="en-US" smtClean="0"/>
              <a:t>28</a:t>
            </a:fld>
            <a:endParaRPr lang="en-US"/>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218377" y="1194178"/>
            <a:ext cx="6911868" cy="3110340"/>
          </a:xfrm>
          <a:prstGeom prst="rect">
            <a:avLst/>
          </a:prstGeom>
          <a:ln w="19050">
            <a:solidFill>
              <a:schemeClr val="tx1"/>
            </a:solidFill>
          </a:ln>
        </p:spPr>
      </p:pic>
      <p:pic>
        <p:nvPicPr>
          <p:cNvPr id="11" name="Picture 10"/>
          <p:cNvPicPr>
            <a:picLocks noChangeAspect="1"/>
          </p:cNvPicPr>
          <p:nvPr/>
        </p:nvPicPr>
        <p:blipFill rotWithShape="1">
          <a:blip cstate="print" r:embed="rId4">
            <a:extLst>
              <a:ext uri="{28A0092B-C50C-407E-A947-70E740481C1C}">
                <a14:useLocalDpi xmlns:a14="http://schemas.microsoft.com/office/drawing/2010/main" val="0"/>
              </a:ext>
            </a:extLst>
          </a:blip>
          <a:srcRect l="117" r="62"/>
          <a:stretch>
            <a:fillRect/>
          </a:stretch>
        </p:blipFill>
        <p:spPr>
          <a:xfrm>
            <a:off x="7228114" y="4100866"/>
            <a:ext cx="4441371" cy="2771068"/>
          </a:xfrm>
          <a:prstGeom prst="rect">
            <a:avLst/>
          </a:prstGeom>
          <a:ln w="19050">
            <a:solidFill>
              <a:schemeClr val="tx1"/>
            </a:solidFill>
          </a:ln>
        </p:spPr>
      </p:pic>
      <p:pic>
        <p:nvPicPr>
          <p:cNvPr id="12" name="Picture 11"/>
          <p:cNvPicPr>
            <a:picLocks noChangeAspect="1"/>
          </p:cNvPicPr>
          <p:nvPr/>
        </p:nvPicPr>
        <p:blipFill rotWithShape="1">
          <a:blip cstate="print" r:embed="rId5">
            <a:extLst>
              <a:ext uri="{28A0092B-C50C-407E-A947-70E740481C1C}">
                <a14:useLocalDpi xmlns:a14="http://schemas.microsoft.com/office/drawing/2010/main" val="0"/>
              </a:ext>
            </a:extLst>
          </a:blip>
          <a:srcRect r="37"/>
          <a:stretch>
            <a:fillRect/>
          </a:stretch>
        </p:blipFill>
        <p:spPr>
          <a:xfrm>
            <a:off x="699997" y="4108652"/>
            <a:ext cx="4335735" cy="2755497"/>
          </a:xfrm>
          <a:prstGeom prst="rect">
            <a:avLst/>
          </a:prstGeom>
          <a:ln w="19050">
            <a:solidFill>
              <a:schemeClr val="tx1"/>
            </a:solidFill>
          </a:ln>
        </p:spPr>
      </p:pic>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5"/>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6640270" y="995614"/>
            <a:ext cx="4203366" cy="2595198"/>
          </a:xfrm>
          <a:prstGeom prst="rect">
            <a:avLst/>
          </a:prstGeom>
          <a:ln w="28575">
            <a:solidFill>
              <a:schemeClr val="tx1"/>
            </a:solidFill>
          </a:ln>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Effect>
                      <a14:sharpenSoften amount="25000"/>
                    </a14:imgEffect>
                  </a14:imgLayer>
                </a14:imgProps>
              </a:ext>
              <a:ext uri="{28A0092B-C50C-407E-A947-70E740481C1C}">
                <a14:useLocalDpi xmlns:a14="http://schemas.microsoft.com/office/drawing/2010/main" val="0"/>
              </a:ext>
            </a:extLst>
          </a:blip>
          <a:srcRect t="121"/>
          <a:stretch>
            <a:fillRect/>
          </a:stretch>
        </p:blipFill>
        <p:spPr>
          <a:xfrm>
            <a:off x="3394394" y="3711572"/>
            <a:ext cx="6019799" cy="2994138"/>
          </a:xfrm>
          <a:prstGeom prst="rect">
            <a:avLst/>
          </a:prstGeom>
          <a:ln w="28575">
            <a:solidFill>
              <a:schemeClr val="tx1"/>
            </a:solidFill>
          </a:ln>
        </p:spPr>
      </p:pic>
      <p:pic>
        <p:nvPicPr>
          <p:cNvPr id="8" name="Picture 7"/>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2016470" y="995614"/>
            <a:ext cx="4454886" cy="2595198"/>
          </a:xfrm>
          <a:prstGeom prst="rect">
            <a:avLst/>
          </a:prstGeom>
          <a:ln w="28575">
            <a:solidFill>
              <a:schemeClr val="tx1"/>
            </a:solidFill>
          </a:ln>
        </p:spPr>
      </p:pic>
      <p:sp>
        <p:nvSpPr>
          <p:cNvPr id="11" name="Title 4"/>
          <p:cNvSpPr>
            <a:spLocks noGrp="1"/>
          </p:cNvSpPr>
          <p:nvPr>
            <p:ph type="title"/>
          </p:nvPr>
        </p:nvSpPr>
        <p:spPr>
          <a:xfrm>
            <a:off x="1676399" y="133326"/>
            <a:ext cx="9455791" cy="487363"/>
          </a:xfrm>
        </p:spPr>
        <p:txBody>
          <a:bodyPr>
            <a:noAutofit/>
          </a:bodyPr>
          <a:lstStyle/>
          <a:p>
            <a:r>
              <a:rPr b="1" dirty="0" lang="en-US" sz="3600">
                <a:latin charset="0" panose="02020603050405020304" pitchFamily="18" typeface="Times New Roman"/>
                <a:cs charset="0" panose="02020603050405020304" pitchFamily="18" typeface="Times New Roman"/>
              </a:rPr>
              <a:t>  </a:t>
            </a:r>
            <a:br>
              <a:rPr b="1" dirty="0" lang="en-US" sz="3600">
                <a:latin charset="0" panose="02020603050405020304" pitchFamily="18" typeface="Times New Roman"/>
                <a:cs charset="0" panose="02020603050405020304" pitchFamily="18" typeface="Times New Roman"/>
              </a:rPr>
            </a:br>
            <a:r>
              <a:rPr b="1" dirty="0" lang="en-US" sz="3600">
                <a:latin charset="0" panose="02020603050405020304" pitchFamily="18" typeface="Times New Roman"/>
                <a:cs charset="0" panose="02020603050405020304" pitchFamily="18" typeface="Times New Roman"/>
              </a:rPr>
              <a:t>   </a:t>
            </a:r>
            <a:r>
              <a:rPr b="1" dirty="0" lang="en-US" sz="3600">
                <a:solidFill>
                  <a:srgbClr val="002060"/>
                </a:solidFill>
                <a:latin charset="0" panose="02020603050405020304" pitchFamily="18" typeface="Times New Roman"/>
                <a:cs charset="0" panose="02020603050405020304" pitchFamily="18" typeface="Times New Roman"/>
              </a:rPr>
              <a:t>Co- scholastic Activity Areas.. (Dance Room)</a:t>
            </a:r>
            <a:endParaRPr b="1" dirty="0" lang="en-IN" sz="3600">
              <a:solidFill>
                <a:srgbClr val="002060"/>
              </a:solidFill>
              <a:latin charset="0" panose="02020603050405020304" pitchFamily="18" typeface="Times New Roman"/>
              <a:cs charset="0" panose="02020603050405020304" pitchFamily="18" typeface="Times New Roman"/>
            </a:endParaRPr>
          </a:p>
        </p:txBody>
      </p:sp>
      <p:sp>
        <p:nvSpPr>
          <p:cNvPr id="2" name="Slide Number Placeholder 1"/>
          <p:cNvSpPr>
            <a:spLocks noGrp="1"/>
          </p:cNvSpPr>
          <p:nvPr>
            <p:ph idx="12" sz="quarter" type="sldNum"/>
          </p:nvPr>
        </p:nvSpPr>
        <p:spPr/>
        <p:txBody>
          <a:bodyPr/>
          <a:lstStyle/>
          <a:p>
            <a:fld id="{4F1023B6-41B5-48C9-9D42-011F14A99E8D}" type="slidenum">
              <a:rPr lang="en-IN" smtClean="0"/>
              <a:t>29</a:t>
            </a:fld>
            <a:endParaRPr lang="en-IN"/>
          </a:p>
        </p:txBody>
      </p:sp>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3"/>
          <p:cNvPicPr>
            <a:picLocks noChangeAspect="1" noChangeArrowheads="1"/>
          </p:cNvPicPr>
          <p:nvPr/>
        </p:nvPicPr>
        <p:blipFill>
          <a:blip r:embed="rId2" cstate="print"/>
          <a:srcRect/>
          <a:stretch>
            <a:fillRect/>
          </a:stretch>
        </p:blipFill>
        <p:spPr bwMode="auto">
          <a:xfrm>
            <a:off x="1775520" y="332656"/>
            <a:ext cx="8744764" cy="5904656"/>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F1023B6-41B5-48C9-9D42-011F14A99E8D}" type="slidenum">
              <a:rPr lang="en-IN" smtClean="0"/>
              <a:t>3</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Title 4"/>
          <p:cNvSpPr txBox="1"/>
          <p:nvPr/>
        </p:nvSpPr>
        <p:spPr>
          <a:xfrm>
            <a:off x="2028856" y="119298"/>
            <a:ext cx="9436294" cy="487363"/>
          </a:xfrm>
          <a:prstGeom prst="rect">
            <a:avLst/>
          </a:prstGeom>
        </p:spPr>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r>
              <a:rPr b="1" dirty="0" lang="en-US" sz="3600">
                <a:solidFill>
                  <a:srgbClr val="002060"/>
                </a:solidFill>
                <a:latin charset="0" panose="02020603050405020304" pitchFamily="18" typeface="Times New Roman"/>
                <a:cs charset="0" panose="02020603050405020304" pitchFamily="18" typeface="Times New Roman"/>
              </a:rPr>
              <a:t>Co- scholastic Activity Areas.. (Sports Room)</a:t>
            </a:r>
            <a:endParaRPr b="1" dirty="0" lang="en-IN" sz="3600">
              <a:solidFill>
                <a:srgbClr val="002060"/>
              </a:solidFill>
              <a:latin charset="0" panose="02020603050405020304" pitchFamily="18" typeface="Times New Roman"/>
              <a:cs charset="0" panose="02020603050405020304" pitchFamily="18" typeface="Times New Roman"/>
            </a:endParaRPr>
          </a:p>
        </p:txBody>
      </p:sp>
      <p:pic>
        <p:nvPicPr>
          <p:cNvPr id="3" name="Picture 2"/>
          <p:cNvPicPr>
            <a:picLocks noChangeAspect="1"/>
          </p:cNvPicPr>
          <p:nvPr/>
        </p:nvPicPr>
        <p:blipFill rotWithShape="1">
          <a:blip cstate="print" r:embed="rId2"/>
          <a:srcRect b="5"/>
          <a:stretch>
            <a:fillRect/>
          </a:stretch>
        </p:blipFill>
        <p:spPr>
          <a:xfrm>
            <a:off x="2777244" y="747968"/>
            <a:ext cx="3240360" cy="3006072"/>
          </a:xfrm>
          <a:prstGeom prst="rect">
            <a:avLst/>
          </a:prstGeom>
          <a:ln w="28575">
            <a:solidFill>
              <a:schemeClr val="tx1"/>
            </a:solidFill>
          </a:ln>
        </p:spPr>
      </p:pic>
      <p:pic>
        <p:nvPicPr>
          <p:cNvPr id="4" name="Picture 3"/>
          <p:cNvPicPr>
            <a:picLocks noChangeAspect="1"/>
          </p:cNvPicPr>
          <p:nvPr/>
        </p:nvPicPr>
        <p:blipFill>
          <a:blip cstate="print" r:embed="rId3"/>
          <a:stretch>
            <a:fillRect/>
          </a:stretch>
        </p:blipFill>
        <p:spPr>
          <a:xfrm>
            <a:off x="6297870" y="777653"/>
            <a:ext cx="3254515" cy="3006072"/>
          </a:xfrm>
          <a:prstGeom prst="rect">
            <a:avLst/>
          </a:prstGeom>
          <a:ln w="28575">
            <a:solidFill>
              <a:schemeClr val="tx1"/>
            </a:solidFill>
          </a:ln>
        </p:spPr>
      </p:pic>
      <p:pic>
        <p:nvPicPr>
          <p:cNvPr id="7" name="Picture 6"/>
          <p:cNvPicPr>
            <a:picLocks noChangeAspect="1"/>
          </p:cNvPicPr>
          <p:nvPr/>
        </p:nvPicPr>
        <p:blipFill>
          <a:blip cstate="print" r:embed="rId4"/>
          <a:stretch>
            <a:fillRect/>
          </a:stretch>
        </p:blipFill>
        <p:spPr>
          <a:xfrm>
            <a:off x="2777244" y="4051739"/>
            <a:ext cx="3240360" cy="2698252"/>
          </a:xfrm>
          <a:prstGeom prst="rect">
            <a:avLst/>
          </a:prstGeom>
          <a:ln w="28575">
            <a:solidFill>
              <a:schemeClr val="tx1"/>
            </a:solidFill>
          </a:ln>
        </p:spPr>
      </p:pic>
      <p:pic>
        <p:nvPicPr>
          <p:cNvPr id="8" name="Picture 7"/>
          <p:cNvPicPr>
            <a:picLocks noChangeAspect="1"/>
          </p:cNvPicPr>
          <p:nvPr/>
        </p:nvPicPr>
        <p:blipFill>
          <a:blip cstate="print" r:embed="rId5"/>
          <a:stretch>
            <a:fillRect/>
          </a:stretch>
        </p:blipFill>
        <p:spPr>
          <a:xfrm rot="16200000">
            <a:off x="6575258" y="3804271"/>
            <a:ext cx="2713891" cy="3240360"/>
          </a:xfrm>
          <a:prstGeom prst="rect">
            <a:avLst/>
          </a:prstGeom>
          <a:ln w="28575">
            <a:solidFill>
              <a:schemeClr val="tx1"/>
            </a:solidFill>
          </a:ln>
        </p:spPr>
      </p:pic>
      <p:sp>
        <p:nvSpPr>
          <p:cNvPr id="2" name="Slide Number Placeholder 1"/>
          <p:cNvSpPr>
            <a:spLocks noGrp="1"/>
          </p:cNvSpPr>
          <p:nvPr>
            <p:ph idx="12" sz="quarter" type="sldNum"/>
          </p:nvPr>
        </p:nvSpPr>
        <p:spPr/>
        <p:txBody>
          <a:bodyPr/>
          <a:lstStyle/>
          <a:p>
            <a:fld id="{4F1023B6-41B5-48C9-9D42-011F14A99E8D}" type="slidenum">
              <a:rPr lang="en-IN" smtClean="0"/>
              <a:t>30</a:t>
            </a:fld>
            <a:endParaRPr lang="en-I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70B073-B9A3-BAC6-4B93-86F1D546E88F}"/>
              </a:ext>
            </a:extLst>
          </p:cNvPr>
          <p:cNvSpPr>
            <a:spLocks noGrp="1"/>
          </p:cNvSpPr>
          <p:nvPr>
            <p:ph type="sldNum" sz="quarter" idx="12"/>
          </p:nvPr>
        </p:nvSpPr>
        <p:spPr/>
        <p:txBody>
          <a:bodyPr/>
          <a:lstStyle/>
          <a:p>
            <a:fld id="{4F1023B6-41B5-48C9-9D42-011F14A99E8D}" type="slidenum">
              <a:rPr lang="en-IN" smtClean="0"/>
              <a:t>31</a:t>
            </a:fld>
            <a:endParaRPr lang="en-IN"/>
          </a:p>
        </p:txBody>
      </p:sp>
      <p:pic>
        <p:nvPicPr>
          <p:cNvPr id="4" name="Picture 3">
            <a:extLst>
              <a:ext uri="{FF2B5EF4-FFF2-40B4-BE49-F238E27FC236}">
                <a16:creationId xmlns:a16="http://schemas.microsoft.com/office/drawing/2014/main" id="{6564949A-55A8-1838-484D-34BE61ECF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332" y="402844"/>
            <a:ext cx="9078468" cy="6052312"/>
          </a:xfrm>
          <a:prstGeom prst="rect">
            <a:avLst/>
          </a:prstGeom>
        </p:spPr>
      </p:pic>
    </p:spTree>
    <p:extLst>
      <p:ext uri="{BB962C8B-B14F-4D97-AF65-F5344CB8AC3E}">
        <p14:creationId xmlns:p14="http://schemas.microsoft.com/office/powerpoint/2010/main" val="2238664792"/>
      </p:ext>
    </p:extLst>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itle 3"/>
          <p:cNvSpPr>
            <a:spLocks noGrp="1"/>
          </p:cNvSpPr>
          <p:nvPr>
            <p:ph type="title"/>
          </p:nvPr>
        </p:nvSpPr>
        <p:spPr>
          <a:xfrm>
            <a:off x="677333" y="609600"/>
            <a:ext cx="9774605" cy="2318795"/>
          </a:xfrm>
        </p:spPr>
        <p:txBody>
          <a:bodyPr>
            <a:normAutofit fontScale="90000"/>
          </a:bodyPr>
          <a:lstStyle/>
          <a:p>
            <a:pPr algn="ctr"/>
            <a:r>
              <a:rPr dirty="0" lang="en-IN" sz="6600">
                <a:solidFill>
                  <a:srgbClr val="0070C0"/>
                </a:solidFill>
              </a:rPr>
              <a:t/>
            </a:r>
            <a:br>
              <a:rPr dirty="0" lang="en-IN" sz="6600">
                <a:solidFill>
                  <a:srgbClr val="0070C0"/>
                </a:solidFill>
              </a:rPr>
            </a:br>
            <a:r>
              <a:rPr dirty="0" lang="en-IN" sz="6600">
                <a:solidFill>
                  <a:srgbClr val="0070C0"/>
                </a:solidFill>
              </a:rPr>
              <a:t/>
            </a:r>
            <a:br>
              <a:rPr dirty="0" lang="en-IN" sz="6600">
                <a:solidFill>
                  <a:srgbClr val="0070C0"/>
                </a:solidFill>
              </a:rPr>
            </a:br>
            <a:r>
              <a:rPr dirty="0" lang="en-IN" sz="6600">
                <a:solidFill>
                  <a:srgbClr val="0070C0"/>
                </a:solidFill>
              </a:rPr>
              <a:t>   </a:t>
            </a:r>
            <a:r>
              <a:rPr dirty="0" lang="en-IN" sz="6600">
                <a:solidFill>
                  <a:srgbClr val="002060"/>
                </a:solidFill>
                <a:latin charset="0" panose="02020603050405020304" pitchFamily="18" typeface="Times New Roman"/>
                <a:cs charset="0" panose="02020603050405020304" pitchFamily="18" typeface="Times New Roman"/>
              </a:rPr>
              <a:t/>
            </a:r>
            <a:br>
              <a:rPr dirty="0" lang="en-IN" sz="6600">
                <a:solidFill>
                  <a:srgbClr val="002060"/>
                </a:solidFill>
                <a:latin charset="0" panose="02020603050405020304" pitchFamily="18" typeface="Times New Roman"/>
                <a:cs charset="0" panose="02020603050405020304" pitchFamily="18" typeface="Times New Roman"/>
              </a:rPr>
            </a:br>
            <a:endParaRPr dirty="0" lang="en-IN" sz="6600">
              <a:solidFill>
                <a:srgbClr val="002060"/>
              </a:solidFill>
            </a:endParaRPr>
          </a:p>
        </p:txBody>
      </p:sp>
      <p:sp>
        <p:nvSpPr>
          <p:cNvPr id="6" name="Slide Number Placeholder 5"/>
          <p:cNvSpPr>
            <a:spLocks noGrp="1"/>
          </p:cNvSpPr>
          <p:nvPr>
            <p:ph idx="12" sz="quarter" type="sldNum"/>
          </p:nvPr>
        </p:nvSpPr>
        <p:spPr/>
        <p:txBody>
          <a:bodyPr/>
          <a:lstStyle/>
          <a:p>
            <a:fld id="{4F1023B6-41B5-48C9-9D42-011F14A99E8D}" type="slidenum">
              <a:rPr lang="en-IN" smtClean="0"/>
              <a:t>32</a:t>
            </a:fld>
            <a:endParaRPr lang="en-IN"/>
          </a:p>
        </p:txBody>
      </p:sp>
      <p:pic>
        <p:nvPicPr>
          <p:cNvPr descr="Co-Curricular Activities – M.M.Public School" id="2050" name="Picture 2"/>
          <p:cNvPicPr>
            <a:picLocks noChangeArrowheads="1"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332902" y="1432562"/>
            <a:ext cx="5992795" cy="3608566"/>
          </a:xfrm>
          <a:prstGeom prst="rect">
            <a:avLst/>
          </a:prstGeom>
          <a:noFill/>
          <a:extLst>
            <a:ext uri="{909E8E84-426E-40DD-AFC4-6F175D3DCCD1}">
              <a14:hiddenFill xmlns:a14="http://schemas.microsoft.com/office/drawing/2010/main">
                <a:solidFill>
                  <a:srgbClr val="FFFFFF"/>
                </a:solidFill>
              </a14:hiddenFill>
            </a:ext>
          </a:extLst>
        </p:spPr>
      </p:pic>
      <p:pic>
        <p:nvPicPr>
          <p:cNvPr descr="Celebration Border Vector Hd Images, Colorful Celebration Border, Colorful,  Celebration, Border PNG Image For Free Download" id="2" name="Picture 2"/>
          <p:cNvPicPr>
            <a:picLocks noChangeArrowheads="1" noChangeAspect="1"/>
          </p:cNvPicPr>
          <p:nvPr/>
        </p:nvPicPr>
        <p:blipFill rotWithShape="1">
          <a:blip r:embed="rId3">
            <a:extLst>
              <a:ext uri="{28A0092B-C50C-407E-A947-70E740481C1C}">
                <a14:useLocalDpi xmlns:a14="http://schemas.microsoft.com/office/drawing/2010/main" val="0"/>
              </a:ext>
            </a:extLst>
          </a:blip>
          <a:srcRect b="16"/>
          <a:stretch>
            <a:fillRect/>
          </a:stretch>
        </p:blipFill>
        <p:spPr bwMode="auto">
          <a:xfrm>
            <a:off x="1220668" y="923026"/>
            <a:ext cx="9682171" cy="53719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25602" y="4115852"/>
            <a:ext cx="2994731" cy="923330"/>
          </a:xfrm>
          <a:prstGeom prst="rect">
            <a:avLst/>
          </a:prstGeom>
        </p:spPr>
        <p:txBody>
          <a:bodyPr wrap="none">
            <a:spAutoFit/>
          </a:bodyPr>
          <a:lstStyle/>
          <a:p>
            <a:r>
              <a:rPr b="1" dirty="0" lang="en-US" sz="5400">
                <a:latin charset="0" panose="03070502060502030205" pitchFamily="66" typeface="Papyrus"/>
                <a:cs charset="0" panose="02020603050405020304" pitchFamily="18" typeface="Times New Roman"/>
              </a:rPr>
              <a:t>Glimpses</a:t>
            </a:r>
            <a:endParaRPr dirty="0" lang="en-IN" sz="5400"/>
          </a:p>
        </p:txBody>
      </p:sp>
      <p:sp>
        <p:nvSpPr>
          <p:cNvPr id="5" name="Title 1"/>
          <p:cNvSpPr txBox="1"/>
          <p:nvPr/>
        </p:nvSpPr>
        <p:spPr>
          <a:xfrm>
            <a:off x="2397587" y="4891852"/>
            <a:ext cx="7650760" cy="972238"/>
          </a:xfrm>
          <a:prstGeom prst="rect">
            <a:avLst/>
          </a:prstGeom>
        </p:spPr>
        <p:txBody>
          <a:bodyPr anchor="ctr" bIns="45720" lIns="91440" rIns="91440" rtlCol="0" tIns="45720" vert="horz">
            <a:normAutofit lnSpcReduction="10000"/>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b="1" dirty="0" lang="en-US" sz="3600">
                <a:solidFill>
                  <a:srgbClr val="0000CC"/>
                </a:solidFill>
                <a:latin charset="0" panose="03070502060502030205" pitchFamily="66" typeface="Papyrus"/>
                <a:ea typeface="+mn-ea"/>
                <a:cs charset="0" panose="02020603050405020304" pitchFamily="18" typeface="Times New Roman"/>
              </a:rPr>
              <a:t>Special Days / Events/ Celebrations</a:t>
            </a:r>
            <a:endParaRPr b="1" dirty="0" lang="en-IN" sz="3600">
              <a:solidFill>
                <a:srgbClr val="0000CC"/>
              </a:solidFill>
              <a:latin charset="0" panose="03070502060502030205" pitchFamily="66" typeface="Papyrus"/>
              <a:ea typeface="+mn-ea"/>
              <a:cs charset="0" panose="02020603050405020304" pitchFamily="18"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81649" y="25659"/>
            <a:ext cx="8596668" cy="730195"/>
          </a:xfrm>
        </p:spPr>
        <p:txBody>
          <a:bodyPr/>
          <a:lstStyle/>
          <a:p>
            <a:r>
              <a:rPr lang="en-US" b="1" dirty="0">
                <a:solidFill>
                  <a:schemeClr val="tx1"/>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School Reopening</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F1023B6-41B5-48C9-9D42-011F14A99E8D}" type="slidenum">
              <a:rPr lang="en-IN" smtClean="0"/>
              <a:t>33</a:t>
            </a:fld>
            <a:endParaRPr lang="en-IN"/>
          </a:p>
        </p:txBody>
      </p:sp>
      <p:pic>
        <p:nvPicPr>
          <p:cNvPr id="5" name="Picture 4">
            <a:extLst>
              <a:ext uri="{FF2B5EF4-FFF2-40B4-BE49-F238E27FC236}">
                <a16:creationId xmlns:a16="http://schemas.microsoft.com/office/drawing/2014/main" id="{57905E29-B91F-F4BE-4D05-3A29DC65F2B0}"/>
              </a:ext>
            </a:extLst>
          </p:cNvPr>
          <p:cNvPicPr>
            <a:picLocks noChangeAspect="1"/>
          </p:cNvPicPr>
          <p:nvPr/>
        </p:nvPicPr>
        <p:blipFill>
          <a:blip r:embed="rId2"/>
          <a:stretch>
            <a:fillRect/>
          </a:stretch>
        </p:blipFill>
        <p:spPr>
          <a:xfrm>
            <a:off x="1575424" y="603259"/>
            <a:ext cx="9041152" cy="565148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132" y="161702"/>
            <a:ext cx="8596668" cy="629920"/>
          </a:xfrm>
        </p:spPr>
        <p:txBody>
          <a:bodyPr>
            <a:normAutofit fontScale="90000"/>
          </a:bodyPr>
          <a:lstStyle/>
          <a:p>
            <a:r>
              <a:rPr lang="en-GB" b="1" dirty="0">
                <a:solidFill>
                  <a:srgbClr val="002060"/>
                </a:solidFill>
                <a:latin typeface="Times" panose="02020603050405020304" pitchFamily="18" charset="0"/>
              </a:rPr>
              <a:t>Yoga Day &amp; World Music Day</a:t>
            </a:r>
            <a:endParaRPr lang="en-IN" b="1" dirty="0">
              <a:solidFill>
                <a:srgbClr val="002060"/>
              </a:solidFill>
              <a:latin typeface="Times" panose="02020603050405020304" pitchFamily="18" charset="0"/>
            </a:endParaRPr>
          </a:p>
        </p:txBody>
      </p:sp>
      <p:sp>
        <p:nvSpPr>
          <p:cNvPr id="5" name="Slide Number Placeholder 4"/>
          <p:cNvSpPr>
            <a:spLocks noGrp="1"/>
          </p:cNvSpPr>
          <p:nvPr>
            <p:ph type="sldNum" sz="quarter" idx="12"/>
          </p:nvPr>
        </p:nvSpPr>
        <p:spPr/>
        <p:txBody>
          <a:bodyPr/>
          <a:lstStyle/>
          <a:p>
            <a:fld id="{4F1023B6-41B5-48C9-9D42-011F14A99E8D}" type="slidenum">
              <a:rPr lang="en-IN" smtClean="0"/>
              <a:t>34</a:t>
            </a:fld>
            <a:endParaRPr lang="en-IN"/>
          </a:p>
        </p:txBody>
      </p:sp>
      <p:pic>
        <p:nvPicPr>
          <p:cNvPr id="8" name="Picture 7">
            <a:extLst>
              <a:ext uri="{FF2B5EF4-FFF2-40B4-BE49-F238E27FC236}">
                <a16:creationId xmlns:a16="http://schemas.microsoft.com/office/drawing/2014/main" id="{7BB68680-88A0-409E-2C56-84318370A50F}"/>
              </a:ext>
            </a:extLst>
          </p:cNvPr>
          <p:cNvPicPr>
            <a:picLocks noChangeAspect="1"/>
          </p:cNvPicPr>
          <p:nvPr/>
        </p:nvPicPr>
        <p:blipFill>
          <a:blip r:embed="rId2"/>
          <a:stretch>
            <a:fillRect/>
          </a:stretch>
        </p:blipFill>
        <p:spPr>
          <a:xfrm>
            <a:off x="900183" y="1665452"/>
            <a:ext cx="5093113" cy="4555792"/>
          </a:xfrm>
          <a:prstGeom prst="rect">
            <a:avLst/>
          </a:prstGeom>
        </p:spPr>
      </p:pic>
      <p:pic>
        <p:nvPicPr>
          <p:cNvPr id="9" name="Picture 8">
            <a:extLst>
              <a:ext uri="{FF2B5EF4-FFF2-40B4-BE49-F238E27FC236}">
                <a16:creationId xmlns:a16="http://schemas.microsoft.com/office/drawing/2014/main" id="{8A0500F0-1CE7-0E84-2BE3-67030C1A9F5C}"/>
              </a:ext>
            </a:extLst>
          </p:cNvPr>
          <p:cNvPicPr>
            <a:picLocks noChangeAspect="1"/>
          </p:cNvPicPr>
          <p:nvPr/>
        </p:nvPicPr>
        <p:blipFill>
          <a:blip r:embed="rId3"/>
          <a:stretch>
            <a:fillRect/>
          </a:stretch>
        </p:blipFill>
        <p:spPr>
          <a:xfrm>
            <a:off x="6400156" y="1665453"/>
            <a:ext cx="5278966" cy="455579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t>35</a:t>
            </a:fld>
            <a:endParaRPr lang="en-IN"/>
          </a:p>
        </p:txBody>
      </p:sp>
      <p:sp>
        <p:nvSpPr>
          <p:cNvPr id="7" name="Title 1"/>
          <p:cNvSpPr>
            <a:spLocks noGrp="1"/>
          </p:cNvSpPr>
          <p:nvPr>
            <p:ph type="title"/>
          </p:nvPr>
        </p:nvSpPr>
        <p:spPr>
          <a:xfrm>
            <a:off x="2788354" y="131102"/>
            <a:ext cx="8596668" cy="730195"/>
          </a:xfrm>
        </p:spPr>
        <p:txBody>
          <a:bodyPr/>
          <a:lstStyle/>
          <a:p>
            <a:r>
              <a:rPr lang="en-US" b="1" dirty="0">
                <a:solidFill>
                  <a:schemeClr val="tx1"/>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Back to School Activities</a:t>
            </a:r>
            <a:endParaRPr lang="en-IN" b="1" dirty="0">
              <a:solidFill>
                <a:srgbClr val="00206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51B8F20-479E-DCE8-C651-734CC69D82B0}"/>
              </a:ext>
            </a:extLst>
          </p:cNvPr>
          <p:cNvPicPr>
            <a:picLocks noChangeAspect="1"/>
          </p:cNvPicPr>
          <p:nvPr/>
        </p:nvPicPr>
        <p:blipFill>
          <a:blip r:embed="rId2"/>
          <a:stretch>
            <a:fillRect/>
          </a:stretch>
        </p:blipFill>
        <p:spPr>
          <a:xfrm>
            <a:off x="1343756" y="703852"/>
            <a:ext cx="9504488" cy="545029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2903" y="0"/>
            <a:ext cx="8973631" cy="1232452"/>
          </a:xfrm>
        </p:spPr>
        <p:txBody>
          <a:bodyPr/>
          <a:lstStyle/>
          <a:p>
            <a:r>
              <a:rPr lang="en-IN" b="1" dirty="0">
                <a:solidFill>
                  <a:schemeClr val="tx1"/>
                </a:solidFill>
                <a:latin typeface="Times New Roman" panose="02020603050405020304" pitchFamily="18" charset="0"/>
                <a:cs typeface="Times New Roman" panose="02020603050405020304" pitchFamily="18" charset="0"/>
              </a:rPr>
              <a:t>          </a:t>
            </a:r>
            <a:r>
              <a:rPr lang="en-IN" b="1" dirty="0">
                <a:solidFill>
                  <a:srgbClr val="002060"/>
                </a:solidFill>
                <a:latin typeface="Times New Roman" panose="02020603050405020304" pitchFamily="18" charset="0"/>
                <a:cs typeface="Times New Roman" panose="02020603050405020304" pitchFamily="18" charset="0"/>
              </a:rPr>
              <a:t>Club Orientation</a:t>
            </a:r>
            <a:endParaRPr lang="en-IN" dirty="0">
              <a:solidFill>
                <a:srgbClr val="002060"/>
              </a:solidFill>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36</a:t>
            </a:fld>
            <a:endParaRPr lang="en-IN"/>
          </a:p>
        </p:txBody>
      </p:sp>
      <p:pic>
        <p:nvPicPr>
          <p:cNvPr id="4" name="Picture 3">
            <a:extLst>
              <a:ext uri="{FF2B5EF4-FFF2-40B4-BE49-F238E27FC236}">
                <a16:creationId xmlns:a16="http://schemas.microsoft.com/office/drawing/2014/main" id="{54B153B0-BE59-397D-8B4E-3A17500C859E}"/>
              </a:ext>
            </a:extLst>
          </p:cNvPr>
          <p:cNvPicPr>
            <a:picLocks noChangeAspect="1"/>
          </p:cNvPicPr>
          <p:nvPr/>
        </p:nvPicPr>
        <p:blipFill>
          <a:blip r:embed="rId2"/>
          <a:stretch>
            <a:fillRect/>
          </a:stretch>
        </p:blipFill>
        <p:spPr>
          <a:xfrm>
            <a:off x="1058517" y="1044507"/>
            <a:ext cx="4661784" cy="2623025"/>
          </a:xfrm>
          <a:prstGeom prst="rect">
            <a:avLst/>
          </a:prstGeom>
        </p:spPr>
      </p:pic>
      <p:pic>
        <p:nvPicPr>
          <p:cNvPr id="8" name="Content Placeholder 7">
            <a:extLst>
              <a:ext uri="{FF2B5EF4-FFF2-40B4-BE49-F238E27FC236}">
                <a16:creationId xmlns:a16="http://schemas.microsoft.com/office/drawing/2014/main" id="{F777E07B-6E2B-580F-16DA-6B47C33DB919}"/>
              </a:ext>
            </a:extLst>
          </p:cNvPr>
          <p:cNvPicPr>
            <a:picLocks noGrp="1" noChangeAspect="1"/>
          </p:cNvPicPr>
          <p:nvPr>
            <p:ph idx="1"/>
          </p:nvPr>
        </p:nvPicPr>
        <p:blipFill>
          <a:blip r:embed="rId3"/>
          <a:stretch>
            <a:fillRect/>
          </a:stretch>
        </p:blipFill>
        <p:spPr>
          <a:xfrm>
            <a:off x="1058516" y="3827949"/>
            <a:ext cx="4661783" cy="2627604"/>
          </a:xfrm>
          <a:prstGeom prst="rect">
            <a:avLst/>
          </a:prstGeom>
        </p:spPr>
      </p:pic>
      <p:pic>
        <p:nvPicPr>
          <p:cNvPr id="10" name="Picture 9">
            <a:extLst>
              <a:ext uri="{FF2B5EF4-FFF2-40B4-BE49-F238E27FC236}">
                <a16:creationId xmlns:a16="http://schemas.microsoft.com/office/drawing/2014/main" id="{FC8F3C80-392E-03CE-8365-4DD925107FDF}"/>
              </a:ext>
            </a:extLst>
          </p:cNvPr>
          <p:cNvPicPr>
            <a:picLocks noChangeAspect="1"/>
          </p:cNvPicPr>
          <p:nvPr/>
        </p:nvPicPr>
        <p:blipFill>
          <a:blip r:embed="rId4"/>
          <a:stretch>
            <a:fillRect/>
          </a:stretch>
        </p:blipFill>
        <p:spPr>
          <a:xfrm>
            <a:off x="6033282" y="1044507"/>
            <a:ext cx="5138301" cy="2623025"/>
          </a:xfrm>
          <a:prstGeom prst="rect">
            <a:avLst/>
          </a:prstGeom>
        </p:spPr>
      </p:pic>
      <p:pic>
        <p:nvPicPr>
          <p:cNvPr id="11" name="Picture 10">
            <a:extLst>
              <a:ext uri="{FF2B5EF4-FFF2-40B4-BE49-F238E27FC236}">
                <a16:creationId xmlns:a16="http://schemas.microsoft.com/office/drawing/2014/main" id="{CCB554F6-AE2E-E7A9-923F-56CAB64A9176}"/>
              </a:ext>
            </a:extLst>
          </p:cNvPr>
          <p:cNvPicPr>
            <a:picLocks noChangeAspect="1"/>
          </p:cNvPicPr>
          <p:nvPr/>
        </p:nvPicPr>
        <p:blipFill>
          <a:blip r:embed="rId5"/>
          <a:stretch>
            <a:fillRect/>
          </a:stretch>
        </p:blipFill>
        <p:spPr>
          <a:xfrm>
            <a:off x="6033282" y="3807334"/>
            <a:ext cx="5138300" cy="2648219"/>
          </a:xfrm>
          <a:prstGeom prst="rect">
            <a:avLst/>
          </a:prstGeom>
        </p:spPr>
      </p:pic>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17"/>
          <a:stretch>
            <a:fillRect/>
          </a:stretch>
        </p:blipFill>
        <p:spPr>
          <a:xfrm>
            <a:off x="6047267" y="1365607"/>
            <a:ext cx="5795110" cy="4703497"/>
          </a:xfrm>
          <a:prstGeom prst="rect">
            <a:avLst/>
          </a:prstGeom>
          <a:ln w="28575">
            <a:solidFill>
              <a:srgbClr val="002060"/>
            </a:solidFill>
          </a:ln>
          <a:effectLst>
            <a:outerShdw algn="tl" blurRad="292100" dir="2700000" dist="139700" rotWithShape="0">
              <a:srgbClr val="333333">
                <a:alpha val="65000"/>
              </a:srgbClr>
            </a:outerShdw>
          </a:effectLst>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17" y="1370825"/>
            <a:ext cx="5540448" cy="4743105"/>
          </a:xfrm>
          <a:prstGeom prst="rect">
            <a:avLst/>
          </a:prstGeom>
          <a:ln w="28575">
            <a:solidFill>
              <a:schemeClr val="tx1"/>
            </a:solidFill>
          </a:ln>
          <a:effectLst>
            <a:outerShdw algn="tl" blurRad="292100" dir="2700000" dist="139700" rotWithShape="0">
              <a:srgbClr val="333333">
                <a:alpha val="65000"/>
              </a:srgbClr>
            </a:outerShdw>
          </a:effectLst>
        </p:spPr>
      </p:pic>
      <p:sp>
        <p:nvSpPr>
          <p:cNvPr id="12" name="TextBox 11"/>
          <p:cNvSpPr txBox="1"/>
          <p:nvPr/>
        </p:nvSpPr>
        <p:spPr>
          <a:xfrm>
            <a:off x="2597780" y="420904"/>
            <a:ext cx="7288263" cy="646331"/>
          </a:xfrm>
          <a:prstGeom prst="rect">
            <a:avLst/>
          </a:prstGeom>
          <a:noFill/>
        </p:spPr>
        <p:txBody>
          <a:bodyPr rtlCol="0" wrap="square">
            <a:spAutoFit/>
          </a:bodyPr>
          <a:lstStyle/>
          <a:p>
            <a:r>
              <a:rPr b="1" dirty="0" lang="en-US" sz="3600">
                <a:solidFill>
                  <a:srgbClr val="002060"/>
                </a:solidFill>
                <a:latin charset="0" panose="02020603050405020304" pitchFamily="18" typeface="Times New Roman"/>
                <a:cs charset="0" panose="02020603050405020304" pitchFamily="18" typeface="Times New Roman"/>
              </a:rPr>
              <a:t>Disciplined Assembly and Mass PT</a:t>
            </a:r>
            <a:endParaRPr b="1" dirty="0" lang="en-IN" sz="3600">
              <a:solidFill>
                <a:srgbClr val="002060"/>
              </a:solidFill>
              <a:latin charset="0" panose="02020603050405020304" pitchFamily="18" typeface="Times New Roman"/>
              <a:cs charset="0" panose="02020603050405020304" pitchFamily="18" typeface="Times New Roman"/>
            </a:endParaRPr>
          </a:p>
        </p:txBody>
      </p:sp>
      <p:sp>
        <p:nvSpPr>
          <p:cNvPr id="2" name="Slide Number Placeholder 1"/>
          <p:cNvSpPr>
            <a:spLocks noGrp="1"/>
          </p:cNvSpPr>
          <p:nvPr>
            <p:ph idx="12" sz="quarter" type="sldNum"/>
          </p:nvPr>
        </p:nvSpPr>
        <p:spPr/>
        <p:txBody>
          <a:bodyPr/>
          <a:lstStyle/>
          <a:p>
            <a:fld id="{4F1023B6-41B5-48C9-9D42-011F14A99E8D}" type="slidenum">
              <a:rPr lang="en-IN" smtClean="0"/>
              <a:t>37</a:t>
            </a:fld>
            <a:endParaRPr lang="en-I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753" y="249919"/>
            <a:ext cx="10184399" cy="1027485"/>
          </a:xfrm>
        </p:spPr>
        <p:txBody>
          <a:bodyPr>
            <a:normAutofit/>
          </a:bodyPr>
          <a:lstStyle/>
          <a:p>
            <a:r>
              <a:rPr lang="en-IN" sz="3200" b="1" dirty="0">
                <a:solidFill>
                  <a:srgbClr val="002060"/>
                </a:solidFill>
                <a:latin typeface="Times" panose="02020603050405020304" pitchFamily="18" charset="0"/>
              </a:rPr>
              <a:t>Scout And Guide Pratham Sopan (Grade 6 onwards)</a:t>
            </a:r>
          </a:p>
        </p:txBody>
      </p:sp>
      <p:sp>
        <p:nvSpPr>
          <p:cNvPr id="4" name="Slide Number Placeholder 3"/>
          <p:cNvSpPr>
            <a:spLocks noGrp="1"/>
          </p:cNvSpPr>
          <p:nvPr>
            <p:ph type="sldNum" sz="quarter" idx="12"/>
          </p:nvPr>
        </p:nvSpPr>
        <p:spPr/>
        <p:txBody>
          <a:bodyPr/>
          <a:lstStyle/>
          <a:p>
            <a:fld id="{4F1023B6-41B5-48C9-9D42-011F14A99E8D}" type="slidenum">
              <a:rPr lang="en-IN" smtClean="0"/>
              <a:t>38</a:t>
            </a:fld>
            <a:endParaRPr lang="en-IN"/>
          </a:p>
        </p:txBody>
      </p:sp>
      <p:pic>
        <p:nvPicPr>
          <p:cNvPr id="3074" name="Picture 2" descr="Syllab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5721" y="1268528"/>
            <a:ext cx="1658602" cy="15984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58524B7-85A6-53F2-4003-86C700F3FC3F}"/>
              </a:ext>
            </a:extLst>
          </p:cNvPr>
          <p:cNvPicPr>
            <a:picLocks noChangeAspect="1"/>
          </p:cNvPicPr>
          <p:nvPr/>
        </p:nvPicPr>
        <p:blipFill>
          <a:blip r:embed="rId3"/>
          <a:stretch>
            <a:fillRect/>
          </a:stretch>
        </p:blipFill>
        <p:spPr>
          <a:xfrm>
            <a:off x="610638" y="1268528"/>
            <a:ext cx="5096698" cy="5096698"/>
          </a:xfrm>
          <a:prstGeom prst="rect">
            <a:avLst/>
          </a:prstGeom>
        </p:spPr>
      </p:pic>
      <p:pic>
        <p:nvPicPr>
          <p:cNvPr id="6" name="Picture 5">
            <a:extLst>
              <a:ext uri="{FF2B5EF4-FFF2-40B4-BE49-F238E27FC236}">
                <a16:creationId xmlns:a16="http://schemas.microsoft.com/office/drawing/2014/main" id="{39CFADA3-66DB-BF1E-6F6A-9E21C8F76B04}"/>
              </a:ext>
            </a:extLst>
          </p:cNvPr>
          <p:cNvPicPr>
            <a:picLocks noChangeAspect="1"/>
          </p:cNvPicPr>
          <p:nvPr/>
        </p:nvPicPr>
        <p:blipFill>
          <a:blip r:embed="rId4"/>
          <a:stretch>
            <a:fillRect/>
          </a:stretch>
        </p:blipFill>
        <p:spPr>
          <a:xfrm>
            <a:off x="5752063" y="3006010"/>
            <a:ext cx="2858538" cy="3285459"/>
          </a:xfrm>
          <a:prstGeom prst="rect">
            <a:avLst/>
          </a:prstGeom>
        </p:spPr>
      </p:pic>
      <p:pic>
        <p:nvPicPr>
          <p:cNvPr id="7" name="Picture 6">
            <a:extLst>
              <a:ext uri="{FF2B5EF4-FFF2-40B4-BE49-F238E27FC236}">
                <a16:creationId xmlns:a16="http://schemas.microsoft.com/office/drawing/2014/main" id="{DAF8C84E-667C-0B71-C83F-C327DED0CA44}"/>
              </a:ext>
            </a:extLst>
          </p:cNvPr>
          <p:cNvPicPr>
            <a:picLocks noChangeAspect="1"/>
          </p:cNvPicPr>
          <p:nvPr/>
        </p:nvPicPr>
        <p:blipFill>
          <a:blip r:embed="rId5"/>
          <a:stretch>
            <a:fillRect/>
          </a:stretch>
        </p:blipFill>
        <p:spPr>
          <a:xfrm>
            <a:off x="8856646" y="1420343"/>
            <a:ext cx="1742819" cy="479649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6205" y="1075765"/>
            <a:ext cx="5779972" cy="5576047"/>
          </a:xfrm>
          <a:prstGeom prst="rect">
            <a:avLst/>
          </a:prstGeom>
          <a:ln w="38100">
            <a:solidFill>
              <a:schemeClr val="tx1"/>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823" y="1084730"/>
            <a:ext cx="5902569" cy="5576047"/>
          </a:xfrm>
          <a:prstGeom prst="rect">
            <a:avLst/>
          </a:prstGeom>
          <a:ln w="38100">
            <a:solidFill>
              <a:schemeClr val="tx1"/>
            </a:solidFill>
          </a:ln>
        </p:spPr>
      </p:pic>
      <p:sp>
        <p:nvSpPr>
          <p:cNvPr id="2" name="Title 1"/>
          <p:cNvSpPr>
            <a:spLocks noGrp="1"/>
          </p:cNvSpPr>
          <p:nvPr>
            <p:ph type="title"/>
          </p:nvPr>
        </p:nvSpPr>
        <p:spPr>
          <a:xfrm>
            <a:off x="2294964" y="331694"/>
            <a:ext cx="8552327" cy="532203"/>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IN" sz="3200" b="1" dirty="0">
                <a:solidFill>
                  <a:srgbClr val="002060"/>
                </a:solidFill>
                <a:latin typeface="Times" panose="02020603050405020304" pitchFamily="18" charset="0"/>
              </a:rPr>
              <a:t>Scout And Guide Pratham Sopan</a:t>
            </a:r>
          </a:p>
        </p:txBody>
      </p:sp>
      <p:sp>
        <p:nvSpPr>
          <p:cNvPr id="5" name="Slide Number Placeholder 4"/>
          <p:cNvSpPr>
            <a:spLocks noGrp="1"/>
          </p:cNvSpPr>
          <p:nvPr>
            <p:ph type="sldNum" sz="quarter" idx="12"/>
          </p:nvPr>
        </p:nvSpPr>
        <p:spPr/>
        <p:txBody>
          <a:bodyPr/>
          <a:lstStyle/>
          <a:p>
            <a:fld id="{4F1023B6-41B5-48C9-9D42-011F14A99E8D}" type="slidenum">
              <a:rPr lang="en-IN" smtClean="0"/>
              <a:t>39</a:t>
            </a:fld>
            <a:endParaRPr lang="en-IN"/>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Rounded Rectangle 5"/>
          <p:cNvSpPr/>
          <p:nvPr/>
        </p:nvSpPr>
        <p:spPr>
          <a:xfrm>
            <a:off x="3791744" y="404664"/>
            <a:ext cx="4495800" cy="609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b="1" dirty="0" lang="en-US" sz="2400">
                <a:solidFill>
                  <a:prstClr val="white"/>
                </a:solidFill>
                <a:latin panose="020F0502020204030204" typeface="Calibri"/>
              </a:rPr>
              <a:t>Zee Learn Portfolio</a:t>
            </a:r>
            <a:endParaRPr dirty="0" lang="en-US" sz="2400">
              <a:solidFill>
                <a:prstClr val="white"/>
              </a:solidFill>
              <a:latin panose="020F0502020204030204" typeface="Calibri"/>
            </a:endParaRPr>
          </a:p>
        </p:txBody>
      </p:sp>
      <p:pic>
        <p:nvPicPr>
          <p:cNvPr descr="zeelearn_final_logo.jpg" id="7" name="Picture 9"/>
          <p:cNvPicPr>
            <a:picLocks noChangeAspect="1"/>
          </p:cNvPicPr>
          <p:nvPr/>
        </p:nvPicPr>
        <p:blipFill>
          <a:blip cstate="print" r:embed="rId2"/>
          <a:srcRect/>
          <a:stretch>
            <a:fillRect/>
          </a:stretch>
        </p:blipFill>
        <p:spPr bwMode="auto">
          <a:xfrm>
            <a:off x="2504376" y="1196752"/>
            <a:ext cx="1447800" cy="1822450"/>
          </a:xfrm>
          <a:prstGeom prst="rect">
            <a:avLst/>
          </a:prstGeom>
          <a:noFill/>
          <a:ln w="9525">
            <a:noFill/>
            <a:miter lim="800000"/>
            <a:headEnd/>
            <a:tailEnd/>
          </a:ln>
        </p:spPr>
      </p:pic>
      <p:sp>
        <p:nvSpPr>
          <p:cNvPr id="9" name="Rounded Rectangle 8"/>
          <p:cNvSpPr/>
          <p:nvPr/>
        </p:nvSpPr>
        <p:spPr>
          <a:xfrm>
            <a:off x="4648844" y="1484784"/>
            <a:ext cx="2286000" cy="533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b="1" dirty="0" lang="en-US">
                <a:solidFill>
                  <a:prstClr val="white"/>
                </a:solidFill>
                <a:latin panose="020F0502020204030204" typeface="Calibri"/>
              </a:rPr>
              <a:t>K12 Schools</a:t>
            </a:r>
            <a:endParaRPr dirty="0" lang="en-US">
              <a:solidFill>
                <a:prstClr val="white"/>
              </a:solidFill>
              <a:latin panose="020F0502020204030204" typeface="Calibri"/>
            </a:endParaRPr>
          </a:p>
        </p:txBody>
      </p:sp>
      <p:sp>
        <p:nvSpPr>
          <p:cNvPr id="10" name="Rounded Rectangle 9"/>
          <p:cNvSpPr/>
          <p:nvPr/>
        </p:nvSpPr>
        <p:spPr>
          <a:xfrm>
            <a:off x="8112224" y="1294284"/>
            <a:ext cx="2286000" cy="38100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defRPr/>
            </a:pPr>
            <a:r>
              <a:rPr b="1" dirty="0" lang="en-US">
                <a:solidFill>
                  <a:prstClr val="white"/>
                </a:solidFill>
                <a:latin panose="020F0502020204030204" typeface="Calibri"/>
              </a:rPr>
              <a:t>Vocational Education </a:t>
            </a:r>
            <a:endParaRPr dirty="0" lang="en-US">
              <a:solidFill>
                <a:prstClr val="white"/>
              </a:solidFill>
              <a:latin panose="020F0502020204030204" typeface="Calibri"/>
            </a:endParaRPr>
          </a:p>
        </p:txBody>
      </p:sp>
      <p:pic>
        <p:nvPicPr>
          <p:cNvPr descr="D:\Trupti\Presentation\Logo\zima.jpg" id="11" name="Picture 78"/>
          <p:cNvPicPr>
            <a:picLocks noChangeArrowheads="1" noChangeAspect="1"/>
          </p:cNvPicPr>
          <p:nvPr/>
        </p:nvPicPr>
        <p:blipFill>
          <a:blip cstate="email" r:embed="rId3"/>
          <a:srcRect/>
          <a:stretch>
            <a:fillRect/>
          </a:stretch>
        </p:blipFill>
        <p:spPr bwMode="auto">
          <a:xfrm>
            <a:off x="9119170" y="1985061"/>
            <a:ext cx="1279055" cy="634593"/>
          </a:xfrm>
          <a:prstGeom prst="rect">
            <a:avLst/>
          </a:prstGeom>
          <a:noFill/>
          <a:ln w="9525">
            <a:noFill/>
            <a:miter lim="800000"/>
            <a:headEnd/>
            <a:tailEnd/>
          </a:ln>
          <a:effectLst/>
          <a:scene3d>
            <a:camera prst="orthographicFront">
              <a:rot lat="0" lon="0" rev="0"/>
            </a:camera>
            <a:lightRig dir="t" rig="glow">
              <a:rot lat="0" lon="0" rev="4800000"/>
            </a:lightRig>
          </a:scene3d>
          <a:sp3d prstMaterial="matte">
            <a:bevelT h="63500" w="127000"/>
          </a:sp3d>
        </p:spPr>
      </p:pic>
      <p:pic>
        <p:nvPicPr>
          <p:cNvPr descr="zica logo.jpg" id="12" name="Picture 11"/>
          <p:cNvPicPr>
            <a:picLocks noChangeAspect="1"/>
          </p:cNvPicPr>
          <p:nvPr/>
        </p:nvPicPr>
        <p:blipFill>
          <a:blip cstate="print" r:embed="rId4"/>
          <a:srcRect/>
          <a:stretch>
            <a:fillRect/>
          </a:stretch>
        </p:blipFill>
        <p:spPr bwMode="auto">
          <a:xfrm>
            <a:off x="8112224" y="1955304"/>
            <a:ext cx="685800" cy="685800"/>
          </a:xfrm>
          <a:prstGeom prst="rect">
            <a:avLst/>
          </a:prstGeom>
          <a:noFill/>
          <a:ln w="9525">
            <a:noFill/>
            <a:miter lim="800000"/>
            <a:headEnd/>
            <a:tailEnd/>
          </a:ln>
        </p:spPr>
      </p:pic>
      <p:pic>
        <p:nvPicPr>
          <p:cNvPr id="13" name="Picture 4"/>
          <p:cNvPicPr>
            <a:picLocks noChangeArrowheads="1" noChangeAspect="1"/>
          </p:cNvPicPr>
          <p:nvPr/>
        </p:nvPicPr>
        <p:blipFill>
          <a:blip cstate="print" r:embed="rId5"/>
          <a:srcRect/>
          <a:stretch>
            <a:fillRect/>
          </a:stretch>
        </p:blipFill>
        <p:spPr bwMode="auto">
          <a:xfrm>
            <a:off x="8990078" y="2772499"/>
            <a:ext cx="1120330" cy="3769444"/>
          </a:xfrm>
          <a:prstGeom prst="rect">
            <a:avLst/>
          </a:prstGeom>
          <a:noFill/>
          <a:ln w="9525">
            <a:noFill/>
            <a:miter lim="800000"/>
            <a:headEnd/>
            <a:tailEnd/>
          </a:ln>
        </p:spPr>
      </p:pic>
      <p:pic>
        <p:nvPicPr>
          <p:cNvPr descr="C:\Users\kumar.abhishek\Desktop\3rd April 2012\28 February\30 January\6 December\logo\MLZS\ML ZShool_Typo_hi.jpg" id="14" name="Picture 2"/>
          <p:cNvPicPr>
            <a:picLocks noChangeArrowheads="1" noChangeAspect="1"/>
          </p:cNvPicPr>
          <p:nvPr/>
        </p:nvPicPr>
        <p:blipFill>
          <a:blip cstate="print" r:embed="rId6"/>
          <a:srcRect b="7"/>
          <a:stretch>
            <a:fillRect/>
          </a:stretch>
        </p:blipFill>
        <p:spPr bwMode="auto">
          <a:xfrm>
            <a:off x="4913282" y="2397265"/>
            <a:ext cx="1981200" cy="990600"/>
          </a:xfrm>
          <a:prstGeom prst="rect">
            <a:avLst/>
          </a:prstGeom>
          <a:noFill/>
          <a:ln w="9525">
            <a:noFill/>
            <a:miter lim="800000"/>
            <a:headEnd/>
            <a:tailEnd/>
          </a:ln>
        </p:spPr>
      </p:pic>
      <p:pic>
        <p:nvPicPr>
          <p:cNvPr descr="MLSI.png" id="15" name="Picture 19"/>
          <p:cNvPicPr>
            <a:picLocks noChangeAspect="1"/>
          </p:cNvPicPr>
          <p:nvPr/>
        </p:nvPicPr>
        <p:blipFill>
          <a:blip cstate="print" r:embed="rId7"/>
          <a:srcRect/>
          <a:stretch>
            <a:fillRect/>
          </a:stretch>
        </p:blipFill>
        <p:spPr bwMode="auto">
          <a:xfrm>
            <a:off x="6510438" y="2892566"/>
            <a:ext cx="2287587" cy="1401763"/>
          </a:xfrm>
          <a:prstGeom prst="rect">
            <a:avLst/>
          </a:prstGeom>
          <a:noFill/>
          <a:ln w="9525">
            <a:noFill/>
            <a:miter lim="800000"/>
            <a:headEnd/>
            <a:tailEnd/>
          </a:ln>
        </p:spPr>
      </p:pic>
      <p:sp>
        <p:nvSpPr>
          <p:cNvPr id="16" name="Rounded Rectangle 15"/>
          <p:cNvSpPr/>
          <p:nvPr/>
        </p:nvSpPr>
        <p:spPr>
          <a:xfrm>
            <a:off x="3097560" y="3419481"/>
            <a:ext cx="1676400" cy="3810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b="1" dirty="0" lang="en-US">
                <a:solidFill>
                  <a:prstClr val="white"/>
                </a:solidFill>
                <a:latin panose="020F0502020204030204" typeface="Calibri"/>
              </a:rPr>
              <a:t>Pre-Schooling</a:t>
            </a:r>
            <a:endParaRPr dirty="0" lang="en-US">
              <a:solidFill>
                <a:prstClr val="white"/>
              </a:solidFill>
              <a:latin panose="020F0502020204030204" typeface="Calibri"/>
            </a:endParaRPr>
          </a:p>
        </p:txBody>
      </p:sp>
      <p:pic>
        <p:nvPicPr>
          <p:cNvPr descr="logo with promise.jpg" id="17" name="Picture 19"/>
          <p:cNvPicPr>
            <a:picLocks noChangeAspect="1"/>
          </p:cNvPicPr>
          <p:nvPr/>
        </p:nvPicPr>
        <p:blipFill>
          <a:blip cstate="print" r:embed="rId8"/>
          <a:srcRect/>
          <a:stretch>
            <a:fillRect/>
          </a:stretch>
        </p:blipFill>
        <p:spPr bwMode="auto">
          <a:xfrm>
            <a:off x="2135561" y="4200760"/>
            <a:ext cx="1520825" cy="711200"/>
          </a:xfrm>
          <a:prstGeom prst="rect">
            <a:avLst/>
          </a:prstGeom>
          <a:noFill/>
          <a:ln w="9525">
            <a:noFill/>
            <a:miter lim="800000"/>
            <a:headEnd/>
            <a:tailEnd/>
          </a:ln>
        </p:spPr>
      </p:pic>
      <p:pic>
        <p:nvPicPr>
          <p:cNvPr descr="Mount Litera World PreSchool.jpg" id="18" name="Picture 17"/>
          <p:cNvPicPr>
            <a:picLocks noChangeAspect="1"/>
          </p:cNvPicPr>
          <p:nvPr/>
        </p:nvPicPr>
        <p:blipFill>
          <a:blip cstate="print" r:embed="rId9"/>
          <a:srcRect/>
          <a:stretch>
            <a:fillRect/>
          </a:stretch>
        </p:blipFill>
        <p:spPr bwMode="auto">
          <a:xfrm>
            <a:off x="4204622" y="4200761"/>
            <a:ext cx="1676400" cy="568325"/>
          </a:xfrm>
          <a:prstGeom prst="rect">
            <a:avLst/>
          </a:prstGeom>
          <a:noFill/>
          <a:ln w="9525">
            <a:noFill/>
            <a:miter lim="800000"/>
            <a:headEnd/>
            <a:tailEnd/>
          </a:ln>
        </p:spPr>
      </p:pic>
      <p:pic>
        <p:nvPicPr>
          <p:cNvPr id="19" name="Picture 2"/>
          <p:cNvPicPr>
            <a:picLocks noChangeArrowheads="1" noChangeAspect="1"/>
          </p:cNvPicPr>
          <p:nvPr/>
        </p:nvPicPr>
        <p:blipFill>
          <a:blip cstate="print" r:embed="rId10"/>
          <a:srcRect/>
          <a:stretch>
            <a:fillRect/>
          </a:stretch>
        </p:blipFill>
        <p:spPr>
          <a:xfrm>
            <a:off x="3472650" y="5013747"/>
            <a:ext cx="1201738" cy="1687513"/>
          </a:xfrm>
          <a:prstGeom prst="rect">
            <a:avLst/>
          </a:prstGeom>
        </p:spPr>
      </p:pic>
      <p:pic>
        <p:nvPicPr>
          <p:cNvPr id="20" name="Picture 3"/>
          <p:cNvPicPr>
            <a:picLocks noChangeArrowheads="1" noChangeAspect="1"/>
          </p:cNvPicPr>
          <p:nvPr/>
        </p:nvPicPr>
        <p:blipFill>
          <a:blip cstate="print" r:embed="rId11"/>
          <a:srcRect/>
          <a:stretch>
            <a:fillRect/>
          </a:stretch>
        </p:blipFill>
        <p:spPr bwMode="auto">
          <a:xfrm>
            <a:off x="5589028" y="4284563"/>
            <a:ext cx="1213404" cy="2416696"/>
          </a:xfrm>
          <a:prstGeom prst="rect">
            <a:avLst/>
          </a:prstGeom>
          <a:noFill/>
          <a:ln w="9525">
            <a:noFill/>
            <a:miter lim="800000"/>
            <a:headEnd/>
            <a:tailEnd/>
          </a:ln>
        </p:spPr>
      </p:pic>
      <p:sp>
        <p:nvSpPr>
          <p:cNvPr id="2" name="Slide Number Placeholder 1"/>
          <p:cNvSpPr>
            <a:spLocks noGrp="1"/>
          </p:cNvSpPr>
          <p:nvPr>
            <p:ph idx="12" sz="quarter" type="sldNum"/>
          </p:nvPr>
        </p:nvSpPr>
        <p:spPr/>
        <p:txBody>
          <a:bodyPr/>
          <a:lstStyle/>
          <a:p>
            <a:fld id="{4F1023B6-41B5-48C9-9D42-011F14A99E8D}" type="slidenum">
              <a:rPr lang="en-IN" smtClean="0"/>
              <a:t>4</a:t>
            </a:fld>
            <a:endParaRPr lang="en-IN"/>
          </a:p>
        </p:txBody>
      </p:sp>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203" y="434885"/>
            <a:ext cx="8596668" cy="458083"/>
          </a:xfrm>
        </p:spPr>
        <p:txBody>
          <a:bodyPr>
            <a:normAutofit fontScale="90000"/>
          </a:bodyPr>
          <a:lstStyle/>
          <a:p>
            <a:r>
              <a:rPr lang="en-IN" b="1" dirty="0">
                <a:solidFill>
                  <a:schemeClr val="tx1"/>
                </a:solidFill>
                <a:latin typeface="Times" panose="02020603050405020304" pitchFamily="18" charset="0"/>
              </a:rPr>
              <a:t>         </a:t>
            </a:r>
            <a:r>
              <a:rPr lang="en-IN" b="1" dirty="0">
                <a:solidFill>
                  <a:srgbClr val="002060"/>
                </a:solidFill>
                <a:latin typeface="Times" panose="02020603050405020304" pitchFamily="18" charset="0"/>
              </a:rPr>
              <a:t>Kargil Vijay Diwas</a:t>
            </a:r>
            <a:r>
              <a:rPr lang="en-IN" b="1" dirty="0">
                <a:solidFill>
                  <a:schemeClr val="tx1"/>
                </a:solidFill>
                <a:latin typeface="Times" panose="02020603050405020304" pitchFamily="18" charset="0"/>
              </a:rPr>
              <a:t/>
            </a:r>
            <a:br>
              <a:rPr lang="en-IN" b="1" dirty="0">
                <a:solidFill>
                  <a:schemeClr val="tx1"/>
                </a:solidFill>
                <a:latin typeface="Times" panose="02020603050405020304" pitchFamily="18" charset="0"/>
              </a:rPr>
            </a:br>
            <a:endParaRPr lang="en-IN" b="1" dirty="0">
              <a:solidFill>
                <a:schemeClr val="tx1"/>
              </a:solidFill>
              <a:latin typeface="Times" panose="02020603050405020304" pitchFamily="18" charset="0"/>
            </a:endParaRPr>
          </a:p>
        </p:txBody>
      </p:sp>
      <p:sp>
        <p:nvSpPr>
          <p:cNvPr id="7" name="Slide Number Placeholder 6"/>
          <p:cNvSpPr>
            <a:spLocks noGrp="1"/>
          </p:cNvSpPr>
          <p:nvPr>
            <p:ph type="sldNum" sz="quarter" idx="12"/>
          </p:nvPr>
        </p:nvSpPr>
        <p:spPr/>
        <p:txBody>
          <a:bodyPr/>
          <a:lstStyle/>
          <a:p>
            <a:fld id="{4F1023B6-41B5-48C9-9D42-011F14A99E8D}" type="slidenum">
              <a:rPr lang="en-IN" smtClean="0"/>
              <a:t>40</a:t>
            </a:fld>
            <a:endParaRPr lang="en-IN"/>
          </a:p>
        </p:txBody>
      </p:sp>
      <p:pic>
        <p:nvPicPr>
          <p:cNvPr id="8" name="Picture 7">
            <a:extLst>
              <a:ext uri="{FF2B5EF4-FFF2-40B4-BE49-F238E27FC236}">
                <a16:creationId xmlns:a16="http://schemas.microsoft.com/office/drawing/2014/main" id="{E409F685-6958-7E81-0941-B81DB81C1E2E}"/>
              </a:ext>
            </a:extLst>
          </p:cNvPr>
          <p:cNvPicPr>
            <a:picLocks noChangeAspect="1"/>
          </p:cNvPicPr>
          <p:nvPr/>
        </p:nvPicPr>
        <p:blipFill>
          <a:blip r:embed="rId2"/>
          <a:stretch>
            <a:fillRect/>
          </a:stretch>
        </p:blipFill>
        <p:spPr>
          <a:xfrm>
            <a:off x="820684" y="1254520"/>
            <a:ext cx="4663844" cy="4846740"/>
          </a:xfrm>
          <a:prstGeom prst="rect">
            <a:avLst/>
          </a:prstGeom>
        </p:spPr>
      </p:pic>
      <p:pic>
        <p:nvPicPr>
          <p:cNvPr id="9" name="Picture 8">
            <a:extLst>
              <a:ext uri="{FF2B5EF4-FFF2-40B4-BE49-F238E27FC236}">
                <a16:creationId xmlns:a16="http://schemas.microsoft.com/office/drawing/2014/main" id="{372A103B-33CC-C7EF-0539-C33816E457F8}"/>
              </a:ext>
            </a:extLst>
          </p:cNvPr>
          <p:cNvPicPr>
            <a:picLocks noChangeAspect="1"/>
          </p:cNvPicPr>
          <p:nvPr/>
        </p:nvPicPr>
        <p:blipFill>
          <a:blip r:embed="rId3"/>
          <a:stretch>
            <a:fillRect/>
          </a:stretch>
        </p:blipFill>
        <p:spPr>
          <a:xfrm>
            <a:off x="5803893" y="1254520"/>
            <a:ext cx="4663844" cy="484674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5050" y="81280"/>
            <a:ext cx="6226421" cy="401421"/>
          </a:xfrm>
        </p:spPr>
        <p:txBody>
          <a:bodyPr>
            <a:normAutofit fontScale="90000"/>
          </a:bodyPr>
          <a:lstStyle/>
          <a:p>
            <a:r>
              <a:rPr lang="en-IN" b="1" dirty="0">
                <a:solidFill>
                  <a:schemeClr val="tx1"/>
                </a:solidFill>
                <a:latin typeface="Times" panose="02020603050405020304" pitchFamily="18" charset="0"/>
              </a:rPr>
              <a:t/>
            </a:r>
            <a:br>
              <a:rPr lang="en-IN" b="1" dirty="0">
                <a:solidFill>
                  <a:schemeClr val="tx1"/>
                </a:solidFill>
                <a:latin typeface="Times" panose="02020603050405020304" pitchFamily="18" charset="0"/>
              </a:rPr>
            </a:br>
            <a:r>
              <a:rPr lang="en-IN" b="1" dirty="0">
                <a:solidFill>
                  <a:schemeClr val="tx1"/>
                </a:solidFill>
                <a:latin typeface="Times" panose="02020603050405020304" pitchFamily="18" charset="0"/>
              </a:rPr>
              <a:t>             </a:t>
            </a:r>
            <a:r>
              <a:rPr lang="en-IN" b="1" dirty="0">
                <a:solidFill>
                  <a:srgbClr val="002060"/>
                </a:solidFill>
                <a:latin typeface="Times" panose="02020603050405020304" pitchFamily="18" charset="0"/>
              </a:rPr>
              <a:t>Library Day</a:t>
            </a:r>
          </a:p>
        </p:txBody>
      </p:sp>
      <p:sp>
        <p:nvSpPr>
          <p:cNvPr id="5" name="Slide Number Placeholder 4"/>
          <p:cNvSpPr>
            <a:spLocks noGrp="1"/>
          </p:cNvSpPr>
          <p:nvPr>
            <p:ph type="sldNum" sz="quarter" idx="12"/>
          </p:nvPr>
        </p:nvSpPr>
        <p:spPr/>
        <p:txBody>
          <a:bodyPr/>
          <a:lstStyle/>
          <a:p>
            <a:fld id="{4F1023B6-41B5-48C9-9D42-011F14A99E8D}" type="slidenum">
              <a:rPr lang="en-IN" smtClean="0"/>
              <a:t>41</a:t>
            </a:fld>
            <a:endParaRPr lang="en-IN"/>
          </a:p>
        </p:txBody>
      </p:sp>
      <p:pic>
        <p:nvPicPr>
          <p:cNvPr id="4" name="Picture 3"/>
          <p:cNvPicPr>
            <a:picLocks noChangeAspect="1"/>
          </p:cNvPicPr>
          <p:nvPr/>
        </p:nvPicPr>
        <p:blipFill>
          <a:blip r:embed="rId2" cstate="print"/>
          <a:stretch>
            <a:fillRect/>
          </a:stretch>
        </p:blipFill>
        <p:spPr>
          <a:xfrm>
            <a:off x="6091141" y="1000326"/>
            <a:ext cx="5094446" cy="2525194"/>
          </a:xfrm>
          <a:prstGeom prst="rect">
            <a:avLst/>
          </a:prstGeom>
          <a:ln w="28575">
            <a:solidFill>
              <a:srgbClr val="000000"/>
            </a:solidFill>
          </a:ln>
        </p:spPr>
      </p:pic>
      <p:pic>
        <p:nvPicPr>
          <p:cNvPr id="8" name="Picture 7"/>
          <p:cNvPicPr>
            <a:picLocks noChangeAspect="1"/>
          </p:cNvPicPr>
          <p:nvPr/>
        </p:nvPicPr>
        <p:blipFill>
          <a:blip r:embed="rId3" cstate="print"/>
          <a:stretch>
            <a:fillRect/>
          </a:stretch>
        </p:blipFill>
        <p:spPr>
          <a:xfrm>
            <a:off x="1188316" y="4022836"/>
            <a:ext cx="3937015" cy="2435016"/>
          </a:xfrm>
          <a:prstGeom prst="rect">
            <a:avLst/>
          </a:prstGeom>
          <a:ln w="28575">
            <a:solidFill>
              <a:schemeClr val="tx1"/>
            </a:solidFill>
          </a:ln>
        </p:spPr>
      </p:pic>
      <p:pic>
        <p:nvPicPr>
          <p:cNvPr id="9" name="Picture 8">
            <a:extLst>
              <a:ext uri="{FF2B5EF4-FFF2-40B4-BE49-F238E27FC236}">
                <a16:creationId xmlns:a16="http://schemas.microsoft.com/office/drawing/2014/main" id="{2C64D501-19E7-DDDE-51B5-13A304FD1937}"/>
              </a:ext>
            </a:extLst>
          </p:cNvPr>
          <p:cNvPicPr>
            <a:picLocks noChangeAspect="1"/>
          </p:cNvPicPr>
          <p:nvPr/>
        </p:nvPicPr>
        <p:blipFill>
          <a:blip r:embed="rId4"/>
          <a:stretch>
            <a:fillRect/>
          </a:stretch>
        </p:blipFill>
        <p:spPr>
          <a:xfrm>
            <a:off x="1188316" y="1124851"/>
            <a:ext cx="3937014" cy="2647391"/>
          </a:xfrm>
          <a:prstGeom prst="rect">
            <a:avLst/>
          </a:prstGeom>
        </p:spPr>
      </p:pic>
      <p:pic>
        <p:nvPicPr>
          <p:cNvPr id="11" name="Picture 10">
            <a:extLst>
              <a:ext uri="{FF2B5EF4-FFF2-40B4-BE49-F238E27FC236}">
                <a16:creationId xmlns:a16="http://schemas.microsoft.com/office/drawing/2014/main" id="{9F21D8E8-01D1-70FD-D516-9E84CB8150F8}"/>
              </a:ext>
            </a:extLst>
          </p:cNvPr>
          <p:cNvPicPr>
            <a:picLocks noChangeAspect="1"/>
          </p:cNvPicPr>
          <p:nvPr/>
        </p:nvPicPr>
        <p:blipFill>
          <a:blip r:embed="rId5"/>
          <a:stretch>
            <a:fillRect/>
          </a:stretch>
        </p:blipFill>
        <p:spPr>
          <a:xfrm>
            <a:off x="6063377" y="3959950"/>
            <a:ext cx="5094446" cy="256078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514" y="234322"/>
            <a:ext cx="8596668" cy="548114"/>
          </a:xfrm>
        </p:spPr>
        <p:txBody>
          <a:bodyPr>
            <a:normAutofit fontScale="90000"/>
          </a:bodyPr>
          <a:lstStyle/>
          <a:p>
            <a:r>
              <a:rPr lang="en-IN" b="1" dirty="0">
                <a:solidFill>
                  <a:schemeClr val="tx1"/>
                </a:solidFill>
                <a:latin typeface="Times New Roman" panose="02020603050405020304" pitchFamily="18" charset="0"/>
                <a:cs typeface="Times New Roman" panose="02020603050405020304" pitchFamily="18" charset="0"/>
              </a:rPr>
              <a:t>      </a:t>
            </a:r>
            <a:r>
              <a:rPr lang="en-IN" b="1" dirty="0">
                <a:solidFill>
                  <a:srgbClr val="002060"/>
                </a:solidFill>
                <a:latin typeface="Times New Roman" panose="02020603050405020304" pitchFamily="18" charset="0"/>
                <a:cs typeface="Times New Roman" panose="02020603050405020304" pitchFamily="18" charset="0"/>
              </a:rPr>
              <a:t>International Tiger’s Day </a:t>
            </a:r>
          </a:p>
        </p:txBody>
      </p:sp>
      <p:sp>
        <p:nvSpPr>
          <p:cNvPr id="7" name="Slide Number Placeholder 6"/>
          <p:cNvSpPr>
            <a:spLocks noGrp="1"/>
          </p:cNvSpPr>
          <p:nvPr>
            <p:ph type="sldNum" sz="quarter" idx="12"/>
          </p:nvPr>
        </p:nvSpPr>
        <p:spPr/>
        <p:txBody>
          <a:bodyPr/>
          <a:lstStyle/>
          <a:p>
            <a:fld id="{4F1023B6-41B5-48C9-9D42-011F14A99E8D}" type="slidenum">
              <a:rPr lang="en-IN" smtClean="0"/>
              <a:t>42</a:t>
            </a:fld>
            <a:endParaRPr lang="en-IN"/>
          </a:p>
        </p:txBody>
      </p:sp>
      <p:pic>
        <p:nvPicPr>
          <p:cNvPr id="4" name="Picture 3">
            <a:extLst>
              <a:ext uri="{FF2B5EF4-FFF2-40B4-BE49-F238E27FC236}">
                <a16:creationId xmlns:a16="http://schemas.microsoft.com/office/drawing/2014/main" id="{74CD1014-77A8-FE9E-6EFB-EB3844012F52}"/>
              </a:ext>
            </a:extLst>
          </p:cNvPr>
          <p:cNvPicPr>
            <a:picLocks noChangeAspect="1"/>
          </p:cNvPicPr>
          <p:nvPr/>
        </p:nvPicPr>
        <p:blipFill>
          <a:blip r:embed="rId3"/>
          <a:stretch>
            <a:fillRect/>
          </a:stretch>
        </p:blipFill>
        <p:spPr>
          <a:xfrm>
            <a:off x="270346" y="1079106"/>
            <a:ext cx="5133277" cy="2767824"/>
          </a:xfrm>
          <a:prstGeom prst="rect">
            <a:avLst/>
          </a:prstGeom>
        </p:spPr>
      </p:pic>
      <p:pic>
        <p:nvPicPr>
          <p:cNvPr id="9" name="Picture 8">
            <a:extLst>
              <a:ext uri="{FF2B5EF4-FFF2-40B4-BE49-F238E27FC236}">
                <a16:creationId xmlns:a16="http://schemas.microsoft.com/office/drawing/2014/main" id="{FA49756D-CE31-6829-07D4-EC3E70201503}"/>
              </a:ext>
            </a:extLst>
          </p:cNvPr>
          <p:cNvPicPr>
            <a:picLocks noChangeAspect="1"/>
          </p:cNvPicPr>
          <p:nvPr/>
        </p:nvPicPr>
        <p:blipFill>
          <a:blip r:embed="rId4"/>
          <a:stretch>
            <a:fillRect/>
          </a:stretch>
        </p:blipFill>
        <p:spPr>
          <a:xfrm>
            <a:off x="270346" y="3947887"/>
            <a:ext cx="5133277" cy="2591025"/>
          </a:xfrm>
          <a:prstGeom prst="rect">
            <a:avLst/>
          </a:prstGeom>
        </p:spPr>
      </p:pic>
      <p:pic>
        <p:nvPicPr>
          <p:cNvPr id="11" name="Picture 10">
            <a:extLst>
              <a:ext uri="{FF2B5EF4-FFF2-40B4-BE49-F238E27FC236}">
                <a16:creationId xmlns:a16="http://schemas.microsoft.com/office/drawing/2014/main" id="{64C5DB6E-E793-FF70-4AB2-3E57EE82B296}"/>
              </a:ext>
            </a:extLst>
          </p:cNvPr>
          <p:cNvPicPr>
            <a:picLocks noChangeAspect="1"/>
          </p:cNvPicPr>
          <p:nvPr/>
        </p:nvPicPr>
        <p:blipFill>
          <a:blip r:embed="rId5"/>
          <a:stretch>
            <a:fillRect/>
          </a:stretch>
        </p:blipFill>
        <p:spPr>
          <a:xfrm>
            <a:off x="5519880" y="1397975"/>
            <a:ext cx="5556257" cy="464175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6947" y="201608"/>
            <a:ext cx="5425396" cy="646331"/>
          </a:xfrm>
          <a:prstGeom prst="rect">
            <a:avLst/>
          </a:prstGeom>
        </p:spPr>
        <p:txBody>
          <a:bodyPr wrap="none">
            <a:spAutoFit/>
          </a:bodyPr>
          <a:lstStyle/>
          <a:p>
            <a:r>
              <a:rPr lang="en-IN" sz="3600" b="1" dirty="0">
                <a:solidFill>
                  <a:srgbClr val="002060"/>
                </a:solidFill>
                <a:latin typeface="Times" panose="02020603050405020304" pitchFamily="18" charset="0"/>
              </a:rPr>
              <a:t>Student’s Council Election</a:t>
            </a:r>
            <a:endParaRPr lang="en-IN" sz="3600" b="1" dirty="0">
              <a:solidFill>
                <a:srgbClr val="002060"/>
              </a:solidFill>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43</a:t>
            </a:fld>
            <a:endParaRPr lang="en-IN"/>
          </a:p>
        </p:txBody>
      </p:sp>
      <p:pic>
        <p:nvPicPr>
          <p:cNvPr id="9" name="Picture 8">
            <a:extLst>
              <a:ext uri="{FF2B5EF4-FFF2-40B4-BE49-F238E27FC236}">
                <a16:creationId xmlns:a16="http://schemas.microsoft.com/office/drawing/2014/main" id="{A13B2B54-4DA7-E37A-3611-560E45D72BA8}"/>
              </a:ext>
            </a:extLst>
          </p:cNvPr>
          <p:cNvPicPr>
            <a:picLocks noChangeAspect="1"/>
          </p:cNvPicPr>
          <p:nvPr/>
        </p:nvPicPr>
        <p:blipFill>
          <a:blip r:embed="rId2"/>
          <a:stretch>
            <a:fillRect/>
          </a:stretch>
        </p:blipFill>
        <p:spPr>
          <a:xfrm>
            <a:off x="1341943" y="925943"/>
            <a:ext cx="3919373" cy="2780017"/>
          </a:xfrm>
          <a:prstGeom prst="rect">
            <a:avLst/>
          </a:prstGeom>
        </p:spPr>
      </p:pic>
      <p:pic>
        <p:nvPicPr>
          <p:cNvPr id="11" name="Picture 10">
            <a:extLst>
              <a:ext uri="{FF2B5EF4-FFF2-40B4-BE49-F238E27FC236}">
                <a16:creationId xmlns:a16="http://schemas.microsoft.com/office/drawing/2014/main" id="{05B6F68F-7DA2-9195-074A-30AE9986F6CA}"/>
              </a:ext>
            </a:extLst>
          </p:cNvPr>
          <p:cNvPicPr>
            <a:picLocks noChangeAspect="1"/>
          </p:cNvPicPr>
          <p:nvPr/>
        </p:nvPicPr>
        <p:blipFill>
          <a:blip r:embed="rId3"/>
          <a:stretch>
            <a:fillRect/>
          </a:stretch>
        </p:blipFill>
        <p:spPr>
          <a:xfrm>
            <a:off x="6836899" y="847939"/>
            <a:ext cx="2893256" cy="2780017"/>
          </a:xfrm>
          <a:prstGeom prst="rect">
            <a:avLst/>
          </a:prstGeom>
        </p:spPr>
      </p:pic>
      <p:pic>
        <p:nvPicPr>
          <p:cNvPr id="13" name="Picture 12">
            <a:extLst>
              <a:ext uri="{FF2B5EF4-FFF2-40B4-BE49-F238E27FC236}">
                <a16:creationId xmlns:a16="http://schemas.microsoft.com/office/drawing/2014/main" id="{2B185553-3265-30AE-222F-A96E8F1B750E}"/>
              </a:ext>
            </a:extLst>
          </p:cNvPr>
          <p:cNvPicPr>
            <a:picLocks noChangeAspect="1"/>
          </p:cNvPicPr>
          <p:nvPr/>
        </p:nvPicPr>
        <p:blipFill>
          <a:blip r:embed="rId4"/>
          <a:stretch>
            <a:fillRect/>
          </a:stretch>
        </p:blipFill>
        <p:spPr>
          <a:xfrm>
            <a:off x="1350740" y="3868633"/>
            <a:ext cx="3901778" cy="2670279"/>
          </a:xfrm>
          <a:prstGeom prst="rect">
            <a:avLst/>
          </a:prstGeom>
        </p:spPr>
      </p:pic>
      <p:pic>
        <p:nvPicPr>
          <p:cNvPr id="15" name="Picture 14">
            <a:extLst>
              <a:ext uri="{FF2B5EF4-FFF2-40B4-BE49-F238E27FC236}">
                <a16:creationId xmlns:a16="http://schemas.microsoft.com/office/drawing/2014/main" id="{CE52B590-7FAB-AEE1-CD2F-F3D814D79ED8}"/>
              </a:ext>
            </a:extLst>
          </p:cNvPr>
          <p:cNvPicPr>
            <a:picLocks noChangeAspect="1"/>
          </p:cNvPicPr>
          <p:nvPr/>
        </p:nvPicPr>
        <p:blipFill>
          <a:blip r:embed="rId5"/>
          <a:stretch>
            <a:fillRect/>
          </a:stretch>
        </p:blipFill>
        <p:spPr>
          <a:xfrm>
            <a:off x="6230395" y="3827235"/>
            <a:ext cx="4279763" cy="266418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4857" y="-108677"/>
            <a:ext cx="8596668" cy="1320800"/>
          </a:xfrm>
        </p:spPr>
        <p:txBody>
          <a:bodyPr>
            <a:normAutofit fontScale="90000"/>
          </a:bodyPr>
          <a:lstStyle/>
          <a:p>
            <a:r>
              <a:rPr lang="en-IN" b="1" dirty="0">
                <a:solidFill>
                  <a:schemeClr val="tx1"/>
                </a:solidFill>
                <a:latin typeface="Times" panose="02020603050405020304" pitchFamily="18" charset="0"/>
              </a:rPr>
              <a:t/>
            </a:r>
            <a:br>
              <a:rPr lang="en-IN" b="1" dirty="0">
                <a:solidFill>
                  <a:schemeClr val="tx1"/>
                </a:solidFill>
                <a:latin typeface="Times" panose="02020603050405020304" pitchFamily="18" charset="0"/>
              </a:rPr>
            </a:br>
            <a:r>
              <a:rPr lang="en-IN" b="1" dirty="0">
                <a:solidFill>
                  <a:srgbClr val="002060"/>
                </a:solidFill>
                <a:latin typeface="Times" panose="02020603050405020304" pitchFamily="18" charset="0"/>
              </a:rPr>
              <a:t>Investiture Ceremony</a:t>
            </a:r>
            <a:r>
              <a:rPr lang="en-IN" b="1" dirty="0">
                <a:solidFill>
                  <a:schemeClr val="tx1"/>
                </a:solidFill>
                <a:latin typeface="Times" panose="02020603050405020304" pitchFamily="18" charset="0"/>
              </a:rPr>
              <a:t/>
            </a:r>
            <a:br>
              <a:rPr lang="en-IN" b="1" dirty="0">
                <a:solidFill>
                  <a:schemeClr val="tx1"/>
                </a:solidFill>
                <a:latin typeface="Times" panose="02020603050405020304" pitchFamily="18" charset="0"/>
              </a:rPr>
            </a:br>
            <a:endParaRPr lang="en-IN" b="1" dirty="0">
              <a:solidFill>
                <a:schemeClr val="tx1"/>
              </a:solidFill>
              <a:latin typeface="Times" panose="02020603050405020304" pitchFamily="18" charset="0"/>
            </a:endParaRPr>
          </a:p>
        </p:txBody>
      </p:sp>
      <p:sp>
        <p:nvSpPr>
          <p:cNvPr id="6" name="Slide Number Placeholder 5"/>
          <p:cNvSpPr>
            <a:spLocks noGrp="1"/>
          </p:cNvSpPr>
          <p:nvPr>
            <p:ph type="sldNum" sz="quarter" idx="12"/>
          </p:nvPr>
        </p:nvSpPr>
        <p:spPr/>
        <p:txBody>
          <a:bodyPr/>
          <a:lstStyle/>
          <a:p>
            <a:fld id="{4F1023B6-41B5-48C9-9D42-011F14A99E8D}" type="slidenum">
              <a:rPr lang="en-IN" smtClean="0"/>
              <a:t>44</a:t>
            </a:fld>
            <a:endParaRPr lang="en-IN"/>
          </a:p>
        </p:txBody>
      </p:sp>
      <p:pic>
        <p:nvPicPr>
          <p:cNvPr id="9" name="Picture 8">
            <a:extLst>
              <a:ext uri="{FF2B5EF4-FFF2-40B4-BE49-F238E27FC236}">
                <a16:creationId xmlns:a16="http://schemas.microsoft.com/office/drawing/2014/main" id="{512AC81B-B9B0-994C-90DA-C2C0BB40BB5D}"/>
              </a:ext>
            </a:extLst>
          </p:cNvPr>
          <p:cNvPicPr>
            <a:picLocks noChangeAspect="1"/>
          </p:cNvPicPr>
          <p:nvPr/>
        </p:nvPicPr>
        <p:blipFill>
          <a:blip r:embed="rId2"/>
          <a:stretch>
            <a:fillRect/>
          </a:stretch>
        </p:blipFill>
        <p:spPr>
          <a:xfrm>
            <a:off x="720475" y="1212123"/>
            <a:ext cx="5114987" cy="4980864"/>
          </a:xfrm>
          <a:prstGeom prst="rect">
            <a:avLst/>
          </a:prstGeom>
        </p:spPr>
      </p:pic>
      <p:pic>
        <p:nvPicPr>
          <p:cNvPr id="11" name="Picture 10">
            <a:extLst>
              <a:ext uri="{FF2B5EF4-FFF2-40B4-BE49-F238E27FC236}">
                <a16:creationId xmlns:a16="http://schemas.microsoft.com/office/drawing/2014/main" id="{92ABAE0F-5AA3-21CF-0D59-C3FC35999782}"/>
              </a:ext>
            </a:extLst>
          </p:cNvPr>
          <p:cNvPicPr>
            <a:picLocks noChangeAspect="1"/>
          </p:cNvPicPr>
          <p:nvPr/>
        </p:nvPicPr>
        <p:blipFill>
          <a:blip r:embed="rId3"/>
          <a:stretch>
            <a:fillRect/>
          </a:stretch>
        </p:blipFill>
        <p:spPr>
          <a:xfrm>
            <a:off x="6096000" y="1158967"/>
            <a:ext cx="5432007" cy="503402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t>45</a:t>
            </a:fld>
            <a:endParaRPr lang="en-IN"/>
          </a:p>
        </p:txBody>
      </p:sp>
      <p:sp>
        <p:nvSpPr>
          <p:cNvPr id="3" name="Title 1"/>
          <p:cNvSpPr>
            <a:spLocks noGrp="1"/>
          </p:cNvSpPr>
          <p:nvPr>
            <p:ph type="title"/>
          </p:nvPr>
        </p:nvSpPr>
        <p:spPr>
          <a:xfrm>
            <a:off x="2874857" y="-108677"/>
            <a:ext cx="8596668" cy="1320800"/>
          </a:xfrm>
        </p:spPr>
        <p:txBody>
          <a:bodyPr>
            <a:normAutofit fontScale="90000"/>
          </a:bodyPr>
          <a:lstStyle/>
          <a:p>
            <a:r>
              <a:rPr lang="en-IN" b="1" dirty="0">
                <a:solidFill>
                  <a:schemeClr val="tx1"/>
                </a:solidFill>
                <a:latin typeface="Times" panose="02020603050405020304" pitchFamily="18" charset="0"/>
              </a:rPr>
              <a:t/>
            </a:r>
            <a:br>
              <a:rPr lang="en-IN" b="1" dirty="0">
                <a:solidFill>
                  <a:schemeClr val="tx1"/>
                </a:solidFill>
                <a:latin typeface="Times" panose="02020603050405020304" pitchFamily="18" charset="0"/>
              </a:rPr>
            </a:br>
            <a:r>
              <a:rPr lang="en-IN" b="1" dirty="0">
                <a:solidFill>
                  <a:srgbClr val="002060"/>
                </a:solidFill>
                <a:latin typeface="Times" panose="02020603050405020304" pitchFamily="18" charset="0"/>
              </a:rPr>
              <a:t>Independence Day Celebration</a:t>
            </a:r>
            <a:r>
              <a:rPr lang="en-IN" b="1" dirty="0">
                <a:solidFill>
                  <a:schemeClr val="tx1"/>
                </a:solidFill>
                <a:latin typeface="Times" panose="02020603050405020304" pitchFamily="18" charset="0"/>
              </a:rPr>
              <a:t/>
            </a:r>
            <a:br>
              <a:rPr lang="en-IN" b="1" dirty="0">
                <a:solidFill>
                  <a:schemeClr val="tx1"/>
                </a:solidFill>
                <a:latin typeface="Times" panose="02020603050405020304" pitchFamily="18" charset="0"/>
              </a:rPr>
            </a:br>
            <a:endParaRPr lang="en-IN" b="1" dirty="0">
              <a:solidFill>
                <a:schemeClr val="tx1"/>
              </a:solidFill>
              <a:latin typeface="Times" panose="02020603050405020304" pitchFamily="18" charset="0"/>
            </a:endParaRPr>
          </a:p>
        </p:txBody>
      </p:sp>
      <p:pic>
        <p:nvPicPr>
          <p:cNvPr id="7" name="Picture 6">
            <a:extLst>
              <a:ext uri="{FF2B5EF4-FFF2-40B4-BE49-F238E27FC236}">
                <a16:creationId xmlns:a16="http://schemas.microsoft.com/office/drawing/2014/main" id="{EFCD0F2A-6F93-CB19-26DF-15F52EA2B4BC}"/>
              </a:ext>
            </a:extLst>
          </p:cNvPr>
          <p:cNvPicPr>
            <a:picLocks noChangeAspect="1"/>
          </p:cNvPicPr>
          <p:nvPr/>
        </p:nvPicPr>
        <p:blipFill>
          <a:blip r:embed="rId2"/>
          <a:stretch>
            <a:fillRect/>
          </a:stretch>
        </p:blipFill>
        <p:spPr>
          <a:xfrm>
            <a:off x="459827" y="1046374"/>
            <a:ext cx="4830059" cy="2526385"/>
          </a:xfrm>
          <a:prstGeom prst="rect">
            <a:avLst/>
          </a:prstGeom>
        </p:spPr>
      </p:pic>
      <p:pic>
        <p:nvPicPr>
          <p:cNvPr id="9" name="Picture 8">
            <a:extLst>
              <a:ext uri="{FF2B5EF4-FFF2-40B4-BE49-F238E27FC236}">
                <a16:creationId xmlns:a16="http://schemas.microsoft.com/office/drawing/2014/main" id="{226607C7-7009-EBCB-D95D-28377C90F2B9}"/>
              </a:ext>
            </a:extLst>
          </p:cNvPr>
          <p:cNvPicPr>
            <a:picLocks noChangeAspect="1"/>
          </p:cNvPicPr>
          <p:nvPr/>
        </p:nvPicPr>
        <p:blipFill>
          <a:blip r:embed="rId3"/>
          <a:stretch>
            <a:fillRect/>
          </a:stretch>
        </p:blipFill>
        <p:spPr>
          <a:xfrm>
            <a:off x="5835620" y="1046374"/>
            <a:ext cx="4663844" cy="2526385"/>
          </a:xfrm>
          <a:prstGeom prst="rect">
            <a:avLst/>
          </a:prstGeom>
        </p:spPr>
      </p:pic>
      <p:pic>
        <p:nvPicPr>
          <p:cNvPr id="10" name="Picture 9">
            <a:extLst>
              <a:ext uri="{FF2B5EF4-FFF2-40B4-BE49-F238E27FC236}">
                <a16:creationId xmlns:a16="http://schemas.microsoft.com/office/drawing/2014/main" id="{CD8D1148-38EA-FE8B-AD20-5A23B21A477E}"/>
              </a:ext>
            </a:extLst>
          </p:cNvPr>
          <p:cNvPicPr>
            <a:picLocks noChangeAspect="1"/>
          </p:cNvPicPr>
          <p:nvPr/>
        </p:nvPicPr>
        <p:blipFill>
          <a:blip r:embed="rId4"/>
          <a:stretch>
            <a:fillRect/>
          </a:stretch>
        </p:blipFill>
        <p:spPr>
          <a:xfrm>
            <a:off x="459827" y="3727515"/>
            <a:ext cx="4834547" cy="2628835"/>
          </a:xfrm>
          <a:prstGeom prst="rect">
            <a:avLst/>
          </a:prstGeom>
        </p:spPr>
      </p:pic>
      <p:pic>
        <p:nvPicPr>
          <p:cNvPr id="11" name="Picture 10">
            <a:extLst>
              <a:ext uri="{FF2B5EF4-FFF2-40B4-BE49-F238E27FC236}">
                <a16:creationId xmlns:a16="http://schemas.microsoft.com/office/drawing/2014/main" id="{85A26239-3B00-EB8C-A7C6-60E7849E22FB}"/>
              </a:ext>
            </a:extLst>
          </p:cNvPr>
          <p:cNvPicPr>
            <a:picLocks noChangeAspect="1"/>
          </p:cNvPicPr>
          <p:nvPr/>
        </p:nvPicPr>
        <p:blipFill>
          <a:blip r:embed="rId5"/>
          <a:stretch>
            <a:fillRect/>
          </a:stretch>
        </p:blipFill>
        <p:spPr>
          <a:xfrm>
            <a:off x="5835620" y="3727514"/>
            <a:ext cx="4663844" cy="262883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t>46</a:t>
            </a:fld>
            <a:endParaRPr lang="en-IN"/>
          </a:p>
        </p:txBody>
      </p:sp>
      <p:sp>
        <p:nvSpPr>
          <p:cNvPr id="8" name="Title 1"/>
          <p:cNvSpPr>
            <a:spLocks noGrp="1"/>
          </p:cNvSpPr>
          <p:nvPr>
            <p:ph type="title"/>
          </p:nvPr>
        </p:nvSpPr>
        <p:spPr>
          <a:xfrm>
            <a:off x="2874857" y="-108677"/>
            <a:ext cx="8596668" cy="1320800"/>
          </a:xfrm>
        </p:spPr>
        <p:txBody>
          <a:bodyPr>
            <a:normAutofit fontScale="90000"/>
          </a:bodyPr>
          <a:lstStyle/>
          <a:p>
            <a:r>
              <a:rPr lang="en-IN" b="1" dirty="0">
                <a:solidFill>
                  <a:schemeClr val="tx1"/>
                </a:solidFill>
                <a:latin typeface="Times" panose="02020603050405020304" pitchFamily="18" charset="0"/>
              </a:rPr>
              <a:t/>
            </a:r>
            <a:br>
              <a:rPr lang="en-IN" b="1" dirty="0">
                <a:solidFill>
                  <a:schemeClr val="tx1"/>
                </a:solidFill>
                <a:latin typeface="Times" panose="02020603050405020304" pitchFamily="18" charset="0"/>
              </a:rPr>
            </a:br>
            <a:r>
              <a:rPr lang="en-IN" b="1" dirty="0">
                <a:solidFill>
                  <a:srgbClr val="002060"/>
                </a:solidFill>
                <a:latin typeface="Times" panose="02020603050405020304" pitchFamily="18" charset="0"/>
              </a:rPr>
              <a:t>National Sports Day</a:t>
            </a:r>
            <a:r>
              <a:rPr lang="en-IN" b="1" dirty="0">
                <a:solidFill>
                  <a:schemeClr val="tx1"/>
                </a:solidFill>
                <a:latin typeface="Times" panose="02020603050405020304" pitchFamily="18" charset="0"/>
              </a:rPr>
              <a:t/>
            </a:r>
            <a:br>
              <a:rPr lang="en-IN" b="1" dirty="0">
                <a:solidFill>
                  <a:schemeClr val="tx1"/>
                </a:solidFill>
                <a:latin typeface="Times" panose="02020603050405020304" pitchFamily="18" charset="0"/>
              </a:rPr>
            </a:br>
            <a:endParaRPr lang="en-IN" b="1" dirty="0">
              <a:solidFill>
                <a:schemeClr val="tx1"/>
              </a:solidFill>
              <a:latin typeface="Times" panose="02020603050405020304" pitchFamily="18" charset="0"/>
            </a:endParaRPr>
          </a:p>
        </p:txBody>
      </p:sp>
      <p:pic>
        <p:nvPicPr>
          <p:cNvPr id="9" name="Picture 8">
            <a:extLst>
              <a:ext uri="{FF2B5EF4-FFF2-40B4-BE49-F238E27FC236}">
                <a16:creationId xmlns:a16="http://schemas.microsoft.com/office/drawing/2014/main" id="{C1A4B37D-5940-F072-C875-EC092B02E527}"/>
              </a:ext>
            </a:extLst>
          </p:cNvPr>
          <p:cNvPicPr>
            <a:picLocks noChangeAspect="1"/>
          </p:cNvPicPr>
          <p:nvPr/>
        </p:nvPicPr>
        <p:blipFill>
          <a:blip r:embed="rId2"/>
          <a:stretch>
            <a:fillRect/>
          </a:stretch>
        </p:blipFill>
        <p:spPr>
          <a:xfrm>
            <a:off x="1178463" y="1276371"/>
            <a:ext cx="4029805" cy="2462997"/>
          </a:xfrm>
          <a:prstGeom prst="rect">
            <a:avLst/>
          </a:prstGeom>
        </p:spPr>
      </p:pic>
      <p:pic>
        <p:nvPicPr>
          <p:cNvPr id="11" name="Picture 10">
            <a:extLst>
              <a:ext uri="{FF2B5EF4-FFF2-40B4-BE49-F238E27FC236}">
                <a16:creationId xmlns:a16="http://schemas.microsoft.com/office/drawing/2014/main" id="{33B6A5B2-60D4-BCDD-1E6E-72E8DC1EDF2B}"/>
              </a:ext>
            </a:extLst>
          </p:cNvPr>
          <p:cNvPicPr>
            <a:picLocks noChangeAspect="1"/>
          </p:cNvPicPr>
          <p:nvPr/>
        </p:nvPicPr>
        <p:blipFill>
          <a:blip r:embed="rId3"/>
          <a:stretch>
            <a:fillRect/>
          </a:stretch>
        </p:blipFill>
        <p:spPr>
          <a:xfrm>
            <a:off x="5682690" y="1276371"/>
            <a:ext cx="3755129" cy="2462996"/>
          </a:xfrm>
          <a:prstGeom prst="rect">
            <a:avLst/>
          </a:prstGeom>
        </p:spPr>
      </p:pic>
      <p:pic>
        <p:nvPicPr>
          <p:cNvPr id="13" name="Picture 12">
            <a:extLst>
              <a:ext uri="{FF2B5EF4-FFF2-40B4-BE49-F238E27FC236}">
                <a16:creationId xmlns:a16="http://schemas.microsoft.com/office/drawing/2014/main" id="{9C9A25AC-A9B0-2635-88B5-8C842D1ACE63}"/>
              </a:ext>
            </a:extLst>
          </p:cNvPr>
          <p:cNvPicPr>
            <a:picLocks noChangeAspect="1"/>
          </p:cNvPicPr>
          <p:nvPr/>
        </p:nvPicPr>
        <p:blipFill>
          <a:blip r:embed="rId4"/>
          <a:stretch>
            <a:fillRect/>
          </a:stretch>
        </p:blipFill>
        <p:spPr>
          <a:xfrm>
            <a:off x="1178463" y="3856310"/>
            <a:ext cx="4029805" cy="2615411"/>
          </a:xfrm>
          <a:prstGeom prst="rect">
            <a:avLst/>
          </a:prstGeom>
        </p:spPr>
      </p:pic>
      <p:pic>
        <p:nvPicPr>
          <p:cNvPr id="15" name="Picture 14">
            <a:extLst>
              <a:ext uri="{FF2B5EF4-FFF2-40B4-BE49-F238E27FC236}">
                <a16:creationId xmlns:a16="http://schemas.microsoft.com/office/drawing/2014/main" id="{AC2788A1-A5E6-2975-183D-155FA9B85412}"/>
              </a:ext>
            </a:extLst>
          </p:cNvPr>
          <p:cNvPicPr>
            <a:picLocks noChangeAspect="1"/>
          </p:cNvPicPr>
          <p:nvPr/>
        </p:nvPicPr>
        <p:blipFill>
          <a:blip r:embed="rId5"/>
          <a:stretch>
            <a:fillRect/>
          </a:stretch>
        </p:blipFill>
        <p:spPr>
          <a:xfrm>
            <a:off x="5682358" y="3829105"/>
            <a:ext cx="3755461" cy="2642615"/>
          </a:xfrm>
          <a:prstGeom prst="rect">
            <a:avLst/>
          </a:prstGeom>
        </p:spPr>
      </p:pic>
      <p:pic>
        <p:nvPicPr>
          <p:cNvPr id="17" name="Picture 16">
            <a:extLst>
              <a:ext uri="{FF2B5EF4-FFF2-40B4-BE49-F238E27FC236}">
                <a16:creationId xmlns:a16="http://schemas.microsoft.com/office/drawing/2014/main" id="{335BC1E0-B610-0010-1D4D-D556CE1E71B0}"/>
              </a:ext>
            </a:extLst>
          </p:cNvPr>
          <p:cNvPicPr>
            <a:picLocks noChangeAspect="1"/>
          </p:cNvPicPr>
          <p:nvPr/>
        </p:nvPicPr>
        <p:blipFill>
          <a:blip r:embed="rId6"/>
          <a:stretch>
            <a:fillRect/>
          </a:stretch>
        </p:blipFill>
        <p:spPr>
          <a:xfrm>
            <a:off x="9765120" y="2096761"/>
            <a:ext cx="2028296" cy="328521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56" y="69470"/>
            <a:ext cx="8596668" cy="589280"/>
          </a:xfrm>
        </p:spPr>
        <p:txBody>
          <a:bodyPr>
            <a:normAutofit fontScale="90000"/>
          </a:bodyPr>
          <a:lstStyle/>
          <a:p>
            <a:r>
              <a:rPr lang="en-IN" b="1" dirty="0">
                <a:solidFill>
                  <a:srgbClr val="002060"/>
                </a:solidFill>
                <a:latin typeface="Times" panose="02020603050405020304" pitchFamily="18" charset="0"/>
              </a:rPr>
              <a:t>Basketball Match  (Girls)</a:t>
            </a:r>
          </a:p>
        </p:txBody>
      </p:sp>
      <p:sp>
        <p:nvSpPr>
          <p:cNvPr id="3" name="Slide Number Placeholder 2"/>
          <p:cNvSpPr>
            <a:spLocks noGrp="1"/>
          </p:cNvSpPr>
          <p:nvPr>
            <p:ph type="sldNum" sz="quarter" idx="12"/>
          </p:nvPr>
        </p:nvSpPr>
        <p:spPr/>
        <p:txBody>
          <a:bodyPr/>
          <a:lstStyle/>
          <a:p>
            <a:fld id="{4F1023B6-41B5-48C9-9D42-011F14A99E8D}" type="slidenum">
              <a:rPr lang="en-IN" smtClean="0"/>
              <a:t>47</a:t>
            </a:fld>
            <a:endParaRPr lang="en-IN"/>
          </a:p>
        </p:txBody>
      </p:sp>
      <p:pic>
        <p:nvPicPr>
          <p:cNvPr id="4" name="Picture 3"/>
          <p:cNvPicPr>
            <a:picLocks noChangeAspect="1"/>
          </p:cNvPicPr>
          <p:nvPr/>
        </p:nvPicPr>
        <p:blipFill>
          <a:blip r:embed="rId3" cstate="print"/>
          <a:stretch>
            <a:fillRect/>
          </a:stretch>
        </p:blipFill>
        <p:spPr>
          <a:xfrm>
            <a:off x="565423" y="855472"/>
            <a:ext cx="5445759" cy="2814320"/>
          </a:xfrm>
          <a:prstGeom prst="rect">
            <a:avLst/>
          </a:prstGeom>
          <a:ln w="28575">
            <a:solidFill>
              <a:schemeClr val="tx1"/>
            </a:solidFill>
          </a:ln>
        </p:spPr>
      </p:pic>
      <p:pic>
        <p:nvPicPr>
          <p:cNvPr id="5" name="Picture 4"/>
          <p:cNvPicPr>
            <a:picLocks noChangeAspect="1"/>
          </p:cNvPicPr>
          <p:nvPr/>
        </p:nvPicPr>
        <p:blipFill>
          <a:blip r:embed="rId4" cstate="print"/>
          <a:stretch>
            <a:fillRect/>
          </a:stretch>
        </p:blipFill>
        <p:spPr>
          <a:xfrm>
            <a:off x="6180819" y="855472"/>
            <a:ext cx="5378505" cy="2814320"/>
          </a:xfrm>
          <a:prstGeom prst="rect">
            <a:avLst/>
          </a:prstGeom>
          <a:ln w="28575">
            <a:solidFill>
              <a:schemeClr val="tx1"/>
            </a:solidFill>
          </a:ln>
        </p:spPr>
      </p:pic>
      <p:pic>
        <p:nvPicPr>
          <p:cNvPr id="6" name="Picture 5"/>
          <p:cNvPicPr>
            <a:picLocks noChangeAspect="1"/>
          </p:cNvPicPr>
          <p:nvPr/>
        </p:nvPicPr>
        <p:blipFill>
          <a:blip r:embed="rId5" cstate="print"/>
          <a:stretch>
            <a:fillRect/>
          </a:stretch>
        </p:blipFill>
        <p:spPr>
          <a:xfrm>
            <a:off x="565423" y="3740532"/>
            <a:ext cx="5445759" cy="3047998"/>
          </a:xfrm>
          <a:prstGeom prst="rect">
            <a:avLst/>
          </a:prstGeom>
          <a:ln w="28575">
            <a:solidFill>
              <a:schemeClr val="tx1"/>
            </a:solidFill>
          </a:ln>
        </p:spPr>
      </p:pic>
      <p:pic>
        <p:nvPicPr>
          <p:cNvPr id="7" name="Picture 6"/>
          <p:cNvPicPr>
            <a:picLocks noChangeAspect="1"/>
          </p:cNvPicPr>
          <p:nvPr/>
        </p:nvPicPr>
        <p:blipFill>
          <a:blip r:embed="rId6" cstate="print"/>
          <a:stretch>
            <a:fillRect/>
          </a:stretch>
        </p:blipFill>
        <p:spPr>
          <a:xfrm>
            <a:off x="6180819" y="3740530"/>
            <a:ext cx="5378504" cy="3048000"/>
          </a:xfrm>
          <a:prstGeom prst="rect">
            <a:avLst/>
          </a:prstGeom>
          <a:ln w="28575">
            <a:solidFill>
              <a:schemeClr val="tx1"/>
            </a:solid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625" y="743368"/>
            <a:ext cx="8596668" cy="1320800"/>
          </a:xfrm>
        </p:spPr>
        <p:txBody>
          <a:bodyPr>
            <a:normAutofit/>
          </a:bodyPr>
          <a:lstStyle/>
          <a:p>
            <a:r>
              <a:rPr lang="en-IN" sz="4000" b="1" dirty="0">
                <a:solidFill>
                  <a:srgbClr val="002060"/>
                </a:solidFill>
                <a:latin typeface="Times" panose="02020603050405020304" pitchFamily="18" charset="0"/>
              </a:rPr>
              <a:t>Sanskrit Diwas</a:t>
            </a:r>
          </a:p>
        </p:txBody>
      </p:sp>
      <p:sp>
        <p:nvSpPr>
          <p:cNvPr id="4" name="Slide Number Placeholder 3"/>
          <p:cNvSpPr>
            <a:spLocks noGrp="1"/>
          </p:cNvSpPr>
          <p:nvPr>
            <p:ph type="sldNum" sz="quarter" idx="12"/>
          </p:nvPr>
        </p:nvSpPr>
        <p:spPr/>
        <p:txBody>
          <a:bodyPr/>
          <a:lstStyle/>
          <a:p>
            <a:fld id="{4F1023B6-41B5-48C9-9D42-011F14A99E8D}" type="slidenum">
              <a:rPr lang="en-IN" smtClean="0"/>
              <a:t>48</a:t>
            </a:fld>
            <a:endParaRPr lang="en-IN"/>
          </a:p>
        </p:txBody>
      </p:sp>
      <p:pic>
        <p:nvPicPr>
          <p:cNvPr id="1026" name="Picture 2" descr="Sanskrit Translation &amp; Language Services - Filose |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2722" y="1946246"/>
            <a:ext cx="3167817" cy="28158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0D49F63-2B45-BA27-F60C-6C1F888B5297}"/>
              </a:ext>
            </a:extLst>
          </p:cNvPr>
          <p:cNvPicPr>
            <a:picLocks noChangeAspect="1"/>
          </p:cNvPicPr>
          <p:nvPr/>
        </p:nvPicPr>
        <p:blipFill>
          <a:blip r:embed="rId3"/>
          <a:stretch>
            <a:fillRect/>
          </a:stretch>
        </p:blipFill>
        <p:spPr>
          <a:xfrm>
            <a:off x="375676" y="1671128"/>
            <a:ext cx="3834716" cy="2615411"/>
          </a:xfrm>
          <a:prstGeom prst="rect">
            <a:avLst/>
          </a:prstGeom>
        </p:spPr>
      </p:pic>
      <p:pic>
        <p:nvPicPr>
          <p:cNvPr id="10" name="Picture 9">
            <a:extLst>
              <a:ext uri="{FF2B5EF4-FFF2-40B4-BE49-F238E27FC236}">
                <a16:creationId xmlns:a16="http://schemas.microsoft.com/office/drawing/2014/main" id="{C2139999-69F7-5671-7D9A-12161D62EADB}"/>
              </a:ext>
            </a:extLst>
          </p:cNvPr>
          <p:cNvPicPr>
            <a:picLocks noChangeAspect="1"/>
          </p:cNvPicPr>
          <p:nvPr/>
        </p:nvPicPr>
        <p:blipFill>
          <a:blip r:embed="rId4"/>
          <a:stretch>
            <a:fillRect/>
          </a:stretch>
        </p:blipFill>
        <p:spPr>
          <a:xfrm>
            <a:off x="4445657" y="1671127"/>
            <a:ext cx="4669941" cy="2615411"/>
          </a:xfrm>
          <a:prstGeom prst="rect">
            <a:avLst/>
          </a:prstGeom>
        </p:spPr>
      </p:pic>
      <p:pic>
        <p:nvPicPr>
          <p:cNvPr id="12" name="Picture 11">
            <a:extLst>
              <a:ext uri="{FF2B5EF4-FFF2-40B4-BE49-F238E27FC236}">
                <a16:creationId xmlns:a16="http://schemas.microsoft.com/office/drawing/2014/main" id="{A9623A25-09F0-507C-2B77-CED6F0BD1741}"/>
              </a:ext>
            </a:extLst>
          </p:cNvPr>
          <p:cNvPicPr>
            <a:picLocks noChangeAspect="1"/>
          </p:cNvPicPr>
          <p:nvPr/>
        </p:nvPicPr>
        <p:blipFill>
          <a:blip r:embed="rId5"/>
          <a:stretch>
            <a:fillRect/>
          </a:stretch>
        </p:blipFill>
        <p:spPr>
          <a:xfrm>
            <a:off x="384820" y="4398498"/>
            <a:ext cx="3816427" cy="1905001"/>
          </a:xfrm>
          <a:prstGeom prst="rect">
            <a:avLst/>
          </a:prstGeom>
        </p:spPr>
      </p:pic>
      <p:pic>
        <p:nvPicPr>
          <p:cNvPr id="14" name="Picture 13">
            <a:extLst>
              <a:ext uri="{FF2B5EF4-FFF2-40B4-BE49-F238E27FC236}">
                <a16:creationId xmlns:a16="http://schemas.microsoft.com/office/drawing/2014/main" id="{DA04CDE5-74FA-4BF2-AE99-9962667922DD}"/>
              </a:ext>
            </a:extLst>
          </p:cNvPr>
          <p:cNvPicPr>
            <a:picLocks noChangeAspect="1"/>
          </p:cNvPicPr>
          <p:nvPr/>
        </p:nvPicPr>
        <p:blipFill>
          <a:blip r:embed="rId6"/>
          <a:stretch>
            <a:fillRect/>
          </a:stretch>
        </p:blipFill>
        <p:spPr>
          <a:xfrm>
            <a:off x="4445657" y="4398498"/>
            <a:ext cx="4669941" cy="1905001"/>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t>49</a:t>
            </a:fld>
            <a:endParaRPr lang="en-IN"/>
          </a:p>
        </p:txBody>
      </p:sp>
      <p:sp>
        <p:nvSpPr>
          <p:cNvPr id="4" name="Rectangle: Rounded Corners 3"/>
          <p:cNvSpPr/>
          <p:nvPr/>
        </p:nvSpPr>
        <p:spPr>
          <a:xfrm>
            <a:off x="2403815" y="228039"/>
            <a:ext cx="6915116" cy="590680"/>
          </a:xfrm>
          <a:prstGeom prst="roundRect">
            <a:avLst/>
          </a:prstGeom>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4400" dirty="0">
                <a:latin typeface="Times New Roman" panose="02020603050405020304" pitchFamily="18" charset="0"/>
                <a:cs typeface="Times New Roman" panose="02020603050405020304" pitchFamily="18" charset="0"/>
              </a:rPr>
              <a:t>TEACHER’S DAY</a:t>
            </a:r>
          </a:p>
        </p:txBody>
      </p:sp>
      <p:pic>
        <p:nvPicPr>
          <p:cNvPr id="3" name="Picture 2">
            <a:extLst>
              <a:ext uri="{FF2B5EF4-FFF2-40B4-BE49-F238E27FC236}">
                <a16:creationId xmlns:a16="http://schemas.microsoft.com/office/drawing/2014/main" id="{3EED8DA3-6DB9-E803-A9ED-59C50DAEE0BC}"/>
              </a:ext>
            </a:extLst>
          </p:cNvPr>
          <p:cNvPicPr>
            <a:picLocks noChangeAspect="1"/>
          </p:cNvPicPr>
          <p:nvPr/>
        </p:nvPicPr>
        <p:blipFill>
          <a:blip r:embed="rId2"/>
          <a:stretch>
            <a:fillRect/>
          </a:stretch>
        </p:blipFill>
        <p:spPr>
          <a:xfrm>
            <a:off x="822961" y="1015012"/>
            <a:ext cx="4215384" cy="2805865"/>
          </a:xfrm>
          <a:prstGeom prst="rect">
            <a:avLst/>
          </a:prstGeom>
        </p:spPr>
      </p:pic>
      <p:pic>
        <p:nvPicPr>
          <p:cNvPr id="6" name="Picture 5">
            <a:extLst>
              <a:ext uri="{FF2B5EF4-FFF2-40B4-BE49-F238E27FC236}">
                <a16:creationId xmlns:a16="http://schemas.microsoft.com/office/drawing/2014/main" id="{5881BD41-BB77-EF3B-9AC7-9DA1A9F1668E}"/>
              </a:ext>
            </a:extLst>
          </p:cNvPr>
          <p:cNvPicPr>
            <a:picLocks noChangeAspect="1"/>
          </p:cNvPicPr>
          <p:nvPr/>
        </p:nvPicPr>
        <p:blipFill>
          <a:blip r:embed="rId3"/>
          <a:stretch>
            <a:fillRect/>
          </a:stretch>
        </p:blipFill>
        <p:spPr>
          <a:xfrm>
            <a:off x="5861374" y="950976"/>
            <a:ext cx="4311588" cy="2869901"/>
          </a:xfrm>
          <a:prstGeom prst="rect">
            <a:avLst/>
          </a:prstGeom>
        </p:spPr>
      </p:pic>
      <p:pic>
        <p:nvPicPr>
          <p:cNvPr id="8" name="Picture 7">
            <a:extLst>
              <a:ext uri="{FF2B5EF4-FFF2-40B4-BE49-F238E27FC236}">
                <a16:creationId xmlns:a16="http://schemas.microsoft.com/office/drawing/2014/main" id="{5F2A37C1-EBB3-1D1E-7784-3C87FB248E3D}"/>
              </a:ext>
            </a:extLst>
          </p:cNvPr>
          <p:cNvPicPr>
            <a:picLocks noChangeAspect="1"/>
          </p:cNvPicPr>
          <p:nvPr/>
        </p:nvPicPr>
        <p:blipFill>
          <a:blip r:embed="rId4"/>
          <a:stretch>
            <a:fillRect/>
          </a:stretch>
        </p:blipFill>
        <p:spPr>
          <a:xfrm>
            <a:off x="822961" y="3982563"/>
            <a:ext cx="4215384" cy="2805864"/>
          </a:xfrm>
          <a:prstGeom prst="rect">
            <a:avLst/>
          </a:prstGeom>
        </p:spPr>
      </p:pic>
      <p:pic>
        <p:nvPicPr>
          <p:cNvPr id="10" name="Picture 9">
            <a:extLst>
              <a:ext uri="{FF2B5EF4-FFF2-40B4-BE49-F238E27FC236}">
                <a16:creationId xmlns:a16="http://schemas.microsoft.com/office/drawing/2014/main" id="{3453B5E7-137E-7703-1737-FD717B233777}"/>
              </a:ext>
            </a:extLst>
          </p:cNvPr>
          <p:cNvPicPr>
            <a:picLocks noChangeAspect="1"/>
          </p:cNvPicPr>
          <p:nvPr/>
        </p:nvPicPr>
        <p:blipFill>
          <a:blip r:embed="rId5"/>
          <a:stretch>
            <a:fillRect/>
          </a:stretch>
        </p:blipFill>
        <p:spPr>
          <a:xfrm>
            <a:off x="5861373" y="4049258"/>
            <a:ext cx="4311588" cy="271452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81200" y="227186"/>
            <a:ext cx="8229600" cy="6311726"/>
          </a:xfrm>
          <a:prstGeom prst="rect">
            <a:avLst/>
          </a:prstGeom>
        </p:spPr>
      </p:pic>
      <p:sp>
        <p:nvSpPr>
          <p:cNvPr id="6" name="Rectangle 5"/>
          <p:cNvSpPr/>
          <p:nvPr/>
        </p:nvSpPr>
        <p:spPr>
          <a:xfrm>
            <a:off x="2279576" y="227186"/>
            <a:ext cx="309634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p:cNvSpPr>
            <a:spLocks noGrp="1"/>
          </p:cNvSpPr>
          <p:nvPr>
            <p:ph type="sldNum" sz="quarter" idx="12"/>
          </p:nvPr>
        </p:nvSpPr>
        <p:spPr/>
        <p:txBody>
          <a:bodyPr/>
          <a:lstStyle/>
          <a:p>
            <a:fld id="{4F1023B6-41B5-48C9-9D42-011F14A99E8D}" type="slidenum">
              <a:rPr lang="en-IN" smtClean="0"/>
              <a:t>5</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cstate="print" r:embed="rId2">
            <a:extLst>
              <a:ext uri="{28A0092B-C50C-407E-A947-70E740481C1C}">
                <a14:useLocalDpi xmlns:a14="http://schemas.microsoft.com/office/drawing/2010/main" val="0"/>
              </a:ext>
            </a:extLst>
          </a:blip>
          <a:srcRect t="84"/>
          <a:stretch/>
        </p:blipFill>
        <p:spPr>
          <a:xfrm>
            <a:off x="5687681" y="1250829"/>
            <a:ext cx="5092195" cy="2750651"/>
          </a:xfrm>
          <a:prstGeom prst="rect">
            <a:avLst/>
          </a:prstGeom>
        </p:spPr>
      </p:pic>
      <p:pic>
        <p:nvPicPr>
          <p:cNvPr id="5" name="Picture 4"/>
          <p:cNvPicPr>
            <a:picLocks noChangeAspect="1"/>
          </p:cNvPicPr>
          <p:nvPr/>
        </p:nvPicPr>
        <p:blipFill rotWithShape="1">
          <a:blip cstate="print" r:embed="rId3">
            <a:extLst>
              <a:ext uri="{28A0092B-C50C-407E-A947-70E740481C1C}">
                <a14:useLocalDpi xmlns:a14="http://schemas.microsoft.com/office/drawing/2010/main" val="0"/>
              </a:ext>
            </a:extLst>
          </a:blip>
          <a:srcRect t="76"/>
          <a:stretch/>
        </p:blipFill>
        <p:spPr>
          <a:xfrm>
            <a:off x="5687681" y="4001480"/>
            <a:ext cx="5092195" cy="2589101"/>
          </a:xfrm>
          <a:prstGeom prst="rect">
            <a:avLst/>
          </a:prstGeom>
        </p:spPr>
      </p:pic>
      <p:pic>
        <p:nvPicPr>
          <p:cNvPr id="6" name="Picture 5"/>
          <p:cNvPicPr>
            <a:picLocks noChangeAspect="1"/>
          </p:cNvPicPr>
          <p:nvPr/>
        </p:nvPicPr>
        <p:blipFill rotWithShape="1">
          <a:blip cstate="print" r:embed="rId4">
            <a:extLst>
              <a:ext uri="{28A0092B-C50C-407E-A947-70E740481C1C}">
                <a14:useLocalDpi xmlns:a14="http://schemas.microsoft.com/office/drawing/2010/main" val="0"/>
              </a:ext>
            </a:extLst>
          </a:blip>
          <a:srcRect b="98"/>
          <a:stretch/>
        </p:blipFill>
        <p:spPr>
          <a:xfrm>
            <a:off x="1233576" y="4009746"/>
            <a:ext cx="4454105" cy="2580835"/>
          </a:xfrm>
          <a:prstGeom prst="rect">
            <a:avLst/>
          </a:prstGeom>
        </p:spPr>
      </p:pic>
      <p:pic>
        <p:nvPicPr>
          <p:cNvPr id="7" name="Picture 6"/>
          <p:cNvPicPr>
            <a:picLocks noChangeAspect="1"/>
          </p:cNvPicPr>
          <p:nvPr/>
        </p:nvPicPr>
        <p:blipFill rotWithShape="1">
          <a:blip cstate="print" r:embed="rId5">
            <a:extLst>
              <a:ext uri="{28A0092B-C50C-407E-A947-70E740481C1C}">
                <a14:useLocalDpi xmlns:a14="http://schemas.microsoft.com/office/drawing/2010/main" val="0"/>
              </a:ext>
            </a:extLst>
          </a:blip>
          <a:srcRect t="92"/>
          <a:stretch/>
        </p:blipFill>
        <p:spPr>
          <a:xfrm>
            <a:off x="1233577" y="1250830"/>
            <a:ext cx="4454105" cy="2750651"/>
          </a:xfrm>
          <a:prstGeom prst="rect">
            <a:avLst/>
          </a:prstGeom>
        </p:spPr>
      </p:pic>
      <p:pic>
        <p:nvPicPr>
          <p:cNvPr id="8" name="Picture 7">
            <a:extLst>
              <a:ext uri="{FF2B5EF4-FFF2-40B4-BE49-F238E27FC236}">
                <a16:creationId xmlns:a16="http://schemas.microsoft.com/office/drawing/2014/main" id="{1ED4EEED-22C5-BF6C-5254-07BF7AB662CC}"/>
              </a:ext>
            </a:extLst>
          </p:cNvPr>
          <p:cNvPicPr>
            <a:picLocks noChangeAspect="1"/>
          </p:cNvPicPr>
          <p:nvPr/>
        </p:nvPicPr>
        <p:blipFill>
          <a:blip cstate="print"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7654" y="9683"/>
            <a:ext cx="3571335" cy="1193883"/>
          </a:xfrm>
          <a:prstGeom prst="rect">
            <a:avLst/>
          </a:prstGeom>
          <a:noFill/>
          <a:ln>
            <a:noFill/>
          </a:ln>
        </p:spPr>
      </p:pic>
      <p:sp>
        <p:nvSpPr>
          <p:cNvPr id="2" name="Slide Number Placeholder 1">
            <a:extLst>
              <a:ext uri="{FF2B5EF4-FFF2-40B4-BE49-F238E27FC236}">
                <a16:creationId xmlns:a16="http://schemas.microsoft.com/office/drawing/2014/main" id="{B8105932-F678-2A5A-F2CD-003C27F8AFDF}"/>
              </a:ext>
            </a:extLst>
          </p:cNvPr>
          <p:cNvSpPr>
            <a:spLocks noGrp="1"/>
          </p:cNvSpPr>
          <p:nvPr>
            <p:ph idx="12" sz="quarter" type="sldNum"/>
          </p:nvPr>
        </p:nvSpPr>
        <p:spPr>
          <a:xfrm>
            <a:off x="8610600" y="6356350"/>
            <a:ext cx="2743200" cy="365125"/>
          </a:xfrm>
          <a:prstGeom prst="rect">
            <a:avLst/>
          </a:prstGeom>
        </p:spPr>
        <p:txBody>
          <a:bodyPr anchor="ctr" bIns="45720" lIns="91440" rIns="91440" rtlCol="0" tIns="45720" vert="horz"/>
          <a:lstStyle>
            <a:defPPr>
              <a:defRPr lang="en-US"/>
            </a:defPPr>
            <a:lvl1pPr algn="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fld id="{4F1023B6-41B5-48C9-9D42-011F14A99E8D}" type="slidenum">
              <a:rPr lang="en-IN" smtClean="0"/>
              <a:pPr/>
              <a:t>50</a:t>
            </a:fld>
            <a:endParaRPr lang="en-IN"/>
          </a:p>
        </p:txBody>
      </p:sp>
    </p:spTree>
    <p:extLst>
      <p:ext uri="{BB962C8B-B14F-4D97-AF65-F5344CB8AC3E}">
        <p14:creationId xmlns:p14="http://schemas.microsoft.com/office/powerpoint/2010/main" val="4217412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t>51</a:t>
            </a:fld>
            <a:endParaRPr lang="en-IN"/>
          </a:p>
        </p:txBody>
      </p:sp>
      <p:sp>
        <p:nvSpPr>
          <p:cNvPr id="3" name="TextBox 2">
            <a:extLst>
              <a:ext uri="{FF2B5EF4-FFF2-40B4-BE49-F238E27FC236}">
                <a16:creationId xmlns:a16="http://schemas.microsoft.com/office/drawing/2014/main" id="{623843D2-F1CF-2264-BAF0-19160C914CC5}"/>
              </a:ext>
            </a:extLst>
          </p:cNvPr>
          <p:cNvSpPr txBox="1"/>
          <p:nvPr/>
        </p:nvSpPr>
        <p:spPr>
          <a:xfrm>
            <a:off x="1682496" y="204800"/>
            <a:ext cx="9070848" cy="1200329"/>
          </a:xfrm>
          <a:prstGeom prst="rect">
            <a:avLst/>
          </a:prstGeom>
          <a:noFill/>
        </p:spPr>
        <p:txBody>
          <a:bodyPr wrap="square">
            <a:spAutoFit/>
          </a:bodyPr>
          <a:lstStyle/>
          <a:p>
            <a:pPr algn="ctr"/>
            <a:r>
              <a:rPr lang="en-GB" sz="3600" b="1" i="0" dirty="0">
                <a:solidFill>
                  <a:srgbClr val="7030A0"/>
                </a:solidFill>
                <a:effectLst/>
                <a:latin typeface="Jokerman" panose="04090605060D06020702" pitchFamily="82" charset="0"/>
              </a:rPr>
              <a:t>A Vibrant Celebration of Creativity </a:t>
            </a:r>
            <a:r>
              <a:rPr lang="en-GB" sz="3600" b="1" i="0" dirty="0">
                <a:solidFill>
                  <a:srgbClr val="C00000"/>
                </a:solidFill>
                <a:effectLst/>
                <a:latin typeface="Jokerman" panose="04090605060D06020702" pitchFamily="82" charset="0"/>
              </a:rPr>
              <a:t>Kids Fest 2025 </a:t>
            </a:r>
            <a:endParaRPr lang="en-GB" sz="3600" b="1" dirty="0">
              <a:solidFill>
                <a:srgbClr val="C00000"/>
              </a:solidFill>
              <a:latin typeface="Jokerman" panose="04090605060D06020702" pitchFamily="82" charset="0"/>
            </a:endParaRPr>
          </a:p>
        </p:txBody>
      </p:sp>
      <p:pic>
        <p:nvPicPr>
          <p:cNvPr id="4" name="Picture 2" descr="May be an image of child and text that says '4-C TSTE BIHAR OPEN AAAliA MOUNT LJERA ZEE ZEESCHOOL SCHOOL NGP FEST EST(277-3AT2025) 2975AT 2025) WELCOMES COMES บ ALL TO FIN FOOD FEST LGGHLIGHTS GAMES TASTE OF BIHAR TUDEW7S BIHAR'">
            <a:extLst>
              <a:ext uri="{FF2B5EF4-FFF2-40B4-BE49-F238E27FC236}">
                <a16:creationId xmlns:a16="http://schemas.microsoft.com/office/drawing/2014/main" id="{0B16D242-6285-DCF8-2384-A9BBE5D136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67" y="1267438"/>
            <a:ext cx="3852333" cy="25666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ay be an image of one or more people, people smiling and text">
            <a:extLst>
              <a:ext uri="{FF2B5EF4-FFF2-40B4-BE49-F238E27FC236}">
                <a16:creationId xmlns:a16="http://schemas.microsoft.com/office/drawing/2014/main" id="{3B17E277-315F-D042-D2AA-8B98606462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370" y="1267438"/>
            <a:ext cx="4221330" cy="2566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May be an image of one or more people, table and text">
            <a:extLst>
              <a:ext uri="{FF2B5EF4-FFF2-40B4-BE49-F238E27FC236}">
                <a16:creationId xmlns:a16="http://schemas.microsoft.com/office/drawing/2014/main" id="{2C655E27-E8F5-4DC2-6659-AFB185669D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1566" y="1304104"/>
            <a:ext cx="3797301" cy="25299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May be an image of one or more people and flute">
            <a:extLst>
              <a:ext uri="{FF2B5EF4-FFF2-40B4-BE49-F238E27FC236}">
                <a16:creationId xmlns:a16="http://schemas.microsoft.com/office/drawing/2014/main" id="{A930BB2A-5A9D-29F4-07BD-48B94752513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1167" y="4041434"/>
            <a:ext cx="3920067" cy="26117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May be an image of text">
            <a:extLst>
              <a:ext uri="{FF2B5EF4-FFF2-40B4-BE49-F238E27FC236}">
                <a16:creationId xmlns:a16="http://schemas.microsoft.com/office/drawing/2014/main" id="{04D2BE9A-49B6-41BF-E16F-C3DE3C9623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46370" y="4041434"/>
            <a:ext cx="3920068" cy="26117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May be an image of one or more people and crowd">
            <a:extLst>
              <a:ext uri="{FF2B5EF4-FFF2-40B4-BE49-F238E27FC236}">
                <a16:creationId xmlns:a16="http://schemas.microsoft.com/office/drawing/2014/main" id="{BC02B23E-F324-36E0-A131-3B2DB72C6F6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1574" y="4041434"/>
            <a:ext cx="3920067" cy="26117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itle 1"/>
          <p:cNvSpPr txBox="1"/>
          <p:nvPr/>
        </p:nvSpPr>
        <p:spPr>
          <a:xfrm>
            <a:off x="1981200" y="274638"/>
            <a:ext cx="8229600" cy="778098"/>
          </a:xfrm>
          <a:prstGeom prst="rect">
            <a:avLst/>
          </a:prstGeom>
        </p:spPr>
        <p:txBody>
          <a:bodyPr>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b="1" dirty="0" lang="en-US">
                <a:latin charset="0" panose="02020603050405020304" pitchFamily="18" typeface="Times"/>
              </a:rPr>
              <a:t>      </a:t>
            </a:r>
            <a:r>
              <a:rPr b="1" dirty="0" lang="en-US">
                <a:solidFill>
                  <a:srgbClr val="002060"/>
                </a:solidFill>
                <a:latin charset="0" panose="02020603050405020304" pitchFamily="18" typeface="Times"/>
              </a:rPr>
              <a:t>Annual Function</a:t>
            </a:r>
          </a:p>
        </p:txBody>
      </p:sp>
      <p:sp>
        <p:nvSpPr>
          <p:cNvPr id="2" name="Slide Number Placeholder 1"/>
          <p:cNvSpPr>
            <a:spLocks noGrp="1"/>
          </p:cNvSpPr>
          <p:nvPr>
            <p:ph idx="12" sz="quarter" type="sldNum"/>
          </p:nvPr>
        </p:nvSpPr>
        <p:spPr/>
        <p:txBody>
          <a:bodyPr/>
          <a:lstStyle/>
          <a:p>
            <a:fld id="{4F1023B6-41B5-48C9-9D42-011F14A99E8D}" type="slidenum">
              <a:rPr lang="en-IN" smtClean="0"/>
              <a:t>52</a:t>
            </a:fld>
            <a:endParaRPr lang="en-IN"/>
          </a:p>
        </p:txBody>
      </p:sp>
      <p:pic>
        <p:nvPicPr>
          <p:cNvPr id="4" name="Picture 3">
            <a:extLst>
              <a:ext uri="{FF2B5EF4-FFF2-40B4-BE49-F238E27FC236}">
                <a16:creationId xmlns:a16="http://schemas.microsoft.com/office/drawing/2014/main" id="{F02938C3-5312-2796-23BF-C3D70914ECDA}"/>
              </a:ext>
            </a:extLst>
          </p:cNvPr>
          <p:cNvPicPr>
            <a:picLocks noChangeAspect="1"/>
          </p:cNvPicPr>
          <p:nvPr/>
        </p:nvPicPr>
        <p:blipFill>
          <a:blip cstate="print" r:embed="rId2"/>
          <a:srcRect b="57" l="3" r="36" t="140"/>
          <a:stretch>
            <a:fillRect/>
          </a:stretch>
        </p:blipFill>
        <p:spPr>
          <a:xfrm>
            <a:off x="1624338" y="1181336"/>
            <a:ext cx="4225551" cy="2538738"/>
          </a:xfrm>
          <a:prstGeom prst="rect">
            <a:avLst/>
          </a:prstGeom>
        </p:spPr>
      </p:pic>
      <p:pic>
        <p:nvPicPr>
          <p:cNvPr id="5" name="Picture 4">
            <a:extLst>
              <a:ext uri="{FF2B5EF4-FFF2-40B4-BE49-F238E27FC236}">
                <a16:creationId xmlns:a16="http://schemas.microsoft.com/office/drawing/2014/main" id="{94B91067-F59E-C454-D6B6-20E587D40341}"/>
              </a:ext>
            </a:extLst>
          </p:cNvPr>
          <p:cNvPicPr>
            <a:picLocks noChangeAspect="1"/>
          </p:cNvPicPr>
          <p:nvPr/>
        </p:nvPicPr>
        <p:blipFill>
          <a:blip cstate="print" r:embed="rId3"/>
          <a:srcRect b="55" r="36" t="141"/>
          <a:stretch>
            <a:fillRect/>
          </a:stretch>
        </p:blipFill>
        <p:spPr>
          <a:xfrm>
            <a:off x="6516624" y="1165805"/>
            <a:ext cx="4417825" cy="2538738"/>
          </a:xfrm>
          <a:prstGeom prst="rect">
            <a:avLst/>
          </a:prstGeom>
        </p:spPr>
      </p:pic>
      <p:pic>
        <p:nvPicPr>
          <p:cNvPr id="6" name="Picture 5">
            <a:extLst>
              <a:ext uri="{FF2B5EF4-FFF2-40B4-BE49-F238E27FC236}">
                <a16:creationId xmlns:a16="http://schemas.microsoft.com/office/drawing/2014/main" id="{92F9D17B-E1F4-08B3-CFEF-569DF8B6F73B}"/>
              </a:ext>
            </a:extLst>
          </p:cNvPr>
          <p:cNvPicPr>
            <a:picLocks noChangeAspect="1"/>
          </p:cNvPicPr>
          <p:nvPr/>
        </p:nvPicPr>
        <p:blipFill>
          <a:blip r:embed="rId4"/>
          <a:srcRect b="140" r="17" t="49"/>
          <a:stretch>
            <a:fillRect/>
          </a:stretch>
        </p:blipFill>
        <p:spPr>
          <a:xfrm>
            <a:off x="1624338" y="3803090"/>
            <a:ext cx="4271748" cy="2927121"/>
          </a:xfrm>
          <a:prstGeom prst="rect">
            <a:avLst/>
          </a:prstGeom>
        </p:spPr>
      </p:pic>
      <p:pic>
        <p:nvPicPr>
          <p:cNvPr id="7" name="Picture 6">
            <a:extLst>
              <a:ext uri="{FF2B5EF4-FFF2-40B4-BE49-F238E27FC236}">
                <a16:creationId xmlns:a16="http://schemas.microsoft.com/office/drawing/2014/main" id="{E371E880-3787-EF5E-9879-236312D69876}"/>
              </a:ext>
            </a:extLst>
          </p:cNvPr>
          <p:cNvPicPr>
            <a:picLocks noChangeAspect="1"/>
          </p:cNvPicPr>
          <p:nvPr/>
        </p:nvPicPr>
        <p:blipFill>
          <a:blip r:embed="rId5"/>
          <a:srcRect b="53" l="67" t="43"/>
          <a:stretch>
            <a:fillRect/>
          </a:stretch>
        </p:blipFill>
        <p:spPr>
          <a:xfrm>
            <a:off x="6096000" y="3803090"/>
            <a:ext cx="4417825" cy="2927121"/>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865" y="396558"/>
            <a:ext cx="7038639" cy="634082"/>
          </a:xfrm>
        </p:spPr>
        <p:txBody>
          <a:bodyPr>
            <a:noAutofit/>
          </a:bodyPr>
          <a:lstStyle/>
          <a:p>
            <a:r>
              <a:rPr lang="en-GB" sz="4800" b="1" dirty="0">
                <a:latin typeface="Times New Roman" panose="02020603050405020304" pitchFamily="18" charset="0"/>
                <a:cs typeface="Times New Roman" panose="02020603050405020304" pitchFamily="18" charset="0"/>
              </a:rPr>
              <a:t>            </a:t>
            </a:r>
            <a:r>
              <a:rPr lang="en-GB" sz="4800" b="1" dirty="0">
                <a:solidFill>
                  <a:srgbClr val="002060"/>
                </a:solidFill>
                <a:latin typeface="Times New Roman" panose="02020603050405020304" pitchFamily="18" charset="0"/>
                <a:cs typeface="Times New Roman" panose="02020603050405020304" pitchFamily="18" charset="0"/>
              </a:rPr>
              <a:t>Republic Day</a:t>
            </a:r>
            <a:endParaRPr lang="en-IN" sz="4800"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53</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1643" y="1152556"/>
            <a:ext cx="4504886" cy="2908457"/>
          </a:xfrm>
          <a:prstGeom prst="rect">
            <a:avLst/>
          </a:prstGeom>
          <a:ln w="28575">
            <a:solidFill>
              <a:schemeClr val="tx1"/>
            </a:solidFill>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973" y="1152555"/>
            <a:ext cx="5035212" cy="2908458"/>
          </a:xfrm>
          <a:prstGeom prst="rect">
            <a:avLst/>
          </a:prstGeom>
          <a:ln w="28575">
            <a:solidFill>
              <a:schemeClr val="tx1"/>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5714" y="4182928"/>
            <a:ext cx="4778309" cy="2538547"/>
          </a:xfrm>
          <a:prstGeom prst="rect">
            <a:avLst/>
          </a:prstGeom>
          <a:ln w="28575">
            <a:solidFill>
              <a:schemeClr val="tx1"/>
            </a:solid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2088-A593-C30D-D002-72BE2CAD7595}"/>
              </a:ext>
            </a:extLst>
          </p:cNvPr>
          <p:cNvSpPr>
            <a:spLocks noGrp="1"/>
          </p:cNvSpPr>
          <p:nvPr>
            <p:ph type="title"/>
          </p:nvPr>
        </p:nvSpPr>
        <p:spPr>
          <a:xfrm>
            <a:off x="1841380" y="89873"/>
            <a:ext cx="10515240" cy="1325160"/>
          </a:xfrm>
        </p:spPr>
        <p:txBody>
          <a:bodyPr/>
          <a:lstStyle/>
          <a:p>
            <a:pPr algn="ctr"/>
            <a:r>
              <a:rPr lang="en-GB" sz="3200" b="1" dirty="0">
                <a:latin typeface="Times" panose="02020603050405020304" pitchFamily="18" charset="0"/>
                <a:cs typeface="Times" panose="02020603050405020304" pitchFamily="18" charset="0"/>
              </a:rPr>
              <a:t>Art of Story Telling Activity (CCA English Gr 6 &amp; 7)</a:t>
            </a:r>
            <a:r>
              <a:rPr lang="en-GB" sz="2400" dirty="0">
                <a:latin typeface="Times" panose="02020603050405020304" pitchFamily="18" charset="0"/>
                <a:cs typeface="Times" panose="02020603050405020304" pitchFamily="18" charset="0"/>
              </a:rPr>
              <a:t/>
            </a:r>
            <a:br>
              <a:rPr lang="en-GB" sz="2400" dirty="0">
                <a:latin typeface="Times" panose="02020603050405020304" pitchFamily="18" charset="0"/>
                <a:cs typeface="Times" panose="02020603050405020304" pitchFamily="18" charset="0"/>
              </a:rPr>
            </a:br>
            <a:r>
              <a:rPr lang="en-GB" sz="2400" dirty="0">
                <a:solidFill>
                  <a:srgbClr val="C00000"/>
                </a:solidFill>
                <a:latin typeface="Times" panose="02020603050405020304" pitchFamily="18" charset="0"/>
                <a:cs typeface="Times" panose="02020603050405020304" pitchFamily="18" charset="0"/>
              </a:rPr>
              <a:t>Resource person :Mr. Jitendra Gangwani, the Founder and CEO of Jeet Pinnacle</a:t>
            </a:r>
            <a:endParaRPr lang="en-GB" sz="2800" dirty="0">
              <a:solidFill>
                <a:srgbClr val="C00000"/>
              </a:solidFill>
              <a:latin typeface="Times" panose="02020603050405020304" pitchFamily="18" charset="0"/>
              <a:cs typeface="Times" panose="02020603050405020304" pitchFamily="18" charset="0"/>
            </a:endParaRPr>
          </a:p>
        </p:txBody>
      </p:sp>
      <p:pic>
        <p:nvPicPr>
          <p:cNvPr id="7170" name="Picture 2" descr="May be an image of 1 person and text">
            <a:extLst>
              <a:ext uri="{FF2B5EF4-FFF2-40B4-BE49-F238E27FC236}">
                <a16:creationId xmlns:a16="http://schemas.microsoft.com/office/drawing/2014/main" id="{0168B0E1-8819-7055-F301-586C0043CD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34" y="1406566"/>
            <a:ext cx="2127250" cy="283633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ay be an image of 1 person and text that says 'ENGLISH STORY ENGLISHSTORYTELLING TELLING TOPIC: MODERN LIFE LESSONS Date: 08/10/2025 ALL ALL-GO0D GOOD DIGTTAL- CLIIZENS'">
            <a:extLst>
              <a:ext uri="{FF2B5EF4-FFF2-40B4-BE49-F238E27FC236}">
                <a16:creationId xmlns:a16="http://schemas.microsoft.com/office/drawing/2014/main" id="{79603D5D-E386-17A1-D6E9-1D5C682C97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0581" y="1415033"/>
            <a:ext cx="2114429" cy="281923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May be an image of 1 person, studying and text that says 'ENGLISH STORY TELLING TOPIC: MODERN TOPIC:MODERNLIFELESSON LIFE LESSONS Date: :08/10/2025 /2025'">
            <a:extLst>
              <a:ext uri="{FF2B5EF4-FFF2-40B4-BE49-F238E27FC236}">
                <a16:creationId xmlns:a16="http://schemas.microsoft.com/office/drawing/2014/main" id="{978556D9-7D3E-53B0-3838-4FA9190EE7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8125" y="1397939"/>
            <a:ext cx="2140071" cy="285342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May be an image of 1 person and text that says 'ENGLISH STORY TELLING TOPIC:MODERNLIFELESSON ΤΟPΙς: MODERN LIFE LESSONS Date: 08/10/2025'">
            <a:extLst>
              <a:ext uri="{FF2B5EF4-FFF2-40B4-BE49-F238E27FC236}">
                <a16:creationId xmlns:a16="http://schemas.microsoft.com/office/drawing/2014/main" id="{F3588AE1-1F70-D3D3-3BE1-9D0441E8FB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3793" y="1415033"/>
            <a:ext cx="2127250" cy="283633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May be an image of ‎1 person and ‎text that says '‎CCAACTIVITY ENGLISH STORY TELLING TOPIC: MODERN LIFE LESSONS Date: 08/10/2025 C の S (له ΜΟ' ERN LIFEO 75 FEO LESSON LES SON 洗中 HEY በገችልልህ 安 (٠0) w!!‎'‎‎">
            <a:extLst>
              <a:ext uri="{FF2B5EF4-FFF2-40B4-BE49-F238E27FC236}">
                <a16:creationId xmlns:a16="http://schemas.microsoft.com/office/drawing/2014/main" id="{5192CA93-535D-B002-6E2C-705123AB5F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7005" y="1397939"/>
            <a:ext cx="2127250" cy="283633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May be an image of 4 people, people studying and text that says 'CCA CCAACTIVITY ENGLISH ENGLISHSTORYTELLING STORY TELLING TOPIC MODERNLIFELESSON MODERN LIFE LESSONS Date: 08/ Date:08/10/2025 10/ 2025 Aeл'">
            <a:extLst>
              <a:ext uri="{FF2B5EF4-FFF2-40B4-BE49-F238E27FC236}">
                <a16:creationId xmlns:a16="http://schemas.microsoft.com/office/drawing/2014/main" id="{C98362A6-FA0F-AA40-6CAE-2E69ED901DA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7763" y="4281115"/>
            <a:ext cx="3890433" cy="2590823"/>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May be an image of 4 people, people smiling, people studying and text">
            <a:extLst>
              <a:ext uri="{FF2B5EF4-FFF2-40B4-BE49-F238E27FC236}">
                <a16:creationId xmlns:a16="http://schemas.microsoft.com/office/drawing/2014/main" id="{F6568ED2-633D-5795-D919-CD87A6D2D4A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15194" y="4255392"/>
            <a:ext cx="3890433" cy="2590823"/>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May be an image of 3 people, people studying and text">
            <a:extLst>
              <a:ext uri="{FF2B5EF4-FFF2-40B4-BE49-F238E27FC236}">
                <a16:creationId xmlns:a16="http://schemas.microsoft.com/office/drawing/2014/main" id="{263BBA2A-BFEF-B570-1F1D-BA56651CB51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334" y="4271797"/>
            <a:ext cx="3890433" cy="259082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98E460A-A750-D557-9B10-311F20A8B465}"/>
              </a:ext>
            </a:extLst>
          </p:cNvPr>
          <p:cNvSpPr>
            <a:spLocks noGrp="1"/>
          </p:cNvSpPr>
          <p:nvPr>
            <p:ph type="sldNum" idx="3"/>
          </p:nvPr>
        </p:nvSpPr>
        <p:spPr/>
        <p:txBody>
          <a:bodyPr/>
          <a:lstStyle/>
          <a:p>
            <a:fld id="{CB983D7F-C77F-48FF-B0D0-5C405226463A}" type="slidenum">
              <a:rPr lang="en-US" smtClean="0"/>
              <a:pPr/>
              <a:t>54</a:t>
            </a:fld>
            <a:endParaRPr lang="en-US"/>
          </a:p>
        </p:txBody>
      </p:sp>
    </p:spTree>
    <p:extLst>
      <p:ext uri="{BB962C8B-B14F-4D97-AF65-F5344CB8AC3E}">
        <p14:creationId xmlns:p14="http://schemas.microsoft.com/office/powerpoint/2010/main" val="2507597654"/>
      </p:ext>
    </p:extLst>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4944" y="300732"/>
            <a:ext cx="9509760" cy="707384"/>
          </a:xfrm>
        </p:spPr>
        <p:txBody>
          <a:bodyPr>
            <a:noAutofit/>
          </a:bodyPr>
          <a:lstStyle/>
          <a:p>
            <a:pPr algn="l"/>
            <a:r>
              <a:rPr dirty="0" lang="en-GB" sz="4000">
                <a:latin charset="0" panose="02020603050405020304" pitchFamily="18" typeface="Times"/>
                <a:cs charset="0" panose="02020603050405020304" pitchFamily="18" typeface="Times"/>
              </a:rPr>
              <a:t>Marathi Diwas &amp; Shivaji Jayanti Celebration </a:t>
            </a:r>
            <a:endParaRPr b="1" dirty="0" lang="en-IN" sz="4000">
              <a:solidFill>
                <a:srgbClr val="002060"/>
              </a:solidFill>
              <a:latin charset="0" panose="02020603050405020304" pitchFamily="18" typeface="Times New Roman"/>
              <a:cs charset="0" panose="02020603050405020304" pitchFamily="18" typeface="Times New Roman"/>
            </a:endParaRPr>
          </a:p>
        </p:txBody>
      </p:sp>
      <p:sp>
        <p:nvSpPr>
          <p:cNvPr id="3" name="Slide Number Placeholder 2"/>
          <p:cNvSpPr>
            <a:spLocks noGrp="1"/>
          </p:cNvSpPr>
          <p:nvPr>
            <p:ph idx="12" sz="quarter" type="sldNum"/>
          </p:nvPr>
        </p:nvSpPr>
        <p:spPr/>
        <p:txBody>
          <a:bodyPr/>
          <a:lstStyle/>
          <a:p>
            <a:fld id="{4F1023B6-41B5-48C9-9D42-011F14A99E8D}" type="slidenum">
              <a:rPr lang="en-IN" smtClean="0"/>
              <a:t>55</a:t>
            </a:fld>
            <a:endParaRPr lang="en-IN"/>
          </a:p>
        </p:txBody>
      </p:sp>
      <p:pic>
        <p:nvPicPr>
          <p:cNvPr id="1026" name="Picture 2"/>
          <p:cNvPicPr>
            <a:picLocks noChangeArrowheads="1" noChangeAspect="1"/>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507147" y="1217531"/>
            <a:ext cx="3116957" cy="26194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5" name="Picture 4">
            <a:extLst>
              <a:ext uri="{FF2B5EF4-FFF2-40B4-BE49-F238E27FC236}">
                <a16:creationId xmlns:a16="http://schemas.microsoft.com/office/drawing/2014/main" id="{D235C17D-071D-37BD-D8BA-3EE6E77CF8B3}"/>
              </a:ext>
            </a:extLst>
          </p:cNvPr>
          <p:cNvPicPr>
            <a:picLocks noChangeAspect="1"/>
          </p:cNvPicPr>
          <p:nvPr/>
        </p:nvPicPr>
        <p:blipFill>
          <a:blip r:embed="rId3"/>
          <a:srcRect l="48" r="19" t="170"/>
          <a:stretch>
            <a:fillRect/>
          </a:stretch>
        </p:blipFill>
        <p:spPr>
          <a:xfrm>
            <a:off x="4002833" y="1176721"/>
            <a:ext cx="4008574" cy="2660260"/>
          </a:xfrm>
          <a:prstGeom prst="rect">
            <a:avLst/>
          </a:prstGeom>
        </p:spPr>
      </p:pic>
      <p:pic>
        <p:nvPicPr>
          <p:cNvPr id="7" name="Picture 6">
            <a:extLst>
              <a:ext uri="{FF2B5EF4-FFF2-40B4-BE49-F238E27FC236}">
                <a16:creationId xmlns:a16="http://schemas.microsoft.com/office/drawing/2014/main" id="{A26E99C1-FEAA-7ADD-FD82-556E6E53D8B1}"/>
              </a:ext>
            </a:extLst>
          </p:cNvPr>
          <p:cNvPicPr>
            <a:picLocks noChangeAspect="1"/>
          </p:cNvPicPr>
          <p:nvPr/>
        </p:nvPicPr>
        <p:blipFill>
          <a:blip cstate="print" r:embed="rId4"/>
          <a:stretch>
            <a:fillRect/>
          </a:stretch>
        </p:blipFill>
        <p:spPr>
          <a:xfrm>
            <a:off x="8279546" y="1217531"/>
            <a:ext cx="3405307" cy="2660260"/>
          </a:xfrm>
          <a:prstGeom prst="rect">
            <a:avLst/>
          </a:prstGeom>
        </p:spPr>
      </p:pic>
      <p:pic>
        <p:nvPicPr>
          <p:cNvPr id="8" name="Picture 7">
            <a:extLst>
              <a:ext uri="{FF2B5EF4-FFF2-40B4-BE49-F238E27FC236}">
                <a16:creationId xmlns:a16="http://schemas.microsoft.com/office/drawing/2014/main" id="{91040D50-60D5-2C5F-1C0B-D17C1C355BA4}"/>
              </a:ext>
            </a:extLst>
          </p:cNvPr>
          <p:cNvPicPr>
            <a:picLocks noChangeAspect="1"/>
          </p:cNvPicPr>
          <p:nvPr/>
        </p:nvPicPr>
        <p:blipFill>
          <a:blip r:embed="rId5"/>
          <a:srcRect b="131" t="12"/>
          <a:stretch>
            <a:fillRect/>
          </a:stretch>
        </p:blipFill>
        <p:spPr>
          <a:xfrm>
            <a:off x="432662" y="3941061"/>
            <a:ext cx="10107322" cy="2780414"/>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2550-30EB-95D9-2DB4-AA43A8DF04DD}"/>
              </a:ext>
            </a:extLst>
          </p:cNvPr>
          <p:cNvSpPr>
            <a:spLocks noGrp="1"/>
          </p:cNvSpPr>
          <p:nvPr>
            <p:ph type="ctrTitle"/>
          </p:nvPr>
        </p:nvSpPr>
        <p:spPr>
          <a:xfrm>
            <a:off x="1524000" y="103618"/>
            <a:ext cx="9144000" cy="630425"/>
          </a:xfrm>
        </p:spPr>
        <p:txBody>
          <a:bodyPr>
            <a:normAutofit fontScale="90000"/>
          </a:bodyPr>
          <a:lstStyle/>
          <a:p>
            <a:r>
              <a:rPr lang="en-GB" dirty="0"/>
              <a:t>‘ </a:t>
            </a:r>
            <a:r>
              <a:rPr lang="en-GB" sz="4000" dirty="0" err="1">
                <a:latin typeface="Times" panose="02020603050405020304" pitchFamily="18" charset="0"/>
                <a:cs typeface="Times" panose="02020603050405020304" pitchFamily="18" charset="0"/>
              </a:rPr>
              <a:t>Creatophora</a:t>
            </a:r>
            <a:r>
              <a:rPr lang="en-GB" sz="4000" dirty="0">
                <a:latin typeface="Times" panose="02020603050405020304" pitchFamily="18" charset="0"/>
                <a:cs typeface="Times" panose="02020603050405020304" pitchFamily="18" charset="0"/>
              </a:rPr>
              <a:t>’ Science Exhibition</a:t>
            </a:r>
            <a:endParaRPr lang="en-GB" dirty="0">
              <a:latin typeface="Times" panose="02020603050405020304" pitchFamily="18" charset="0"/>
              <a:cs typeface="Times" panose="02020603050405020304" pitchFamily="18" charset="0"/>
            </a:endParaRPr>
          </a:p>
        </p:txBody>
      </p:sp>
      <p:pic>
        <p:nvPicPr>
          <p:cNvPr id="3" name="Picture 2">
            <a:extLst>
              <a:ext uri="{FF2B5EF4-FFF2-40B4-BE49-F238E27FC236}">
                <a16:creationId xmlns:a16="http://schemas.microsoft.com/office/drawing/2014/main" id="{6ACFCE5E-A3FA-6D0C-8CD3-A6FF322F4B2D}"/>
              </a:ext>
            </a:extLst>
          </p:cNvPr>
          <p:cNvPicPr>
            <a:picLocks noChangeAspect="1"/>
          </p:cNvPicPr>
          <p:nvPr/>
        </p:nvPicPr>
        <p:blipFill>
          <a:blip r:embed="rId2" cstate="print"/>
          <a:stretch>
            <a:fillRect/>
          </a:stretch>
        </p:blipFill>
        <p:spPr>
          <a:xfrm>
            <a:off x="823689" y="1027022"/>
            <a:ext cx="4779669" cy="3178000"/>
          </a:xfrm>
          <a:prstGeom prst="rect">
            <a:avLst/>
          </a:prstGeom>
        </p:spPr>
      </p:pic>
      <p:pic>
        <p:nvPicPr>
          <p:cNvPr id="5" name="Picture 4">
            <a:extLst>
              <a:ext uri="{FF2B5EF4-FFF2-40B4-BE49-F238E27FC236}">
                <a16:creationId xmlns:a16="http://schemas.microsoft.com/office/drawing/2014/main" id="{2547CB93-931B-1761-19BD-F8C0BFF4A01A}"/>
              </a:ext>
            </a:extLst>
          </p:cNvPr>
          <p:cNvPicPr>
            <a:picLocks noChangeAspect="1"/>
          </p:cNvPicPr>
          <p:nvPr/>
        </p:nvPicPr>
        <p:blipFill>
          <a:blip r:embed="rId3" cstate="print"/>
          <a:stretch>
            <a:fillRect/>
          </a:stretch>
        </p:blipFill>
        <p:spPr>
          <a:xfrm>
            <a:off x="823689" y="4289422"/>
            <a:ext cx="4779669" cy="2464960"/>
          </a:xfrm>
          <a:prstGeom prst="rect">
            <a:avLst/>
          </a:prstGeom>
        </p:spPr>
      </p:pic>
      <p:pic>
        <p:nvPicPr>
          <p:cNvPr id="6" name="Picture 5">
            <a:extLst>
              <a:ext uri="{FF2B5EF4-FFF2-40B4-BE49-F238E27FC236}">
                <a16:creationId xmlns:a16="http://schemas.microsoft.com/office/drawing/2014/main" id="{D54B1322-BB36-59B4-3CAE-9158D53936BB}"/>
              </a:ext>
            </a:extLst>
          </p:cNvPr>
          <p:cNvPicPr>
            <a:picLocks noChangeAspect="1"/>
          </p:cNvPicPr>
          <p:nvPr/>
        </p:nvPicPr>
        <p:blipFill>
          <a:blip r:embed="rId4" cstate="print"/>
          <a:stretch>
            <a:fillRect/>
          </a:stretch>
        </p:blipFill>
        <p:spPr>
          <a:xfrm>
            <a:off x="5769563" y="4289422"/>
            <a:ext cx="4779669" cy="2511991"/>
          </a:xfrm>
          <a:prstGeom prst="rect">
            <a:avLst/>
          </a:prstGeom>
        </p:spPr>
      </p:pic>
      <p:pic>
        <p:nvPicPr>
          <p:cNvPr id="7" name="Picture 6">
            <a:extLst>
              <a:ext uri="{FF2B5EF4-FFF2-40B4-BE49-F238E27FC236}">
                <a16:creationId xmlns:a16="http://schemas.microsoft.com/office/drawing/2014/main" id="{9826C084-67C7-F5B6-0203-6E3E0A4FFEB1}"/>
              </a:ext>
            </a:extLst>
          </p:cNvPr>
          <p:cNvPicPr>
            <a:picLocks noChangeAspect="1"/>
          </p:cNvPicPr>
          <p:nvPr/>
        </p:nvPicPr>
        <p:blipFill>
          <a:blip r:embed="rId5" cstate="print"/>
          <a:stretch>
            <a:fillRect/>
          </a:stretch>
        </p:blipFill>
        <p:spPr>
          <a:xfrm>
            <a:off x="5769563" y="1072133"/>
            <a:ext cx="4779669" cy="3087777"/>
          </a:xfrm>
          <a:prstGeom prst="rect">
            <a:avLst/>
          </a:prstGeom>
        </p:spPr>
      </p:pic>
    </p:spTree>
    <p:extLst>
      <p:ext uri="{BB962C8B-B14F-4D97-AF65-F5344CB8AC3E}">
        <p14:creationId xmlns:p14="http://schemas.microsoft.com/office/powerpoint/2010/main" val="29955756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C222-00F8-9E16-695E-A3DCC0FD41F7}"/>
            </a:ext>
          </a:extLst>
        </p:cNvPr>
        <p:cNvGrpSpPr/>
        <p:nvPr/>
      </p:nvGrpSpPr>
      <p:grpSpPr>
        <a:xfrm>
          <a:off x="0" y="0"/>
          <a:ext cx="0" cy="0"/>
          <a:chOff x="0" y="0"/>
          <a:chExt cx="0" cy="0"/>
        </a:xfrm>
      </p:grpSpPr>
      <p:pic>
        <p:nvPicPr>
          <p:cNvPr id="8196" name="Picture 4" descr="Activity Word Images – Browse 103,482 Stock Photos, Vectors, and Video |  Adobe Stock">
            <a:extLst>
              <a:ext uri="{FF2B5EF4-FFF2-40B4-BE49-F238E27FC236}">
                <a16:creationId xmlns:a16="http://schemas.microsoft.com/office/drawing/2014/main" id="{3357C2B4-75B1-524C-99A9-A0ED58404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6957" y="4641849"/>
            <a:ext cx="4972050" cy="17145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3D0EEC2-AA3A-01B8-1DC8-7D11910A04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23B6-41B5-48C9-9D42-011F14A99E8D}" type="slidenum">
              <a:rPr lang="en-IN" smtClean="0"/>
              <a:pPr/>
              <a:t>57</a:t>
            </a:fld>
            <a:endParaRPr lang="en-IN"/>
          </a:p>
        </p:txBody>
      </p:sp>
      <p:pic>
        <p:nvPicPr>
          <p:cNvPr id="1026" name="Picture 2" descr="Aviotron Aerospace Pvt. Ltd (@aviotronaerospace) • Facebook">
            <a:extLst>
              <a:ext uri="{FF2B5EF4-FFF2-40B4-BE49-F238E27FC236}">
                <a16:creationId xmlns:a16="http://schemas.microsoft.com/office/drawing/2014/main" id="{F06932C3-201F-06C7-9CBE-ECC547600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01" y="1336522"/>
            <a:ext cx="3052897" cy="30528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eam Logo Vector Files and more! by LionBox">
            <a:extLst>
              <a:ext uri="{FF2B5EF4-FFF2-40B4-BE49-F238E27FC236}">
                <a16:creationId xmlns:a16="http://schemas.microsoft.com/office/drawing/2014/main" id="{51C23F73-3E18-FDD1-FE24-752D275E4F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3703" y="1750075"/>
            <a:ext cx="5181536" cy="263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764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D9994-C177-227A-87E8-4BB5A2794B2C}"/>
              </a:ext>
            </a:extLst>
          </p:cNvPr>
          <p:cNvSpPr txBox="1">
            <a:spLocks noGrp="1"/>
          </p:cNvSpPr>
          <p:nvPr>
            <p:ph type="title"/>
          </p:nvPr>
        </p:nvSpPr>
        <p:spPr>
          <a:xfrm>
            <a:off x="1308146" y="192973"/>
            <a:ext cx="10515243" cy="726479"/>
          </a:xfrm>
        </p:spPr>
        <p:txBody>
          <a:bodyPr/>
          <a:lstStyle/>
          <a:p>
            <a:pPr lvl="0"/>
            <a:r>
              <a:rPr lang="en-US" sz="4000" b="1" spc="0" dirty="0">
                <a:latin typeface="Times" panose="02020603050405020304" pitchFamily="18" charset="0"/>
                <a:cs typeface="Times" panose="02020603050405020304" pitchFamily="18" charset="0"/>
              </a:rPr>
              <a:t>STEAM activity Plane </a:t>
            </a:r>
            <a:r>
              <a:rPr lang="en-US" sz="4000" b="1" dirty="0">
                <a:latin typeface="Times" panose="02020603050405020304" pitchFamily="18" charset="0"/>
                <a:cs typeface="Times" panose="02020603050405020304" pitchFamily="18" charset="0"/>
              </a:rPr>
              <a:t>S</a:t>
            </a:r>
            <a:r>
              <a:rPr lang="en-US" sz="4000" b="1" spc="0" dirty="0">
                <a:latin typeface="Times" panose="02020603050405020304" pitchFamily="18" charset="0"/>
                <a:cs typeface="Times" panose="02020603050405020304" pitchFamily="18" charset="0"/>
              </a:rPr>
              <a:t>imulation</a:t>
            </a:r>
            <a:endParaRPr lang="x-none" sz="4000" b="1" spc="0" dirty="0">
              <a:latin typeface="Times" panose="02020603050405020304" pitchFamily="18" charset="0"/>
              <a:cs typeface="Times" panose="02020603050405020304" pitchFamily="18" charset="0"/>
            </a:endParaRPr>
          </a:p>
        </p:txBody>
      </p:sp>
      <p:pic>
        <p:nvPicPr>
          <p:cNvPr id="3" name="Picture 3">
            <a:extLst>
              <a:ext uri="{FF2B5EF4-FFF2-40B4-BE49-F238E27FC236}">
                <a16:creationId xmlns:a16="http://schemas.microsoft.com/office/drawing/2014/main" id="{921519D9-DEB8-9515-8F2B-30806AF51E64}"/>
              </a:ext>
            </a:extLst>
          </p:cNvPr>
          <p:cNvPicPr>
            <a:picLocks noChangeAspect="1"/>
          </p:cNvPicPr>
          <p:nvPr/>
        </p:nvPicPr>
        <p:blipFill>
          <a:blip r:embed="rId2" cstate="print"/>
          <a:stretch>
            <a:fillRect/>
          </a:stretch>
        </p:blipFill>
        <p:spPr>
          <a:xfrm>
            <a:off x="180475" y="1467612"/>
            <a:ext cx="5745074" cy="4350962"/>
          </a:xfrm>
          <a:prstGeom prst="rect">
            <a:avLst/>
          </a:prstGeom>
          <a:noFill/>
          <a:ln cap="flat">
            <a:noFill/>
          </a:ln>
        </p:spPr>
      </p:pic>
      <p:pic>
        <p:nvPicPr>
          <p:cNvPr id="4" name="Picture 4">
            <a:extLst>
              <a:ext uri="{FF2B5EF4-FFF2-40B4-BE49-F238E27FC236}">
                <a16:creationId xmlns:a16="http://schemas.microsoft.com/office/drawing/2014/main" id="{2C7E7B8D-B270-5ED8-3FED-44B1785CBDB2}"/>
              </a:ext>
            </a:extLst>
          </p:cNvPr>
          <p:cNvPicPr>
            <a:picLocks noChangeAspect="1"/>
          </p:cNvPicPr>
          <p:nvPr/>
        </p:nvPicPr>
        <p:blipFill>
          <a:blip r:embed="rId3"/>
          <a:stretch>
            <a:fillRect/>
          </a:stretch>
        </p:blipFill>
        <p:spPr>
          <a:xfrm>
            <a:off x="6400800" y="1467612"/>
            <a:ext cx="4952518" cy="4350962"/>
          </a:xfrm>
          <a:prstGeom prst="rect">
            <a:avLst/>
          </a:prstGeom>
          <a:noFill/>
          <a:ln cap="flat">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0E3A9BD3-19EA-9CD5-11E8-01E945447489}"/>
              </a:ext>
            </a:extLst>
          </p:cNvPr>
          <p:cNvPicPr>
            <a:picLocks noChangeAspect="1"/>
          </p:cNvPicPr>
          <p:nvPr/>
        </p:nvPicPr>
        <p:blipFill>
          <a:blip r:embed="rId2"/>
          <a:stretch>
            <a:fillRect/>
          </a:stretch>
        </p:blipFill>
        <p:spPr>
          <a:xfrm>
            <a:off x="1163052" y="1459849"/>
            <a:ext cx="4736015" cy="4531875"/>
          </a:xfrm>
          <a:prstGeom prst="rect">
            <a:avLst/>
          </a:prstGeom>
          <a:noFill/>
          <a:ln cap="flat">
            <a:noFill/>
          </a:ln>
        </p:spPr>
      </p:pic>
      <p:pic>
        <p:nvPicPr>
          <p:cNvPr id="4" name="Picture 6">
            <a:extLst>
              <a:ext uri="{FF2B5EF4-FFF2-40B4-BE49-F238E27FC236}">
                <a16:creationId xmlns:a16="http://schemas.microsoft.com/office/drawing/2014/main" id="{AC582293-F7CA-557E-0FF4-F0A8E89E784F}"/>
              </a:ext>
            </a:extLst>
          </p:cNvPr>
          <p:cNvPicPr>
            <a:picLocks noChangeAspect="1"/>
          </p:cNvPicPr>
          <p:nvPr/>
        </p:nvPicPr>
        <p:blipFill>
          <a:blip r:embed="rId3"/>
          <a:stretch>
            <a:fillRect/>
          </a:stretch>
        </p:blipFill>
        <p:spPr>
          <a:xfrm>
            <a:off x="6095999" y="1459850"/>
            <a:ext cx="4568615" cy="4531875"/>
          </a:xfrm>
          <a:prstGeom prst="rect">
            <a:avLst/>
          </a:prstGeom>
          <a:noFill/>
          <a:ln cap="flat">
            <a:noFill/>
          </a:ln>
        </p:spPr>
      </p:pic>
      <p:sp>
        <p:nvSpPr>
          <p:cNvPr id="5" name="Title 3">
            <a:extLst>
              <a:ext uri="{FF2B5EF4-FFF2-40B4-BE49-F238E27FC236}">
                <a16:creationId xmlns:a16="http://schemas.microsoft.com/office/drawing/2014/main" id="{FB54798F-A41F-2FAE-09DF-DDCF5D616121}"/>
              </a:ext>
            </a:extLst>
          </p:cNvPr>
          <p:cNvSpPr txBox="1">
            <a:spLocks noGrp="1"/>
          </p:cNvSpPr>
          <p:nvPr>
            <p:ph type="title" idx="4294967295"/>
          </p:nvPr>
        </p:nvSpPr>
        <p:spPr>
          <a:xfrm>
            <a:off x="1823485" y="39586"/>
            <a:ext cx="9891160" cy="1025609"/>
          </a:xfrm>
        </p:spPr>
        <p:txBody>
          <a:bodyPr lIns="0" tIns="0" rIns="0" bIns="0">
            <a:noAutofit/>
          </a:bodyPr>
          <a:lstStyle/>
          <a:p>
            <a:pPr lvl="0"/>
            <a:r>
              <a:rPr lang="en-GB" sz="4000" b="1" dirty="0">
                <a:latin typeface="Times" panose="02020603050405020304" pitchFamily="18" charset="0"/>
                <a:cs typeface="Times" panose="02020603050405020304" pitchFamily="18" charset="0"/>
              </a:rPr>
              <a:t>		</a:t>
            </a:r>
            <a:r>
              <a:rPr lang="en-US" sz="4000" b="1" dirty="0">
                <a:latin typeface="Times" panose="02020603050405020304" pitchFamily="18" charset="0"/>
                <a:cs typeface="Times" panose="02020603050405020304" pitchFamily="18" charset="0"/>
              </a:rPr>
              <a:t> STEAM</a:t>
            </a:r>
            <a:r>
              <a:rPr lang="en-GB" sz="4000" b="1" dirty="0">
                <a:latin typeface="Times" panose="02020603050405020304" pitchFamily="18" charset="0"/>
                <a:cs typeface="Times" panose="02020603050405020304" pitchFamily="18" charset="0"/>
              </a:rPr>
              <a:t> Lab Activities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608" y="1746326"/>
            <a:ext cx="10673080" cy="878840"/>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defRPr/>
            </a:pPr>
            <a:r>
              <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“We</a:t>
            </a:r>
            <a:r>
              <a:rPr kumimoji="0" sz="2800" b="0" i="0" u="none" strike="noStrike" kern="1200" cap="none" spc="-10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provide</a:t>
            </a:r>
            <a:r>
              <a:rPr kumimoji="0" sz="2800" b="0" i="0" u="none" strike="noStrike" kern="1200" cap="none" spc="-10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sz="2800" b="0" i="0" u="none" strike="noStrike" kern="1200" cap="none" spc="-10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environment</a:t>
            </a:r>
            <a:r>
              <a:rPr kumimoji="0" sz="2800" b="0" i="0" u="none" strike="noStrike" kern="1200" cap="none" spc="-9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a:t>
            </a:r>
            <a:r>
              <a:rPr kumimoji="0" sz="2800" b="0" i="0" u="none" strike="noStrike" kern="1200" cap="none" spc="-10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ignite,</a:t>
            </a:r>
            <a:r>
              <a:rPr kumimoji="0" sz="2800" b="0" i="0" u="none" strike="noStrike" kern="1200" cap="none" spc="-1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nurture</a:t>
            </a:r>
            <a:r>
              <a:rPr kumimoji="0" sz="2800" b="0" i="0" u="none" strike="noStrike" kern="1200" cap="none" spc="-8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and</a:t>
            </a:r>
            <a:r>
              <a:rPr kumimoji="0" sz="2800" b="0" i="0" u="none" strike="noStrike" kern="1200" cap="none" spc="-10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unleash</a:t>
            </a:r>
            <a:r>
              <a:rPr kumimoji="0" sz="2800" b="0" i="0" u="none" strike="noStrike" kern="1200" cap="none" spc="-1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your </a:t>
            </a:r>
            <a:r>
              <a:rPr kumimoji="0"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potential</a:t>
            </a:r>
            <a:r>
              <a:rPr kumimoji="0" sz="2800" b="0" i="0" u="none" strike="noStrike" kern="1200" cap="none" spc="-10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and</a:t>
            </a:r>
            <a:r>
              <a:rPr kumimoji="0" sz="2800" b="0" i="0" u="none" strike="noStrike" kern="1200" cap="none" spc="-10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talent.”</a:t>
            </a:r>
            <a:endPar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object 3"/>
          <p:cNvSpPr txBox="1">
            <a:spLocks noGrp="1"/>
          </p:cNvSpPr>
          <p:nvPr>
            <p:ph type="ctrTitle"/>
          </p:nvPr>
        </p:nvSpPr>
        <p:spPr>
          <a:xfrm>
            <a:off x="838200" y="101009"/>
            <a:ext cx="8960357" cy="1367682"/>
          </a:xfrm>
          <a:prstGeom prst="rect">
            <a:avLst/>
          </a:prstGeom>
        </p:spPr>
        <p:txBody>
          <a:bodyPr vert="horz" wrap="square" lIns="0" tIns="13335" rIns="0" bIns="0" rtlCol="0">
            <a:spAutoFit/>
          </a:bodyPr>
          <a:lstStyle/>
          <a:p>
            <a:pPr marL="1831975" marR="5080" indent="-1819910" algn="ctr">
              <a:lnSpc>
                <a:spcPct val="100000"/>
              </a:lnSpc>
              <a:spcBef>
                <a:spcPts val="105"/>
              </a:spcBef>
            </a:pPr>
            <a:r>
              <a:rPr lang="en-US" spc="65" dirty="0">
                <a:solidFill>
                  <a:srgbClr val="15488D"/>
                </a:solidFill>
              </a:rPr>
              <a:t>            </a:t>
            </a:r>
            <a:r>
              <a:rPr spc="65" dirty="0">
                <a:solidFill>
                  <a:srgbClr val="15488D"/>
                </a:solidFill>
                <a:latin typeface="Times New Roman" panose="02020603050405020304" pitchFamily="18" charset="0"/>
                <a:cs typeface="Times New Roman" panose="02020603050405020304" pitchFamily="18" charset="0"/>
              </a:rPr>
              <a:t>Zee</a:t>
            </a:r>
            <a:r>
              <a:rPr spc="-50" dirty="0">
                <a:solidFill>
                  <a:srgbClr val="15488D"/>
                </a:solidFill>
                <a:latin typeface="Times New Roman" panose="02020603050405020304" pitchFamily="18" charset="0"/>
                <a:cs typeface="Times New Roman" panose="02020603050405020304" pitchFamily="18" charset="0"/>
              </a:rPr>
              <a:t> </a:t>
            </a:r>
            <a:r>
              <a:rPr dirty="0">
                <a:solidFill>
                  <a:srgbClr val="15488D"/>
                </a:solidFill>
                <a:latin typeface="Times New Roman" panose="02020603050405020304" pitchFamily="18" charset="0"/>
                <a:cs typeface="Times New Roman" panose="02020603050405020304" pitchFamily="18" charset="0"/>
              </a:rPr>
              <a:t>Learn</a:t>
            </a:r>
            <a:r>
              <a:rPr spc="-35" dirty="0">
                <a:solidFill>
                  <a:srgbClr val="15488D"/>
                </a:solidFill>
                <a:latin typeface="Times New Roman" panose="02020603050405020304" pitchFamily="18" charset="0"/>
                <a:cs typeface="Times New Roman" panose="02020603050405020304" pitchFamily="18" charset="0"/>
              </a:rPr>
              <a:t> </a:t>
            </a:r>
            <a:r>
              <a:rPr dirty="0">
                <a:solidFill>
                  <a:srgbClr val="15488D"/>
                </a:solidFill>
                <a:latin typeface="Times New Roman" panose="02020603050405020304" pitchFamily="18" charset="0"/>
                <a:cs typeface="Times New Roman" panose="02020603050405020304" pitchFamily="18" charset="0"/>
              </a:rPr>
              <a:t>Vision</a:t>
            </a:r>
            <a:r>
              <a:rPr lang="en-US" spc="-30" dirty="0">
                <a:solidFill>
                  <a:srgbClr val="15488D"/>
                </a:solidFill>
                <a:latin typeface="Times New Roman" panose="02020603050405020304" pitchFamily="18" charset="0"/>
                <a:cs typeface="Times New Roman" panose="02020603050405020304" pitchFamily="18" charset="0"/>
              </a:rPr>
              <a:t/>
            </a:r>
            <a:br>
              <a:rPr lang="en-US" spc="-30" dirty="0">
                <a:solidFill>
                  <a:srgbClr val="15488D"/>
                </a:solidFill>
                <a:latin typeface="Times New Roman" panose="02020603050405020304" pitchFamily="18" charset="0"/>
                <a:cs typeface="Times New Roman" panose="02020603050405020304" pitchFamily="18" charset="0"/>
              </a:rPr>
            </a:br>
            <a:r>
              <a:rPr dirty="0">
                <a:solidFill>
                  <a:srgbClr val="15488D"/>
                </a:solidFill>
                <a:latin typeface="Times New Roman" panose="02020603050405020304" pitchFamily="18" charset="0"/>
                <a:cs typeface="Times New Roman" panose="02020603050405020304" pitchFamily="18" charset="0"/>
              </a:rPr>
              <a:t>Statement</a:t>
            </a:r>
            <a:r>
              <a:rPr spc="-15" dirty="0">
                <a:solidFill>
                  <a:srgbClr val="15488D"/>
                </a:solidFill>
                <a:latin typeface="Times New Roman" panose="02020603050405020304" pitchFamily="18" charset="0"/>
                <a:cs typeface="Times New Roman" panose="02020603050405020304" pitchFamily="18" charset="0"/>
              </a:rPr>
              <a:t> </a:t>
            </a:r>
            <a:r>
              <a:rPr spc="-25" dirty="0">
                <a:solidFill>
                  <a:srgbClr val="15488D"/>
                </a:solidFill>
                <a:latin typeface="Times New Roman" panose="02020603050405020304" pitchFamily="18" charset="0"/>
                <a:cs typeface="Times New Roman" panose="02020603050405020304" pitchFamily="18" charset="0"/>
              </a:rPr>
              <a:t>and </a:t>
            </a:r>
            <a:r>
              <a:rPr dirty="0">
                <a:solidFill>
                  <a:srgbClr val="15488D"/>
                </a:solidFill>
                <a:latin typeface="Times New Roman" panose="02020603050405020304" pitchFamily="18" charset="0"/>
                <a:cs typeface="Times New Roman" panose="02020603050405020304" pitchFamily="18" charset="0"/>
              </a:rPr>
              <a:t>Core</a:t>
            </a:r>
            <a:r>
              <a:rPr spc="114" dirty="0">
                <a:solidFill>
                  <a:srgbClr val="15488D"/>
                </a:solidFill>
                <a:latin typeface="Times New Roman" panose="02020603050405020304" pitchFamily="18" charset="0"/>
                <a:cs typeface="Times New Roman" panose="02020603050405020304" pitchFamily="18" charset="0"/>
              </a:rPr>
              <a:t> </a:t>
            </a:r>
            <a:r>
              <a:rPr spc="-10" dirty="0">
                <a:solidFill>
                  <a:srgbClr val="15488D"/>
                </a:solidFill>
                <a:latin typeface="Times New Roman" panose="02020603050405020304" pitchFamily="18" charset="0"/>
                <a:cs typeface="Times New Roman" panose="02020603050405020304" pitchFamily="18" charset="0"/>
              </a:rPr>
              <a:t>Values</a:t>
            </a:r>
          </a:p>
        </p:txBody>
      </p:sp>
      <p:pic>
        <p:nvPicPr>
          <p:cNvPr id="4" name="object 4"/>
          <p:cNvPicPr/>
          <p:nvPr/>
        </p:nvPicPr>
        <p:blipFill>
          <a:blip r:embed="rId2" cstate="print"/>
          <a:stretch>
            <a:fillRect/>
          </a:stretch>
        </p:blipFill>
        <p:spPr>
          <a:xfrm>
            <a:off x="4029709" y="2684094"/>
            <a:ext cx="3933190" cy="38882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A1505-83B7-4B17-6E16-5124073A7B07}"/>
              </a:ext>
            </a:extLst>
          </p:cNvPr>
          <p:cNvSpPr txBox="1">
            <a:spLocks noGrp="1"/>
          </p:cNvSpPr>
          <p:nvPr>
            <p:ph type="title"/>
          </p:nvPr>
        </p:nvSpPr>
        <p:spPr>
          <a:xfrm>
            <a:off x="1609725" y="415230"/>
            <a:ext cx="9144000" cy="529619"/>
          </a:xfrm>
        </p:spPr>
        <p:txBody>
          <a:bodyPr>
            <a:normAutofit fontScale="90000"/>
          </a:bodyPr>
          <a:lstStyle/>
          <a:p>
            <a:pPr lvl="0"/>
            <a:r>
              <a:rPr lang="en-US" sz="4000" b="1" dirty="0">
                <a:latin typeface="Times" panose="02020603050405020304" pitchFamily="18" charset="0"/>
                <a:cs typeface="Times" panose="02020603050405020304" pitchFamily="18" charset="0"/>
              </a:rPr>
              <a:t>STEAM</a:t>
            </a:r>
            <a:r>
              <a:rPr lang="en-US" sz="4000" b="1" spc="0" dirty="0">
                <a:latin typeface="Times" panose="02020603050405020304" pitchFamily="18" charset="0"/>
                <a:cs typeface="Times" panose="02020603050405020304" pitchFamily="18" charset="0"/>
              </a:rPr>
              <a:t> activity(Parachute Rocket)</a:t>
            </a:r>
          </a:p>
        </p:txBody>
      </p:sp>
      <p:pic>
        <p:nvPicPr>
          <p:cNvPr id="3" name="Picture 3">
            <a:extLst>
              <a:ext uri="{FF2B5EF4-FFF2-40B4-BE49-F238E27FC236}">
                <a16:creationId xmlns:a16="http://schemas.microsoft.com/office/drawing/2014/main" id="{DCA188DE-390C-D4F7-EF93-39363A7D165E}"/>
              </a:ext>
            </a:extLst>
          </p:cNvPr>
          <p:cNvPicPr>
            <a:picLocks noChangeAspect="1"/>
          </p:cNvPicPr>
          <p:nvPr/>
        </p:nvPicPr>
        <p:blipFill>
          <a:blip r:embed="rId2" cstate="print"/>
          <a:stretch>
            <a:fillRect/>
          </a:stretch>
        </p:blipFill>
        <p:spPr>
          <a:xfrm>
            <a:off x="6055848" y="1536096"/>
            <a:ext cx="5324478" cy="4350962"/>
          </a:xfrm>
          <a:prstGeom prst="rect">
            <a:avLst/>
          </a:prstGeom>
          <a:noFill/>
          <a:ln cap="flat">
            <a:noFill/>
          </a:ln>
        </p:spPr>
      </p:pic>
      <p:pic>
        <p:nvPicPr>
          <p:cNvPr id="4" name="Picture 4">
            <a:extLst>
              <a:ext uri="{FF2B5EF4-FFF2-40B4-BE49-F238E27FC236}">
                <a16:creationId xmlns:a16="http://schemas.microsoft.com/office/drawing/2014/main" id="{C8D868B9-DF2E-F912-4FC4-E807D3204A16}"/>
              </a:ext>
            </a:extLst>
          </p:cNvPr>
          <p:cNvPicPr>
            <a:picLocks noChangeAspect="1"/>
          </p:cNvPicPr>
          <p:nvPr/>
        </p:nvPicPr>
        <p:blipFill>
          <a:blip r:embed="rId3" cstate="print"/>
          <a:stretch>
            <a:fillRect/>
          </a:stretch>
        </p:blipFill>
        <p:spPr>
          <a:xfrm>
            <a:off x="731685" y="1464439"/>
            <a:ext cx="5062883" cy="4494276"/>
          </a:xfrm>
          <a:prstGeom prst="rect">
            <a:avLst/>
          </a:prstGeom>
          <a:noFill/>
          <a:ln cap="flat">
            <a:noFill/>
          </a:ln>
        </p:spPr>
      </p:pic>
    </p:spTree>
    <p:extLst>
      <p:ext uri="{BB962C8B-B14F-4D97-AF65-F5344CB8AC3E}">
        <p14:creationId xmlns:p14="http://schemas.microsoft.com/office/powerpoint/2010/main" val="25173541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746" y="1353463"/>
            <a:ext cx="7238877" cy="1061004"/>
          </a:xfrm>
        </p:spPr>
        <p:txBody>
          <a:bodyPr>
            <a:normAutofit fontScale="90000"/>
          </a:bodyPr>
          <a:lstStyle/>
          <a:p>
            <a:r>
              <a:rPr lang="en-GB" sz="4800" b="1" dirty="0">
                <a:solidFill>
                  <a:srgbClr val="002060"/>
                </a:solidFill>
                <a:latin typeface="Times" panose="02020603050405020304" pitchFamily="18" charset="0"/>
              </a:rPr>
              <a:t>ACADEMIC ACTIVITIES</a:t>
            </a:r>
            <a:endParaRPr lang="en-GB" sz="4800" dirty="0">
              <a:solidFill>
                <a:srgbClr val="002060"/>
              </a:solidFill>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61</a:t>
            </a:fld>
            <a:endParaRPr lang="en-IN"/>
          </a:p>
        </p:txBody>
      </p:sp>
      <p:pic>
        <p:nvPicPr>
          <p:cNvPr id="4" name="Picture 3"/>
          <p:cNvPicPr>
            <a:picLocks noChangeAspect="1"/>
          </p:cNvPicPr>
          <p:nvPr/>
        </p:nvPicPr>
        <p:blipFill>
          <a:blip r:embed="rId2" cstate="print">
            <a:clrChange>
              <a:clrFrom>
                <a:srgbClr val="FFFFFF"/>
              </a:clrFrom>
              <a:clrTo>
                <a:srgbClr val="FFFFFF">
                  <a:alpha val="0"/>
                </a:srgbClr>
              </a:clrTo>
            </a:clrChange>
          </a:blip>
          <a:stretch>
            <a:fillRect/>
          </a:stretch>
        </p:blipFill>
        <p:spPr>
          <a:xfrm>
            <a:off x="3154261" y="2853199"/>
            <a:ext cx="6149131" cy="3690010"/>
          </a:xfrm>
          <a:prstGeom prst="rect">
            <a:avLst/>
          </a:prstGeom>
        </p:spPr>
      </p:pic>
    </p:spTree>
    <p:extLst>
      <p:ext uri="{BB962C8B-B14F-4D97-AF65-F5344CB8AC3E}">
        <p14:creationId xmlns:p14="http://schemas.microsoft.com/office/powerpoint/2010/main" val="34889106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047" y="404665"/>
            <a:ext cx="8136903" cy="792088"/>
          </a:xfrm>
        </p:spPr>
        <p:txBody>
          <a:bodyPr>
            <a:noAutofit/>
          </a:bodyPr>
          <a:lstStyle/>
          <a:p>
            <a:pPr algn="ctr"/>
            <a:r>
              <a:rPr lang="en-IN" sz="3200" b="1" dirty="0">
                <a:latin typeface="Times New Roman" panose="02020603050405020304" pitchFamily="18" charset="0"/>
                <a:cs typeface="Times New Roman" panose="02020603050405020304" pitchFamily="18" charset="0"/>
              </a:rPr>
              <a:t>DSP</a:t>
            </a:r>
            <a:br>
              <a:rPr lang="en-IN" sz="3200" b="1" dirty="0">
                <a:latin typeface="Times New Roman" panose="02020603050405020304" pitchFamily="18" charset="0"/>
                <a:cs typeface="Times New Roman" panose="02020603050405020304" pitchFamily="18" charset="0"/>
              </a:rPr>
            </a:br>
            <a:r>
              <a:rPr lang="en-IN" sz="3200" b="1" dirty="0">
                <a:latin typeface="Times New Roman" panose="02020603050405020304" pitchFamily="18" charset="0"/>
                <a:cs typeface="Times New Roman" panose="02020603050405020304" pitchFamily="18" charset="0"/>
              </a:rPr>
              <a:t>Day Specific Plan  - (Grade I onwards)</a:t>
            </a:r>
            <a:br>
              <a:rPr lang="en-IN" sz="3200" b="1" dirty="0">
                <a:latin typeface="Times New Roman" panose="02020603050405020304" pitchFamily="18" charset="0"/>
                <a:cs typeface="Times New Roman" panose="02020603050405020304" pitchFamily="18" charset="0"/>
              </a:rPr>
            </a:br>
            <a:endParaRPr lang="en-IN" sz="32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1809047" y="1196753"/>
          <a:ext cx="8496945" cy="5421519"/>
        </p:xfrm>
        <a:graphic>
          <a:graphicData uri="http://schemas.openxmlformats.org/drawingml/2006/table">
            <a:tbl>
              <a:tblPr firstRow="1" bandRow="1">
                <a:tableStyleId>{5940675A-B579-460E-94D1-54222C63F5DA}</a:tableStyleId>
              </a:tblPr>
              <a:tblGrid>
                <a:gridCol w="2832315">
                  <a:extLst>
                    <a:ext uri="{9D8B030D-6E8A-4147-A177-3AD203B41FA5}">
                      <a16:colId xmlns:a16="http://schemas.microsoft.com/office/drawing/2014/main" val="20000"/>
                    </a:ext>
                  </a:extLst>
                </a:gridCol>
                <a:gridCol w="2832315">
                  <a:extLst>
                    <a:ext uri="{9D8B030D-6E8A-4147-A177-3AD203B41FA5}">
                      <a16:colId xmlns:a16="http://schemas.microsoft.com/office/drawing/2014/main" val="20001"/>
                    </a:ext>
                  </a:extLst>
                </a:gridCol>
                <a:gridCol w="2832315">
                  <a:extLst>
                    <a:ext uri="{9D8B030D-6E8A-4147-A177-3AD203B41FA5}">
                      <a16:colId xmlns:a16="http://schemas.microsoft.com/office/drawing/2014/main" val="20002"/>
                    </a:ext>
                  </a:extLst>
                </a:gridCol>
              </a:tblGrid>
              <a:tr h="2878974">
                <a:tc>
                  <a:txBody>
                    <a:bodyPr/>
                    <a:lstStyle/>
                    <a:p>
                      <a:pPr algn="ctr"/>
                      <a:r>
                        <a:rPr lang="en-IN" sz="2400" dirty="0"/>
                        <a:t> </a:t>
                      </a:r>
                      <a:r>
                        <a:rPr lang="en-IN" sz="2400" b="1" dirty="0">
                          <a:solidFill>
                            <a:srgbClr val="C937AD"/>
                          </a:solidFill>
                          <a:latin typeface="Algerian" panose="04020705040A02060702" pitchFamily="82" charset="0"/>
                        </a:rPr>
                        <a:t>MORAL</a:t>
                      </a:r>
                    </a:p>
                    <a:p>
                      <a:pPr algn="ctr"/>
                      <a:r>
                        <a:rPr lang="en-IN" sz="2400" b="1" dirty="0">
                          <a:solidFill>
                            <a:srgbClr val="C937AD"/>
                          </a:solidFill>
                          <a:latin typeface="Algerian" panose="04020705040A02060702" pitchFamily="82" charset="0"/>
                        </a:rPr>
                        <a:t>MONDAY</a:t>
                      </a:r>
                    </a:p>
                    <a:p>
                      <a:pPr algn="ctr"/>
                      <a:endParaRPr lang="en-IN" sz="2400" b="1" dirty="0">
                        <a:solidFill>
                          <a:srgbClr val="C937AD"/>
                        </a:solidFill>
                        <a:latin typeface="Algerian" panose="04020705040A02060702" pitchFamily="82" charset="0"/>
                      </a:endParaRPr>
                    </a:p>
                    <a:p>
                      <a:pPr algn="ctr"/>
                      <a:r>
                        <a:rPr lang="en-US" sz="2300" i="1" dirty="0">
                          <a:latin typeface="Times New Roman" panose="02020603050405020304" pitchFamily="18" charset="0"/>
                          <a:cs typeface="Times New Roman" panose="02020603050405020304" pitchFamily="18" charset="0"/>
                        </a:rPr>
                        <a:t>To inculcate Sanskar or values in children.</a:t>
                      </a:r>
                      <a:endParaRPr lang="en-IN" sz="2300" b="1" i="1" dirty="0">
                        <a:solidFill>
                          <a:srgbClr val="C937AD"/>
                        </a:solidFill>
                        <a:latin typeface="Times New Roman" panose="02020603050405020304" pitchFamily="18" charset="0"/>
                        <a:cs typeface="Times New Roman" panose="02020603050405020304" pitchFamily="18" charset="0"/>
                      </a:endParaRPr>
                    </a:p>
                  </a:txBody>
                  <a:tcPr/>
                </a:tc>
                <a:tc>
                  <a:txBody>
                    <a:bodyPr/>
                    <a:lstStyle/>
                    <a:p>
                      <a:pPr algn="ctr"/>
                      <a:r>
                        <a:rPr lang="en-IN" sz="2400" dirty="0">
                          <a:solidFill>
                            <a:schemeClr val="accent6">
                              <a:lumMod val="75000"/>
                            </a:schemeClr>
                          </a:solidFill>
                          <a:latin typeface="Algerian" panose="04020705040A02060702" pitchFamily="82" charset="0"/>
                        </a:rPr>
                        <a:t> </a:t>
                      </a:r>
                      <a:r>
                        <a:rPr lang="en-IN" sz="2400" b="1" dirty="0">
                          <a:solidFill>
                            <a:schemeClr val="accent6">
                              <a:lumMod val="75000"/>
                            </a:schemeClr>
                          </a:solidFill>
                          <a:latin typeface="Algerian" panose="04020705040A02060702" pitchFamily="82" charset="0"/>
                        </a:rPr>
                        <a:t>TRAVEL TALE           TUESDAY</a:t>
                      </a:r>
                    </a:p>
                    <a:p>
                      <a:pPr algn="ctr"/>
                      <a:endParaRPr lang="en-IN" sz="2400" b="1" dirty="0">
                        <a:solidFill>
                          <a:schemeClr val="accent6">
                            <a:lumMod val="75000"/>
                          </a:schemeClr>
                        </a:solidFill>
                        <a:latin typeface="Algerian" panose="04020705040A02060702" pitchFamily="82" charset="0"/>
                      </a:endParaRPr>
                    </a:p>
                    <a:p>
                      <a:pPr algn="l"/>
                      <a:r>
                        <a:rPr lang="en-IN" sz="2300" b="0" i="1" dirty="0">
                          <a:solidFill>
                            <a:schemeClr val="tx1"/>
                          </a:solidFill>
                          <a:latin typeface="Times New Roman" panose="02020603050405020304" pitchFamily="18" charset="0"/>
                          <a:cs typeface="Times New Roman" panose="02020603050405020304" pitchFamily="18" charset="0"/>
                        </a:rPr>
                        <a:t>Students will share their travelling experience(in or out</a:t>
                      </a:r>
                      <a:r>
                        <a:rPr lang="en-IN" sz="2300" b="0" i="1" baseline="0" dirty="0">
                          <a:solidFill>
                            <a:schemeClr val="tx1"/>
                          </a:solidFill>
                          <a:latin typeface="Times New Roman" panose="02020603050405020304" pitchFamily="18" charset="0"/>
                          <a:cs typeface="Times New Roman" panose="02020603050405020304" pitchFamily="18" charset="0"/>
                        </a:rPr>
                        <a:t> of town)</a:t>
                      </a:r>
                      <a:r>
                        <a:rPr lang="en-IN" sz="2300" b="0" i="1" dirty="0">
                          <a:solidFill>
                            <a:schemeClr val="tx1"/>
                          </a:solidFill>
                          <a:latin typeface="Times New Roman" panose="02020603050405020304" pitchFamily="18" charset="0"/>
                          <a:cs typeface="Times New Roman" panose="02020603050405020304" pitchFamily="18" charset="0"/>
                        </a:rPr>
                        <a:t>.</a:t>
                      </a:r>
                    </a:p>
                  </a:txBody>
                  <a:tcPr/>
                </a:tc>
                <a:tc>
                  <a:txBody>
                    <a:bodyPr/>
                    <a:lstStyle/>
                    <a:p>
                      <a:pPr algn="ctr"/>
                      <a:r>
                        <a:rPr lang="en-IN" b="1" dirty="0"/>
                        <a:t>  </a:t>
                      </a:r>
                      <a:r>
                        <a:rPr lang="en-IN" sz="2400" b="1" dirty="0">
                          <a:solidFill>
                            <a:srgbClr val="0070C0"/>
                          </a:solidFill>
                          <a:latin typeface="Algerian" panose="04020705040A02060702" pitchFamily="82" charset="0"/>
                        </a:rPr>
                        <a:t>WISDOM WEDNESDAY</a:t>
                      </a:r>
                    </a:p>
                    <a:p>
                      <a:pPr algn="ctr"/>
                      <a:endParaRPr lang="en-IN" sz="2400" b="1" dirty="0">
                        <a:solidFill>
                          <a:srgbClr val="0070C0"/>
                        </a:solidFill>
                        <a:latin typeface="Algerian" panose="04020705040A02060702" pitchFamily="82" charset="0"/>
                      </a:endParaRPr>
                    </a:p>
                    <a:p>
                      <a:pPr algn="ctr"/>
                      <a:r>
                        <a:rPr lang="en-IN" sz="2300" b="0" i="1" dirty="0">
                          <a:solidFill>
                            <a:schemeClr val="tx1"/>
                          </a:solidFill>
                          <a:latin typeface="Times New Roman" panose="02020603050405020304" pitchFamily="18" charset="0"/>
                          <a:cs typeface="Times New Roman" panose="02020603050405020304" pitchFamily="18" charset="0"/>
                        </a:rPr>
                        <a:t>Students will talk about great leaders. Their</a:t>
                      </a:r>
                      <a:r>
                        <a:rPr lang="en-IN" sz="2300" b="0" i="1" baseline="0" dirty="0">
                          <a:solidFill>
                            <a:schemeClr val="tx1"/>
                          </a:solidFill>
                          <a:latin typeface="Times New Roman" panose="02020603050405020304" pitchFamily="18" charset="0"/>
                          <a:cs typeface="Times New Roman" panose="02020603050405020304" pitchFamily="18" charset="0"/>
                        </a:rPr>
                        <a:t> struggles and achievements.</a:t>
                      </a:r>
                      <a:endParaRPr lang="en-IN" sz="2300" b="0" i="1" dirty="0">
                        <a:solidFill>
                          <a:schemeClr val="tx1"/>
                        </a:solidFill>
                        <a:latin typeface="Times New Roman" panose="02020603050405020304" pitchFamily="18" charset="0"/>
                        <a:cs typeface="Times New Roman" panose="02020603050405020304" pitchFamily="18" charset="0"/>
                      </a:endParaRPr>
                    </a:p>
                    <a:p>
                      <a:pPr algn="l"/>
                      <a:endParaRPr lang="en-IN" sz="2400" b="1" dirty="0">
                        <a:solidFill>
                          <a:srgbClr val="0070C0"/>
                        </a:solidFill>
                        <a:latin typeface="Algerian" panose="04020705040A02060702" pitchFamily="82" charset="0"/>
                      </a:endParaRPr>
                    </a:p>
                  </a:txBody>
                  <a:tcPr/>
                </a:tc>
                <a:extLst>
                  <a:ext uri="{0D108BD9-81ED-4DB2-BD59-A6C34878D82A}">
                    <a16:rowId xmlns:a16="http://schemas.microsoft.com/office/drawing/2014/main" val="10000"/>
                  </a:ext>
                </a:extLst>
              </a:tr>
              <a:tr h="2464959">
                <a:tc>
                  <a:txBody>
                    <a:bodyPr/>
                    <a:lstStyle/>
                    <a:p>
                      <a:pPr algn="ctr"/>
                      <a:r>
                        <a:rPr lang="en-IN" sz="2400" b="1" dirty="0">
                          <a:solidFill>
                            <a:srgbClr val="7030A0"/>
                          </a:solidFill>
                          <a:latin typeface="Algerian" panose="04020705040A02060702" pitchFamily="82" charset="0"/>
                        </a:rPr>
                        <a:t> THOUGHTFUL THURSDAY</a:t>
                      </a:r>
                      <a:endParaRPr lang="en-US" sz="2400" b="1" i="1" dirty="0">
                        <a:latin typeface="Times" panose="02020603050405020304" pitchFamily="18" charset="0"/>
                      </a:endParaRPr>
                    </a:p>
                    <a:p>
                      <a:pPr algn="ctr"/>
                      <a:r>
                        <a:rPr lang="en-US" sz="2400" b="1" i="1" dirty="0">
                          <a:latin typeface="Times" panose="02020603050405020304" pitchFamily="18" charset="0"/>
                        </a:rPr>
                        <a:t> </a:t>
                      </a:r>
                      <a:r>
                        <a:rPr lang="en-US" sz="2300" b="0" i="1" dirty="0">
                          <a:latin typeface="Times New Roman" panose="02020603050405020304" pitchFamily="18" charset="0"/>
                          <a:cs typeface="Times New Roman" panose="02020603050405020304" pitchFamily="18" charset="0"/>
                        </a:rPr>
                        <a:t>Debate and</a:t>
                      </a:r>
                      <a:r>
                        <a:rPr lang="en-US" sz="2300" b="0" i="1" baseline="0" dirty="0">
                          <a:latin typeface="Times New Roman" panose="02020603050405020304" pitchFamily="18" charset="0"/>
                          <a:cs typeface="Times New Roman" panose="02020603050405020304" pitchFamily="18" charset="0"/>
                        </a:rPr>
                        <a:t> discussion</a:t>
                      </a:r>
                      <a:r>
                        <a:rPr lang="en-US" sz="2300" b="0" i="1" dirty="0">
                          <a:latin typeface="Times New Roman" panose="02020603050405020304" pitchFamily="18" charset="0"/>
                          <a:cs typeface="Times New Roman" panose="02020603050405020304" pitchFamily="18" charset="0"/>
                        </a:rPr>
                        <a:t> on current topics by students.</a:t>
                      </a:r>
                      <a:endParaRPr lang="en-IN" sz="2300" b="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en-IN" sz="2400" b="1" dirty="0">
                          <a:solidFill>
                            <a:srgbClr val="FFC000"/>
                          </a:solidFill>
                          <a:latin typeface="Algerian" panose="04020705040A02060702" pitchFamily="82" charset="0"/>
                        </a:rPr>
                        <a:t>FEEL</a:t>
                      </a:r>
                      <a:r>
                        <a:rPr lang="en-IN" sz="2400" b="1" baseline="0" dirty="0">
                          <a:solidFill>
                            <a:srgbClr val="FFC000"/>
                          </a:solidFill>
                          <a:latin typeface="Algerian" panose="04020705040A02060702" pitchFamily="82" charset="0"/>
                        </a:rPr>
                        <a:t> GOOD </a:t>
                      </a:r>
                      <a:r>
                        <a:rPr lang="en-IN" sz="2400" b="1" dirty="0">
                          <a:solidFill>
                            <a:srgbClr val="FFC000"/>
                          </a:solidFill>
                          <a:latin typeface="Algerian" panose="04020705040A02060702" pitchFamily="82" charset="0"/>
                        </a:rPr>
                        <a:t>FRIDAY</a:t>
                      </a:r>
                    </a:p>
                    <a:p>
                      <a:pPr algn="ctr"/>
                      <a:r>
                        <a:rPr lang="en-US" sz="2300" i="1" dirty="0">
                          <a:latin typeface="Times New Roman" panose="02020603050405020304" pitchFamily="18" charset="0"/>
                          <a:cs typeface="Times New Roman" panose="02020603050405020304" pitchFamily="18" charset="0"/>
                        </a:rPr>
                        <a:t>Students to practice stretching and breathing exercises to unwind and relax.</a:t>
                      </a:r>
                      <a:endParaRPr lang="en-IN" sz="2300" b="1" i="1" dirty="0">
                        <a:solidFill>
                          <a:srgbClr val="FFC000"/>
                        </a:solidFill>
                        <a:latin typeface="Algerian" panose="04020705040A02060702" pitchFamily="82" charset="0"/>
                      </a:endParaRPr>
                    </a:p>
                  </a:txBody>
                  <a:tcPr/>
                </a:tc>
                <a:tc>
                  <a:txBody>
                    <a:bodyPr/>
                    <a:lstStyle/>
                    <a:p>
                      <a:pPr algn="ctr"/>
                      <a:r>
                        <a:rPr lang="en-IN" sz="2400" b="1" dirty="0">
                          <a:solidFill>
                            <a:schemeClr val="accent3">
                              <a:lumMod val="50000"/>
                            </a:schemeClr>
                          </a:solidFill>
                          <a:latin typeface="Algerian" panose="04020705040A02060702" pitchFamily="82" charset="0"/>
                        </a:rPr>
                        <a:t>SPORTY  SATURDAY</a:t>
                      </a:r>
                    </a:p>
                    <a:p>
                      <a:pPr algn="ctr"/>
                      <a:endParaRPr lang="en-IN" sz="2400" b="1" dirty="0">
                        <a:solidFill>
                          <a:schemeClr val="accent3">
                            <a:lumMod val="50000"/>
                          </a:schemeClr>
                        </a:solidFill>
                        <a:latin typeface="Algerian" panose="04020705040A02060702" pitchFamily="82" charset="0"/>
                      </a:endParaRPr>
                    </a:p>
                    <a:p>
                      <a:pPr algn="l"/>
                      <a:r>
                        <a:rPr lang="en-IN" sz="2300" b="0" i="1" dirty="0">
                          <a:solidFill>
                            <a:schemeClr val="tx1"/>
                          </a:solidFill>
                          <a:latin typeface="Times New Roman" panose="02020603050405020304" pitchFamily="18" charset="0"/>
                          <a:cs typeface="Times New Roman" panose="02020603050405020304" pitchFamily="18" charset="0"/>
                        </a:rPr>
                        <a:t>Mass PT &amp; meditation will be conducted.</a:t>
                      </a:r>
                    </a:p>
                  </a:txBody>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4F1023B6-41B5-48C9-9D42-011F14A99E8D}" type="slidenum">
              <a:rPr lang="en-IN" smtClean="0"/>
              <a:t>62</a:t>
            </a:fld>
            <a:endParaRPr lang="en-IN"/>
          </a:p>
        </p:txBody>
      </p:sp>
    </p:spTree>
    <p:extLst>
      <p:ext uri="{BB962C8B-B14F-4D97-AF65-F5344CB8AC3E}">
        <p14:creationId xmlns:p14="http://schemas.microsoft.com/office/powerpoint/2010/main" val="10213510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CC3634-7169-76CC-EA77-CA816D7F762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23B6-41B5-48C9-9D42-011F14A99E8D}" type="slidenum">
              <a:rPr lang="en-IN" smtClean="0"/>
              <a:pPr/>
              <a:t>63</a:t>
            </a:fld>
            <a:endParaRPr lang="en-IN"/>
          </a:p>
        </p:txBody>
      </p:sp>
      <p:pic>
        <p:nvPicPr>
          <p:cNvPr id="5" name="Picture 4">
            <a:extLst>
              <a:ext uri="{FF2B5EF4-FFF2-40B4-BE49-F238E27FC236}">
                <a16:creationId xmlns:a16="http://schemas.microsoft.com/office/drawing/2014/main" id="{9DFC718D-BA89-4206-B8DF-0ACB4AAAFB79}"/>
              </a:ext>
            </a:extLst>
          </p:cNvPr>
          <p:cNvPicPr>
            <a:picLocks noChangeAspect="1"/>
          </p:cNvPicPr>
          <p:nvPr/>
        </p:nvPicPr>
        <p:blipFill>
          <a:blip r:embed="rId2"/>
          <a:stretch>
            <a:fillRect/>
          </a:stretch>
        </p:blipFill>
        <p:spPr>
          <a:xfrm>
            <a:off x="291255" y="1386333"/>
            <a:ext cx="3892250" cy="5471667"/>
          </a:xfrm>
          <a:prstGeom prst="rect">
            <a:avLst/>
          </a:prstGeom>
        </p:spPr>
      </p:pic>
      <p:pic>
        <p:nvPicPr>
          <p:cNvPr id="7" name="Picture 6">
            <a:extLst>
              <a:ext uri="{FF2B5EF4-FFF2-40B4-BE49-F238E27FC236}">
                <a16:creationId xmlns:a16="http://schemas.microsoft.com/office/drawing/2014/main" id="{B9D5D670-82DA-8CCB-232E-3B601D219459}"/>
              </a:ext>
            </a:extLst>
          </p:cNvPr>
          <p:cNvPicPr>
            <a:picLocks noChangeAspect="1"/>
          </p:cNvPicPr>
          <p:nvPr/>
        </p:nvPicPr>
        <p:blipFill>
          <a:blip r:embed="rId3"/>
          <a:stretch>
            <a:fillRect/>
          </a:stretch>
        </p:blipFill>
        <p:spPr>
          <a:xfrm>
            <a:off x="6320134" y="1386332"/>
            <a:ext cx="4245259" cy="5471667"/>
          </a:xfrm>
          <a:prstGeom prst="rect">
            <a:avLst/>
          </a:prstGeom>
        </p:spPr>
      </p:pic>
      <p:sp>
        <p:nvSpPr>
          <p:cNvPr id="8" name="TextBox 7">
            <a:extLst>
              <a:ext uri="{FF2B5EF4-FFF2-40B4-BE49-F238E27FC236}">
                <a16:creationId xmlns:a16="http://schemas.microsoft.com/office/drawing/2014/main" id="{48AB4310-2EC9-BBAC-67E8-687944129BC6}"/>
              </a:ext>
            </a:extLst>
          </p:cNvPr>
          <p:cNvSpPr txBox="1"/>
          <p:nvPr/>
        </p:nvSpPr>
        <p:spPr>
          <a:xfrm>
            <a:off x="1965482" y="525102"/>
            <a:ext cx="10026221" cy="523220"/>
          </a:xfrm>
          <a:prstGeom prst="rect">
            <a:avLst/>
          </a:prstGeom>
          <a:solidFill>
            <a:schemeClr val="accent1">
              <a:lumMod val="20000"/>
              <a:lumOff val="80000"/>
            </a:schemeClr>
          </a:solidFill>
        </p:spPr>
        <p:txBody>
          <a:bodyPr wrap="square">
            <a:spAutoFit/>
          </a:bodyPr>
          <a:lstStyle/>
          <a:p>
            <a:r>
              <a:rPr lang="en-GB" sz="2800" b="1" i="0" dirty="0" err="1">
                <a:solidFill>
                  <a:srgbClr val="080809"/>
                </a:solidFill>
                <a:effectLst/>
                <a:latin typeface="Times" panose="02020603050405020304" pitchFamily="18" charset="0"/>
                <a:cs typeface="Times" panose="02020603050405020304" pitchFamily="18" charset="0"/>
              </a:rPr>
              <a:t>Litera</a:t>
            </a:r>
            <a:r>
              <a:rPr lang="en-GB" sz="2800" b="1" i="0" dirty="0">
                <a:solidFill>
                  <a:srgbClr val="080809"/>
                </a:solidFill>
                <a:effectLst/>
                <a:latin typeface="Times" panose="02020603050405020304" pitchFamily="18" charset="0"/>
                <a:cs typeface="Times" panose="02020603050405020304" pitchFamily="18" charset="0"/>
              </a:rPr>
              <a:t> Nova Curriculum activities – </a:t>
            </a:r>
            <a:r>
              <a:rPr lang="en-GB" sz="2800" b="1" dirty="0">
                <a:solidFill>
                  <a:srgbClr val="080809"/>
                </a:solidFill>
                <a:latin typeface="Times" panose="02020603050405020304" pitchFamily="18" charset="0"/>
                <a:cs typeface="Times" panose="02020603050405020304" pitchFamily="18" charset="0"/>
              </a:rPr>
              <a:t>Each </a:t>
            </a:r>
            <a:r>
              <a:rPr lang="en-GB" sz="2800" b="1" i="0" dirty="0">
                <a:solidFill>
                  <a:srgbClr val="080809"/>
                </a:solidFill>
                <a:effectLst/>
                <a:latin typeface="Times" panose="02020603050405020304" pitchFamily="18" charset="0"/>
                <a:cs typeface="Times" panose="02020603050405020304" pitchFamily="18" charset="0"/>
              </a:rPr>
              <a:t>day full of Learning</a:t>
            </a:r>
            <a:endParaRPr lang="en-GB" sz="2800" b="1" dirty="0">
              <a:latin typeface="Times" panose="02020603050405020304" pitchFamily="18" charset="0"/>
              <a:cs typeface="Times" panose="02020603050405020304" pitchFamily="18" charset="0"/>
            </a:endParaRPr>
          </a:p>
        </p:txBody>
      </p:sp>
      <p:pic>
        <p:nvPicPr>
          <p:cNvPr id="2054" name="Picture 6" descr="M L Z S |Mount Litera Zee School Jangipur">
            <a:extLst>
              <a:ext uri="{FF2B5EF4-FFF2-40B4-BE49-F238E27FC236}">
                <a16:creationId xmlns:a16="http://schemas.microsoft.com/office/drawing/2014/main" id="{AE730180-33EB-6ADB-A443-F8411D30627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4532" y="2758101"/>
            <a:ext cx="2314575"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862961"/>
      </p:ext>
    </p:extLst>
  </p:cSld>
  <p:clrMapOvr>
    <a:masterClrMapping/>
  </p:clrMapOvr>
</p:sld>
</file>

<file path=ppt/slides/slide6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7" name="Content Placeholder 16"/>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667910" y="1066297"/>
            <a:ext cx="5246804" cy="4124012"/>
          </a:xfrm>
          <a:prstGeom prst="rect">
            <a:avLst/>
          </a:prstGeom>
          <a:ln w="28575">
            <a:solidFill>
              <a:schemeClr val="tx1"/>
            </a:solidFill>
          </a:ln>
          <a:effectLst>
            <a:outerShdw algn="tl" blurRad="292100" dir="2700000" dist="139700" rotWithShape="0">
              <a:srgbClr val="333333">
                <a:alpha val="65000"/>
              </a:srgbClr>
            </a:outerShdw>
          </a:effectLst>
        </p:spPr>
      </p:pic>
      <p:pic>
        <p:nvPicPr>
          <p:cNvPr id="19" name="Picture 18"/>
          <p:cNvPicPr>
            <a:picLocks noChangeAspect="1"/>
          </p:cNvPicPr>
          <p:nvPr/>
        </p:nvPicPr>
        <p:blipFill rotWithShape="1">
          <a:blip cstate="print" r:embed="rId3">
            <a:extLst>
              <a:ext uri="{28A0092B-C50C-407E-A947-70E740481C1C}">
                <a14:useLocalDpi xmlns:a14="http://schemas.microsoft.com/office/drawing/2010/main" val="0"/>
              </a:ext>
            </a:extLst>
          </a:blip>
          <a:srcRect t="127"/>
          <a:stretch>
            <a:fillRect/>
          </a:stretch>
        </p:blipFill>
        <p:spPr>
          <a:xfrm>
            <a:off x="6277286" y="2259672"/>
            <a:ext cx="5246804" cy="4279240"/>
          </a:xfrm>
          <a:prstGeom prst="rect">
            <a:avLst/>
          </a:prstGeom>
          <a:ln w="28575">
            <a:solidFill>
              <a:schemeClr val="tx1"/>
            </a:solidFill>
          </a:ln>
          <a:effectLst>
            <a:outerShdw algn="tl" blurRad="292100" dir="2700000" dist="139700" rotWithShape="0">
              <a:srgbClr val="333333">
                <a:alpha val="65000"/>
              </a:srgbClr>
            </a:outerShdw>
          </a:effectLst>
        </p:spPr>
      </p:pic>
      <p:sp>
        <p:nvSpPr>
          <p:cNvPr id="2" name="Content Placeholder 1"/>
          <p:cNvSpPr>
            <a:spLocks noGrp="1"/>
          </p:cNvSpPr>
          <p:nvPr>
            <p:ph idx="1"/>
          </p:nvPr>
        </p:nvSpPr>
        <p:spPr>
          <a:xfrm>
            <a:off x="3256855" y="117647"/>
            <a:ext cx="8596668" cy="490092"/>
          </a:xfrm>
        </p:spPr>
        <p:txBody>
          <a:bodyPr>
            <a:noAutofit/>
          </a:bodyPr>
          <a:lstStyle/>
          <a:p>
            <a:pPr indent="0" marL="0">
              <a:buNone/>
            </a:pPr>
            <a:r>
              <a:rPr b="1" dirty="0" lang="en-IN" sz="3600">
                <a:latin charset="0" panose="02020603050405020304" pitchFamily="18" typeface="Times"/>
              </a:rPr>
              <a:t>   </a:t>
            </a:r>
            <a:r>
              <a:rPr b="1" dirty="0" lang="en-IN" sz="3600">
                <a:solidFill>
                  <a:srgbClr val="002060"/>
                </a:solidFill>
                <a:latin charset="0" panose="02020603050405020304" pitchFamily="18" typeface="Times"/>
              </a:rPr>
              <a:t>Math Lab Activities</a:t>
            </a:r>
          </a:p>
        </p:txBody>
      </p:sp>
      <p:sp>
        <p:nvSpPr>
          <p:cNvPr id="4" name="Slide Number Placeholder 3"/>
          <p:cNvSpPr>
            <a:spLocks noGrp="1"/>
          </p:cNvSpPr>
          <p:nvPr>
            <p:ph idx="12" sz="quarter" type="sldNum"/>
          </p:nvPr>
        </p:nvSpPr>
        <p:spPr/>
        <p:txBody>
          <a:bodyPr/>
          <a:lstStyle/>
          <a:p>
            <a:fld id="{4F1023B6-41B5-48C9-9D42-011F14A99E8D}" type="slidenum">
              <a:rPr lang="en-IN" smtClean="0"/>
              <a:t>64</a:t>
            </a:fld>
            <a:endParaRPr lang="en-IN"/>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49920"/>
            <a:ext cx="8229600" cy="1143000"/>
          </a:xfrm>
        </p:spPr>
        <p:txBody>
          <a:bodyPr>
            <a:normAutofit fontScale="90000"/>
          </a:bodyPr>
          <a:lstStyle/>
          <a:p>
            <a:r>
              <a:rPr lang="en-GB" b="1" dirty="0">
                <a:latin typeface="Times New Roman" panose="02020603050405020304" pitchFamily="18" charset="0"/>
                <a:cs typeface="Times New Roman" panose="02020603050405020304" pitchFamily="18" charset="0"/>
              </a:rPr>
              <a:t>            </a:t>
            </a:r>
            <a:r>
              <a:rPr lang="en-GB" b="1" dirty="0">
                <a:solidFill>
                  <a:srgbClr val="002060"/>
                </a:solidFill>
                <a:latin typeface="Times New Roman" panose="02020603050405020304" pitchFamily="18" charset="0"/>
                <a:cs typeface="Times New Roman" panose="02020603050405020304" pitchFamily="18" charset="0"/>
              </a:rPr>
              <a:t>National Mathematics Day</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65</a:t>
            </a:fld>
            <a:endParaRPr lang="en-IN"/>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710" y="1047341"/>
            <a:ext cx="8595300" cy="568284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778" y="81280"/>
            <a:ext cx="8596668" cy="640080"/>
          </a:xfrm>
        </p:spPr>
        <p:txBody>
          <a:bodyPr>
            <a:normAutofit fontScale="90000"/>
          </a:bodyPr>
          <a:lstStyle/>
          <a:p>
            <a:r>
              <a:rPr lang="en-IN" b="1" dirty="0">
                <a:solidFill>
                  <a:schemeClr val="tx1"/>
                </a:solidFill>
                <a:latin typeface="Times" panose="02020603050405020304" pitchFamily="18" charset="0"/>
              </a:rPr>
              <a:t>        </a:t>
            </a:r>
            <a:r>
              <a:rPr lang="en-IN" b="1" dirty="0">
                <a:solidFill>
                  <a:srgbClr val="002060"/>
                </a:solidFill>
                <a:latin typeface="Times" panose="02020603050405020304" pitchFamily="18" charset="0"/>
              </a:rPr>
              <a:t>Science Lab </a:t>
            </a:r>
            <a:r>
              <a:rPr lang="en-IN" sz="4400" b="1" dirty="0">
                <a:solidFill>
                  <a:srgbClr val="002060"/>
                </a:solidFill>
                <a:latin typeface="Times" panose="02020603050405020304" pitchFamily="18" charset="0"/>
              </a:rPr>
              <a:t>Activities</a:t>
            </a:r>
            <a:endParaRPr lang="en-IN" b="1" dirty="0">
              <a:solidFill>
                <a:srgbClr val="002060"/>
              </a:solidFill>
              <a:latin typeface="Times"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66</a:t>
            </a:fld>
            <a:endParaRPr lang="en-IN"/>
          </a:p>
        </p:txBody>
      </p:sp>
      <p:pic>
        <p:nvPicPr>
          <p:cNvPr id="4" name="Picture 3"/>
          <p:cNvPicPr>
            <a:picLocks noChangeAspect="1"/>
          </p:cNvPicPr>
          <p:nvPr/>
        </p:nvPicPr>
        <p:blipFill>
          <a:blip r:embed="rId2"/>
          <a:stretch>
            <a:fillRect/>
          </a:stretch>
        </p:blipFill>
        <p:spPr>
          <a:xfrm>
            <a:off x="503491" y="1028946"/>
            <a:ext cx="4835735" cy="2801644"/>
          </a:xfrm>
          <a:prstGeom prst="rect">
            <a:avLst/>
          </a:prstGeom>
          <a:ln w="19050">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503493" y="4000189"/>
            <a:ext cx="4835734" cy="2721286"/>
          </a:xfrm>
          <a:prstGeom prst="rect">
            <a:avLst/>
          </a:prstGeom>
          <a:ln w="28575">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6294112" y="1064814"/>
            <a:ext cx="4558177" cy="5711906"/>
          </a:xfrm>
          <a:prstGeom prst="rect">
            <a:avLst/>
          </a:prstGeom>
          <a:ln w="19050">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2827882" y="242691"/>
            <a:ext cx="8596668" cy="64008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b="1" dirty="0">
                <a:solidFill>
                  <a:srgbClr val="002060"/>
                </a:solidFill>
                <a:latin typeface="Times" panose="02020603050405020304" pitchFamily="18" charset="0"/>
              </a:rPr>
              <a:t>Computer Lab Activities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790" y="1055339"/>
            <a:ext cx="9857010" cy="5559970"/>
          </a:xfrm>
          <a:prstGeom prst="rect">
            <a:avLst/>
          </a:prstGeom>
          <a:ln w="28575">
            <a:solidFill>
              <a:schemeClr val="tx1"/>
            </a:solidFill>
          </a:ln>
        </p:spPr>
      </p:pic>
      <p:sp>
        <p:nvSpPr>
          <p:cNvPr id="2" name="Slide Number Placeholder 1"/>
          <p:cNvSpPr>
            <a:spLocks noGrp="1"/>
          </p:cNvSpPr>
          <p:nvPr>
            <p:ph type="sldNum" sz="quarter" idx="12"/>
          </p:nvPr>
        </p:nvSpPr>
        <p:spPr/>
        <p:txBody>
          <a:bodyPr/>
          <a:lstStyle/>
          <a:p>
            <a:fld id="{4F1023B6-41B5-48C9-9D42-011F14A99E8D}" type="slidenum">
              <a:rPr lang="en-IN" smtClean="0"/>
              <a:t>67</a:t>
            </a:fld>
            <a:endParaRPr lang="en-IN"/>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971" y="310896"/>
            <a:ext cx="8596668" cy="624289"/>
          </a:xfrm>
        </p:spPr>
        <p:txBody>
          <a:bodyPr>
            <a:noAutofit/>
          </a:bodyPr>
          <a:lstStyle/>
          <a:p>
            <a:r>
              <a:rPr lang="en-IN" b="1" dirty="0">
                <a:solidFill>
                  <a:schemeClr val="tx1"/>
                </a:solidFill>
                <a:latin typeface="Times" panose="02020603050405020304" pitchFamily="18" charset="0"/>
              </a:rPr>
              <a:t>       </a:t>
            </a:r>
            <a:r>
              <a:rPr lang="en-IN" b="1" dirty="0">
                <a:solidFill>
                  <a:srgbClr val="002060"/>
                </a:solidFill>
                <a:latin typeface="Times" panose="02020603050405020304" pitchFamily="18" charset="0"/>
              </a:rPr>
              <a:t>Exam Conduction</a:t>
            </a:r>
          </a:p>
        </p:txBody>
      </p:sp>
      <p:sp>
        <p:nvSpPr>
          <p:cNvPr id="7" name="Slide Number Placeholder 6"/>
          <p:cNvSpPr>
            <a:spLocks noGrp="1"/>
          </p:cNvSpPr>
          <p:nvPr>
            <p:ph type="sldNum" sz="quarter" idx="12"/>
          </p:nvPr>
        </p:nvSpPr>
        <p:spPr/>
        <p:txBody>
          <a:bodyPr/>
          <a:lstStyle/>
          <a:p>
            <a:fld id="{4F1023B6-41B5-48C9-9D42-011F14A99E8D}" type="slidenum">
              <a:rPr lang="en-IN" smtClean="0"/>
              <a:t>68</a:t>
            </a:fld>
            <a:endParaRPr lang="en-IN"/>
          </a:p>
        </p:txBody>
      </p:sp>
      <p:pic>
        <p:nvPicPr>
          <p:cNvPr id="3" name="Picture 2"/>
          <p:cNvPicPr>
            <a:picLocks noChangeAspect="1"/>
          </p:cNvPicPr>
          <p:nvPr/>
        </p:nvPicPr>
        <p:blipFill>
          <a:blip r:embed="rId2"/>
          <a:stretch>
            <a:fillRect/>
          </a:stretch>
        </p:blipFill>
        <p:spPr>
          <a:xfrm>
            <a:off x="438698" y="999193"/>
            <a:ext cx="5492521" cy="2768906"/>
          </a:xfrm>
          <a:prstGeom prst="rect">
            <a:avLst/>
          </a:prstGeom>
          <a:ln w="19050">
            <a:solidFill>
              <a:schemeClr val="tx1"/>
            </a:solidFill>
          </a:ln>
        </p:spPr>
      </p:pic>
      <p:pic>
        <p:nvPicPr>
          <p:cNvPr id="4" name="Picture 3"/>
          <p:cNvPicPr>
            <a:picLocks noChangeAspect="1"/>
          </p:cNvPicPr>
          <p:nvPr/>
        </p:nvPicPr>
        <p:blipFill>
          <a:blip r:embed="rId3" cstate="print"/>
          <a:stretch>
            <a:fillRect/>
          </a:stretch>
        </p:blipFill>
        <p:spPr>
          <a:xfrm>
            <a:off x="6260782" y="999193"/>
            <a:ext cx="5242805" cy="2768907"/>
          </a:xfrm>
          <a:prstGeom prst="rect">
            <a:avLst/>
          </a:prstGeom>
          <a:ln w="28575">
            <a:solidFill>
              <a:schemeClr val="tx1"/>
            </a:solidFill>
          </a:ln>
        </p:spPr>
      </p:pic>
      <p:pic>
        <p:nvPicPr>
          <p:cNvPr id="5" name="Picture 4"/>
          <p:cNvPicPr>
            <a:picLocks noChangeAspect="1"/>
          </p:cNvPicPr>
          <p:nvPr/>
        </p:nvPicPr>
        <p:blipFill>
          <a:blip r:embed="rId4"/>
          <a:stretch>
            <a:fillRect/>
          </a:stretch>
        </p:blipFill>
        <p:spPr>
          <a:xfrm>
            <a:off x="438698" y="3992094"/>
            <a:ext cx="5492521" cy="3062688"/>
          </a:xfrm>
          <a:prstGeom prst="rect">
            <a:avLst/>
          </a:prstGeom>
          <a:ln w="28575">
            <a:solidFill>
              <a:schemeClr val="tx1"/>
            </a:solidFill>
          </a:ln>
        </p:spPr>
      </p:pic>
      <p:pic>
        <p:nvPicPr>
          <p:cNvPr id="6" name="Picture 5"/>
          <p:cNvPicPr>
            <a:picLocks noChangeAspect="1"/>
          </p:cNvPicPr>
          <p:nvPr/>
        </p:nvPicPr>
        <p:blipFill>
          <a:blip r:embed="rId5"/>
          <a:stretch>
            <a:fillRect/>
          </a:stretch>
        </p:blipFill>
        <p:spPr>
          <a:xfrm>
            <a:off x="6260782" y="3992094"/>
            <a:ext cx="5242805" cy="2902702"/>
          </a:xfrm>
          <a:prstGeom prst="rect">
            <a:avLst/>
          </a:prstGeom>
          <a:ln w="19050">
            <a:solidFill>
              <a:schemeClr val="tx1"/>
            </a:solid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1579055" y="1287052"/>
            <a:ext cx="8880676" cy="165999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575" b="1" dirty="0">
                <a:solidFill>
                  <a:srgbClr val="002060"/>
                </a:solidFill>
                <a:latin typeface="Times New Roman" panose="02020603050405020304" pitchFamily="18" charset="0"/>
                <a:cs typeface="Times New Roman" panose="02020603050405020304" pitchFamily="18" charset="0"/>
              </a:rPr>
              <a:t>Trainings /Sessions /Guidance workshops</a:t>
            </a:r>
          </a:p>
          <a:p>
            <a:pPr algn="ctr"/>
            <a:r>
              <a:rPr lang="en-IN" sz="3575" b="1" dirty="0">
                <a:solidFill>
                  <a:srgbClr val="002060"/>
                </a:solidFill>
                <a:latin typeface="Times New Roman" panose="02020603050405020304" pitchFamily="18" charset="0"/>
                <a:cs typeface="Times New Roman" panose="02020603050405020304" pitchFamily="18" charset="0"/>
              </a:rPr>
              <a:t>for teachers, students and Parents</a:t>
            </a:r>
          </a:p>
        </p:txBody>
      </p:sp>
      <p:pic>
        <p:nvPicPr>
          <p:cNvPr id="3076" name="Picture 4" descr="Training course - Free education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1941" y="2803097"/>
            <a:ext cx="3631259" cy="363126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35747434-7036-48DB-A148-6B3D8EE75CDA}" type="slidenum">
              <a:rPr lang="en-US" smtClean="0"/>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262" y="383848"/>
            <a:ext cx="10411691" cy="1164215"/>
          </a:xfrm>
        </p:spPr>
        <p:txBody>
          <a:bodyPr>
            <a:noAutofit/>
          </a:bodyPr>
          <a:lstStyle/>
          <a:p>
            <a:pPr algn="ctr"/>
            <a:r>
              <a:rPr lang="en-GB" sz="5000" dirty="0" err="1">
                <a:solidFill>
                  <a:srgbClr val="002060"/>
                </a:solidFill>
                <a:latin typeface="Times New Roman" panose="02020603050405020304" pitchFamily="18" charset="0"/>
                <a:cs typeface="Times New Roman" panose="02020603050405020304" pitchFamily="18" charset="0"/>
              </a:rPr>
              <a:t>Panchakoshas</a:t>
            </a:r>
            <a:r>
              <a:rPr lang="en-GB" sz="6600" dirty="0">
                <a:latin typeface="Times New Roman" panose="02020603050405020304" pitchFamily="18" charset="0"/>
                <a:cs typeface="Times New Roman" panose="02020603050405020304" pitchFamily="18" charset="0"/>
              </a:rPr>
              <a:t/>
            </a:r>
            <a:br>
              <a:rPr lang="en-GB" sz="6600" dirty="0">
                <a:latin typeface="Times New Roman" panose="02020603050405020304" pitchFamily="18" charset="0"/>
                <a:cs typeface="Times New Roman" panose="02020603050405020304" pitchFamily="18" charset="0"/>
              </a:rPr>
            </a:br>
            <a:endParaRPr lang="en-GB" sz="6600" dirty="0">
              <a:latin typeface="Times New Roman" panose="02020603050405020304" pitchFamily="18" charset="0"/>
              <a:cs typeface="Times New Roman" panose="02020603050405020304" pitchFamily="18" charset="0"/>
            </a:endParaRPr>
          </a:p>
        </p:txBody>
      </p:sp>
      <p:pic>
        <p:nvPicPr>
          <p:cNvPr id="6" name="Content Placeholder 5" descr="diagram"/>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429164" y="1132211"/>
            <a:ext cx="7527636" cy="5570281"/>
          </a:xfrm>
          <a:prstGeom prst="rect">
            <a:avLst/>
          </a:prstGeom>
          <a:noFill/>
          <a:ln>
            <a:noFill/>
          </a:ln>
        </p:spPr>
      </p:pic>
      <p:sp>
        <p:nvSpPr>
          <p:cNvPr id="9" name="Content Placeholder 8"/>
          <p:cNvSpPr>
            <a:spLocks noGrp="1"/>
          </p:cNvSpPr>
          <p:nvPr>
            <p:ph sz="half" idx="2"/>
          </p:nvPr>
        </p:nvSpPr>
        <p:spPr>
          <a:xfrm>
            <a:off x="11308080" y="6099209"/>
            <a:ext cx="45719" cy="77753"/>
          </a:xfrm>
        </p:spPr>
        <p:txBody>
          <a:bodyPr>
            <a:normAutofit fontScale="25000" lnSpcReduction="20000"/>
          </a:bodyPr>
          <a:lstStyle/>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txBox="1">
            <a:spLocks noGrp="1"/>
          </p:cNvSpPr>
          <p:nvPr>
            <p:ph type="title"/>
          </p:nvPr>
        </p:nvSpPr>
        <p:spPr>
          <a:xfrm>
            <a:off x="2986087" y="1638300"/>
            <a:ext cx="6219825" cy="1143000"/>
          </a:xfrm>
        </p:spPr>
        <p:txBody>
          <a:bodyPr anchorCtr="1"/>
          <a:lstStyle/>
          <a:p>
            <a:pPr algn="ctr" eaLnBrk="1" hangingPunct="1"/>
            <a:r>
              <a:rPr lang="en-IN" altLang="en-US" sz="3600" b="1" dirty="0">
                <a:solidFill>
                  <a:srgbClr val="002060"/>
                </a:solidFill>
                <a:latin typeface="Times New Roman" panose="02020603050405020304" pitchFamily="18" charset="0"/>
                <a:cs typeface="Times New Roman" panose="02020603050405020304" pitchFamily="18" charset="0"/>
              </a:rPr>
              <a:t>GENESIS</a:t>
            </a:r>
            <a:br>
              <a:rPr lang="en-IN" altLang="en-US" sz="3600" b="1" dirty="0">
                <a:solidFill>
                  <a:srgbClr val="002060"/>
                </a:solidFill>
                <a:latin typeface="Times New Roman" panose="02020603050405020304" pitchFamily="18" charset="0"/>
                <a:cs typeface="Times New Roman" panose="02020603050405020304" pitchFamily="18" charset="0"/>
              </a:rPr>
            </a:br>
            <a:r>
              <a:rPr lang="en-IN" altLang="en-US" sz="3600" b="1" dirty="0">
                <a:solidFill>
                  <a:srgbClr val="002060"/>
                </a:solidFill>
                <a:latin typeface="Times New Roman" panose="02020603050405020304" pitchFamily="18" charset="0"/>
                <a:cs typeface="Times New Roman" panose="02020603050405020304" pitchFamily="18" charset="0"/>
              </a:rPr>
              <a:t> SESSION 2026 -2027</a:t>
            </a:r>
          </a:p>
        </p:txBody>
      </p:sp>
      <p:sp>
        <p:nvSpPr>
          <p:cNvPr id="2" name="Slide Number Placeholder 1"/>
          <p:cNvSpPr>
            <a:spLocks noGrp="1"/>
          </p:cNvSpPr>
          <p:nvPr>
            <p:ph type="sldNum" sz="quarter" idx="12"/>
          </p:nvPr>
        </p:nvSpPr>
        <p:spPr/>
        <p:txBody>
          <a:bodyPr/>
          <a:lstStyle/>
          <a:p>
            <a:fld id="{4F1023B6-41B5-48C9-9D42-011F14A99E8D}" type="slidenum">
              <a:rPr lang="en-IN" smtClean="0"/>
              <a:t>70</a:t>
            </a:fld>
            <a:endParaRPr lang="en-IN"/>
          </a:p>
        </p:txBody>
      </p:sp>
      <p:pic>
        <p:nvPicPr>
          <p:cNvPr id="5" name="Picture 4">
            <a:extLst>
              <a:ext uri="{FF2B5EF4-FFF2-40B4-BE49-F238E27FC236}">
                <a16:creationId xmlns:a16="http://schemas.microsoft.com/office/drawing/2014/main" id="{F3E303BA-F7C7-AADF-794C-ACE44D56C8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607" y="1097974"/>
            <a:ext cx="3056586" cy="2736329"/>
          </a:xfrm>
          <a:prstGeom prst="rect">
            <a:avLst/>
          </a:prstGeom>
          <a:ln w="19050">
            <a:solidFill>
              <a:schemeClr val="tx1"/>
            </a:solidFill>
          </a:ln>
        </p:spPr>
      </p:pic>
      <p:pic>
        <p:nvPicPr>
          <p:cNvPr id="9" name="Picture 8">
            <a:extLst>
              <a:ext uri="{FF2B5EF4-FFF2-40B4-BE49-F238E27FC236}">
                <a16:creationId xmlns:a16="http://schemas.microsoft.com/office/drawing/2014/main" id="{849BDD67-FC0E-826B-AA55-2D38E75DC391}"/>
              </a:ext>
            </a:extLst>
          </p:cNvPr>
          <p:cNvPicPr>
            <a:picLocks noChangeAspect="1"/>
          </p:cNvPicPr>
          <p:nvPr/>
        </p:nvPicPr>
        <p:blipFill>
          <a:blip r:embed="rId3"/>
          <a:stretch>
            <a:fillRect/>
          </a:stretch>
        </p:blipFill>
        <p:spPr>
          <a:xfrm>
            <a:off x="8709211" y="842511"/>
            <a:ext cx="3482789" cy="2991792"/>
          </a:xfrm>
          <a:prstGeom prst="rect">
            <a:avLst/>
          </a:prstGeom>
          <a:ln w="19050">
            <a:solidFill>
              <a:schemeClr val="tx1"/>
            </a:solidFill>
          </a:ln>
        </p:spPr>
      </p:pic>
      <p:pic>
        <p:nvPicPr>
          <p:cNvPr id="12" name="Picture 11">
            <a:extLst>
              <a:ext uri="{FF2B5EF4-FFF2-40B4-BE49-F238E27FC236}">
                <a16:creationId xmlns:a16="http://schemas.microsoft.com/office/drawing/2014/main" id="{C36C55D4-0DD4-47F0-8AF5-932FF51AB97F}"/>
              </a:ext>
            </a:extLst>
          </p:cNvPr>
          <p:cNvPicPr>
            <a:picLocks noChangeAspect="1"/>
          </p:cNvPicPr>
          <p:nvPr/>
        </p:nvPicPr>
        <p:blipFill>
          <a:blip r:embed="rId4"/>
          <a:stretch>
            <a:fillRect/>
          </a:stretch>
        </p:blipFill>
        <p:spPr>
          <a:xfrm>
            <a:off x="643946" y="4054448"/>
            <a:ext cx="3830608" cy="2872956"/>
          </a:xfrm>
          <a:prstGeom prst="rect">
            <a:avLst/>
          </a:prstGeom>
          <a:ln w="28575">
            <a:solidFill>
              <a:schemeClr val="tx1"/>
            </a:solidFill>
          </a:ln>
        </p:spPr>
      </p:pic>
      <p:pic>
        <p:nvPicPr>
          <p:cNvPr id="14" name="Picture 13">
            <a:extLst>
              <a:ext uri="{FF2B5EF4-FFF2-40B4-BE49-F238E27FC236}">
                <a16:creationId xmlns:a16="http://schemas.microsoft.com/office/drawing/2014/main" id="{F3BD491F-42C5-A970-3026-FA9C7BB1EE90}"/>
              </a:ext>
            </a:extLst>
          </p:cNvPr>
          <p:cNvPicPr>
            <a:picLocks noChangeAspect="1"/>
          </p:cNvPicPr>
          <p:nvPr/>
        </p:nvPicPr>
        <p:blipFill>
          <a:blip r:embed="rId5"/>
          <a:stretch>
            <a:fillRect/>
          </a:stretch>
        </p:blipFill>
        <p:spPr>
          <a:xfrm>
            <a:off x="4677286" y="4047860"/>
            <a:ext cx="3730582" cy="2886132"/>
          </a:xfrm>
          <a:prstGeom prst="rect">
            <a:avLst/>
          </a:prstGeom>
          <a:ln w="19050">
            <a:solidFill>
              <a:schemeClr val="tx1"/>
            </a:solidFill>
          </a:ln>
        </p:spPr>
      </p:pic>
      <p:pic>
        <p:nvPicPr>
          <p:cNvPr id="16" name="Picture 15">
            <a:extLst>
              <a:ext uri="{FF2B5EF4-FFF2-40B4-BE49-F238E27FC236}">
                <a16:creationId xmlns:a16="http://schemas.microsoft.com/office/drawing/2014/main" id="{38C3EE40-02F0-F23E-C221-4C771D5C1615}"/>
              </a:ext>
            </a:extLst>
          </p:cNvPr>
          <p:cNvPicPr>
            <a:picLocks noChangeAspect="1"/>
          </p:cNvPicPr>
          <p:nvPr/>
        </p:nvPicPr>
        <p:blipFill>
          <a:blip r:embed="rId6"/>
          <a:stretch>
            <a:fillRect/>
          </a:stretch>
        </p:blipFill>
        <p:spPr>
          <a:xfrm>
            <a:off x="8603225" y="4076701"/>
            <a:ext cx="4288617" cy="2857291"/>
          </a:xfrm>
          <a:prstGeom prst="rect">
            <a:avLst/>
          </a:prstGeom>
          <a:ln w="28575">
            <a:solidFill>
              <a:schemeClr val="tx1"/>
            </a:solidFill>
          </a:ln>
        </p:spPr>
      </p:pic>
    </p:spTree>
  </p:cSld>
  <p:clrMapOvr>
    <a:masterClrMapping/>
  </p:clrMapOvr>
  <p:transition spd="slow"/>
</p:sld>
</file>

<file path=ppt/slides/slide7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txBox="1"/>
          <p:nvPr/>
        </p:nvSpPr>
        <p:spPr>
          <a:xfrm>
            <a:off x="2383075" y="242046"/>
            <a:ext cx="8311819" cy="907672"/>
          </a:xfrm>
          <a:prstGeom prst="rect">
            <a:avLst/>
          </a:prstGeom>
        </p:spPr>
        <p:txBody>
          <a:bodyPr>
            <a:normAutofit fontScale="97500"/>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b="1" dirty="0" lang="en-IN" sz="3200">
                <a:solidFill>
                  <a:srgbClr val="002060"/>
                </a:solidFill>
                <a:latin charset="0" panose="02020603050405020304" pitchFamily="18" typeface="Times"/>
              </a:rPr>
              <a:t>HO TRAINING  BY RSD </a:t>
            </a:r>
            <a:endParaRPr b="1" dirty="0" lang="en-GB" sz="2000">
              <a:solidFill>
                <a:srgbClr val="002060"/>
              </a:solidFill>
              <a:latin charset="0" panose="02020603050405020304" pitchFamily="18" typeface="Times"/>
            </a:endParaRPr>
          </a:p>
        </p:txBody>
      </p:sp>
      <p:pic>
        <p:nvPicPr>
          <p:cNvPr id="4" name="Picture 3"/>
          <p:cNvPicPr>
            <a:picLocks noChangeAspect="1"/>
          </p:cNvPicPr>
          <p:nvPr/>
        </p:nvPicPr>
        <p:blipFill rotWithShape="1">
          <a:blip cstate="print" r:embed="rId2">
            <a:extLst>
              <a:ext uri="{28A0092B-C50C-407E-A947-70E740481C1C}">
                <a14:useLocalDpi xmlns:a14="http://schemas.microsoft.com/office/drawing/2010/main" val="0"/>
              </a:ext>
            </a:extLst>
          </a:blip>
          <a:srcRect t="61"/>
          <a:stretch>
            <a:fillRect/>
          </a:stretch>
        </p:blipFill>
        <p:spPr>
          <a:xfrm>
            <a:off x="4113610" y="4356847"/>
            <a:ext cx="4268086" cy="2364628"/>
          </a:xfrm>
          <a:prstGeom prst="rect">
            <a:avLst/>
          </a:prstGeom>
          <a:ln w="28575">
            <a:solidFill>
              <a:schemeClr val="tx1"/>
            </a:solidFill>
          </a:ln>
        </p:spPr>
      </p:pic>
      <p:pic>
        <p:nvPicPr>
          <p:cNvPr id="6" name="Picture 5"/>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6292418" y="1361301"/>
            <a:ext cx="4178556" cy="2783963"/>
          </a:xfrm>
          <a:prstGeom prst="rect">
            <a:avLst/>
          </a:prstGeom>
          <a:ln w="28575">
            <a:solidFill>
              <a:schemeClr val="tx1"/>
            </a:solidFill>
          </a:ln>
        </p:spPr>
      </p:pic>
      <p:pic>
        <p:nvPicPr>
          <p:cNvPr id="7" name="Picture 6"/>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1881052" y="1361301"/>
            <a:ext cx="4178556" cy="2783963"/>
          </a:xfrm>
          <a:prstGeom prst="rect">
            <a:avLst/>
          </a:prstGeom>
          <a:ln w="28575">
            <a:solidFill>
              <a:schemeClr val="tx1"/>
            </a:solidFill>
          </a:ln>
        </p:spPr>
      </p:pic>
      <p:sp>
        <p:nvSpPr>
          <p:cNvPr id="3" name="Slide Number Placeholder 2"/>
          <p:cNvSpPr>
            <a:spLocks noGrp="1"/>
          </p:cNvSpPr>
          <p:nvPr>
            <p:ph idx="12" sz="quarter" type="sldNum"/>
          </p:nvPr>
        </p:nvSpPr>
        <p:spPr/>
        <p:txBody>
          <a:bodyPr/>
          <a:lstStyle/>
          <a:p>
            <a:fld id="{4F1023B6-41B5-48C9-9D42-011F14A99E8D}" type="slidenum">
              <a:rPr lang="en-IN" smtClean="0"/>
              <a:t>71</a:t>
            </a:fld>
            <a:endParaRPr lang="en-IN"/>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9778" y="71538"/>
            <a:ext cx="8596668" cy="1001487"/>
          </a:xfrm>
        </p:spPr>
        <p:txBody>
          <a:bodyPr>
            <a:normAutofit/>
          </a:bodyPr>
          <a:lstStyle/>
          <a:p>
            <a:r>
              <a:rPr lang="en-IN" sz="3600" b="1" dirty="0">
                <a:solidFill>
                  <a:srgbClr val="002060"/>
                </a:solidFill>
                <a:latin typeface="Times" panose="02020603050405020304" pitchFamily="18" charset="0"/>
              </a:rPr>
              <a:t>HO TRAINING  BY CSD</a:t>
            </a:r>
          </a:p>
        </p:txBody>
      </p:sp>
      <p:sp>
        <p:nvSpPr>
          <p:cNvPr id="7" name="Slide Number Placeholder 6"/>
          <p:cNvSpPr>
            <a:spLocks noGrp="1"/>
          </p:cNvSpPr>
          <p:nvPr>
            <p:ph type="sldNum" sz="quarter" idx="12"/>
          </p:nvPr>
        </p:nvSpPr>
        <p:spPr/>
        <p:txBody>
          <a:bodyPr/>
          <a:lstStyle/>
          <a:p>
            <a:fld id="{4F1023B6-41B5-48C9-9D42-011F14A99E8D}" type="slidenum">
              <a:rPr lang="en-IN" smtClean="0"/>
              <a:t>72</a:t>
            </a:fld>
            <a:endParaRPr lang="en-IN"/>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9671" y="4077902"/>
            <a:ext cx="4172754" cy="2780098"/>
          </a:xfrm>
          <a:prstGeom prst="rect">
            <a:avLst/>
          </a:prstGeom>
          <a:ln w="28575">
            <a:solidFill>
              <a:srgbClr val="000000"/>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413" y="1037188"/>
            <a:ext cx="4360377" cy="2905101"/>
          </a:xfrm>
          <a:prstGeom prst="rect">
            <a:avLst/>
          </a:prstGeom>
          <a:ln w="28575">
            <a:solidFill>
              <a:srgbClr val="000000"/>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0412" y="1025400"/>
            <a:ext cx="4360376" cy="2905101"/>
          </a:xfrm>
          <a:prstGeom prst="rect">
            <a:avLst/>
          </a:prstGeom>
          <a:ln w="28575">
            <a:solidFill>
              <a:srgbClr val="000000"/>
            </a:solidFill>
          </a:ln>
        </p:spPr>
      </p:pic>
    </p:spTree>
  </p:cSld>
  <p:clrMapOvr>
    <a:masterClrMapping/>
  </p:clrMapOvr>
</p:sld>
</file>

<file path=ppt/slides/slide7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976764" y="35859"/>
            <a:ext cx="10515600" cy="868057"/>
          </a:xfrm>
        </p:spPr>
        <p:txBody>
          <a:bodyPr>
            <a:normAutofit/>
          </a:bodyPr>
          <a:lstStyle/>
          <a:p>
            <a:r>
              <a:rPr b="1" dirty="0" i="0" lang="en-GB" sz="2800">
                <a:solidFill>
                  <a:srgbClr val="002060"/>
                </a:solidFill>
                <a:effectLst/>
                <a:latin charset="0" panose="02020603050405020304" pitchFamily="18" typeface="Times"/>
              </a:rPr>
              <a:t>*Arti-Zee-ng* Clay Modelling Workshop</a:t>
            </a:r>
            <a:endParaRPr b="1" dirty="0" lang="en-GB" sz="2800">
              <a:solidFill>
                <a:srgbClr val="002060"/>
              </a:solidFill>
              <a:latin charset="0" panose="02020603050405020304" pitchFamily="18" typeface="Times"/>
            </a:endParaRPr>
          </a:p>
        </p:txBody>
      </p:sp>
      <p:sp>
        <p:nvSpPr>
          <p:cNvPr id="3" name="Slide Number Placeholder 2"/>
          <p:cNvSpPr>
            <a:spLocks noGrp="1"/>
          </p:cNvSpPr>
          <p:nvPr>
            <p:ph idx="12" sz="quarter" type="sldNum"/>
          </p:nvPr>
        </p:nvSpPr>
        <p:spPr/>
        <p:txBody>
          <a:bodyPr/>
          <a:lstStyle/>
          <a:p>
            <a:fld id="{4F1023B6-41B5-48C9-9D42-011F14A99E8D}" type="slidenum">
              <a:rPr lang="en-IN" smtClean="0"/>
              <a:t>73</a:t>
            </a:fld>
            <a:endParaRPr lang="en-IN"/>
          </a:p>
        </p:txBody>
      </p:sp>
      <p:pic>
        <p:nvPicPr>
          <p:cNvPr descr="There is no photo description." id="2050" name="Picture 2"/>
          <p:cNvPicPr>
            <a:picLocks noChangeArrowheads="1" noChangeAspect="1"/>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4933425" y="3980329"/>
            <a:ext cx="3926048" cy="2669428"/>
          </a:xfrm>
          <a:prstGeom prst="rect">
            <a:avLst/>
          </a:prstGeom>
          <a:noFill/>
          <a:ln w="28575">
            <a:solidFill>
              <a:srgbClr val="000000"/>
            </a:solidFill>
          </a:ln>
          <a:extLst>
            <a:ext uri="{909E8E84-426E-40DD-AFC4-6F175D3DCCD1}">
              <a14:hiddenFill xmlns:a14="http://schemas.microsoft.com/office/drawing/2010/main">
                <a:solidFill>
                  <a:srgbClr val="FFFFFF"/>
                </a:solidFill>
              </a14:hiddenFill>
            </a:ext>
          </a:extLst>
        </p:spPr>
      </p:pic>
      <p:pic>
        <p:nvPicPr>
          <p:cNvPr descr="Немає опису світлини." id="2052" name="Picture 4"/>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2150253" y="1026604"/>
            <a:ext cx="4542639" cy="2754891"/>
          </a:xfrm>
          <a:prstGeom prst="rect">
            <a:avLst/>
          </a:prstGeom>
          <a:noFill/>
          <a:ln w="28575">
            <a:solidFill>
              <a:srgbClr val="000000"/>
            </a:solidFill>
          </a:ln>
          <a:extLst>
            <a:ext uri="{909E8E84-426E-40DD-AFC4-6F175D3DCCD1}">
              <a14:hiddenFill xmlns:a14="http://schemas.microsoft.com/office/drawing/2010/main">
                <a:solidFill>
                  <a:srgbClr val="FFFFFF"/>
                </a:solidFill>
              </a14:hiddenFill>
            </a:ext>
          </a:extLst>
        </p:spPr>
      </p:pic>
      <p:pic>
        <p:nvPicPr>
          <p:cNvPr descr="Немає опису світлини." id="2054" name="Picture 6"/>
          <p:cNvPicPr>
            <a:picLocks noChangeArrowheads="1" noChangeAspect="1"/>
          </p:cNvPicPr>
          <p:nvPr/>
        </p:nvPicPr>
        <p:blipFill rotWithShape="1">
          <a:blip r:embed="rId4">
            <a:extLst>
              <a:ext uri="{28A0092B-C50C-407E-A947-70E740481C1C}">
                <a14:useLocalDpi xmlns:a14="http://schemas.microsoft.com/office/drawing/2010/main" val="0"/>
              </a:ext>
            </a:extLst>
          </a:blip>
          <a:srcRect t="1"/>
          <a:stretch>
            <a:fillRect/>
          </a:stretch>
        </p:blipFill>
        <p:spPr bwMode="auto">
          <a:xfrm>
            <a:off x="6896449" y="1026604"/>
            <a:ext cx="4457351" cy="275489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2504810" y="814120"/>
            <a:ext cx="6242237" cy="4925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575" b="1" dirty="0">
                <a:solidFill>
                  <a:srgbClr val="002060"/>
                </a:solidFill>
                <a:latin typeface="Times New Roman" panose="02020603050405020304" pitchFamily="18" charset="0"/>
                <a:cs typeface="Times New Roman" panose="02020603050405020304" pitchFamily="18" charset="0"/>
              </a:rPr>
              <a:t>Committee Meetings &amp; PTMs </a:t>
            </a:r>
          </a:p>
        </p:txBody>
      </p:sp>
      <p:pic>
        <p:nvPicPr>
          <p:cNvPr id="2050" name="Picture 2" descr="Connect Parents, Teachers &amp; school manage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0852" y="2047401"/>
            <a:ext cx="2920593" cy="332012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35747434-7036-48DB-A148-6B3D8EE75CDA}" type="slidenum">
              <a:rPr lang="en-US" smtClean="0"/>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AutoShape 2"/>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txBody>
          <a:bodyPr numCol="1" spcCol="0" anchor="t">
            <a:noAutofit/>
          </a:bodyPr>
          <a:lstStyle/>
          <a:p>
            <a:pPr>
              <a:lnSpc>
                <a:spcPct val="100000"/>
              </a:lnSpc>
            </a:pPr>
            <a:endParaRPr lang="en-IN" sz="1800" b="0" strike="noStrike" spc="-1">
              <a:solidFill>
                <a:srgbClr val="000000"/>
              </a:solidFill>
              <a:latin typeface="Calibri" panose="020F0502020204030204"/>
            </a:endParaRPr>
          </a:p>
        </p:txBody>
      </p:sp>
      <p:pic>
        <p:nvPicPr>
          <p:cNvPr id="2" name="Picture 1"/>
          <p:cNvPicPr>
            <a:picLocks noChangeAspect="1"/>
          </p:cNvPicPr>
          <p:nvPr/>
        </p:nvPicPr>
        <p:blipFill>
          <a:blip r:embed="rId2"/>
          <a:stretch>
            <a:fillRect/>
          </a:stretch>
        </p:blipFill>
        <p:spPr>
          <a:xfrm>
            <a:off x="84295" y="1180266"/>
            <a:ext cx="12107705" cy="5511262"/>
          </a:xfrm>
          <a:prstGeom prst="rect">
            <a:avLst/>
          </a:prstGeom>
        </p:spPr>
      </p:pic>
      <p:sp>
        <p:nvSpPr>
          <p:cNvPr id="3" name="Rectangle 2"/>
          <p:cNvSpPr/>
          <p:nvPr/>
        </p:nvSpPr>
        <p:spPr>
          <a:xfrm>
            <a:off x="1559971" y="317017"/>
            <a:ext cx="8751600" cy="70643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4000" b="1" strike="noStrike" spc="-1" dirty="0">
                <a:solidFill>
                  <a:srgbClr val="000000"/>
                </a:solidFill>
                <a:latin typeface="Times New Roman" panose="02020603050405020304"/>
              </a:rPr>
              <a:t> </a:t>
            </a:r>
            <a:r>
              <a:rPr lang="en-US" sz="4000" b="1" spc="-1" dirty="0">
                <a:solidFill>
                  <a:srgbClr val="000000"/>
                </a:solidFill>
                <a:latin typeface="Times New Roman" panose="02020603050405020304"/>
              </a:rPr>
              <a:t>EPTA Meetings</a:t>
            </a:r>
            <a:endParaRPr lang="en-US" sz="4000" b="0" strike="noStrike" spc="-1" dirty="0">
              <a:solidFill>
                <a:srgbClr val="000000"/>
              </a:solidFill>
              <a:latin typeface="Arial" panose="020B0604020202020204"/>
            </a:endParaRPr>
          </a:p>
        </p:txBody>
      </p:sp>
      <p:sp>
        <p:nvSpPr>
          <p:cNvPr id="4" name="Slide Number Placeholder 3">
            <a:extLst>
              <a:ext uri="{FF2B5EF4-FFF2-40B4-BE49-F238E27FC236}">
                <a16:creationId xmlns:a16="http://schemas.microsoft.com/office/drawing/2014/main" id="{E85DED41-E10A-9115-1514-18CEDB70F4D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23B6-41B5-48C9-9D42-011F14A99E8D}" type="slidenum">
              <a:rPr lang="en-IN" smtClean="0"/>
              <a:pPr/>
              <a:t>75</a:t>
            </a:fld>
            <a:endParaRPr lang="en-IN"/>
          </a:p>
        </p:txBody>
      </p:sp>
    </p:spTree>
  </p:cSld>
  <p:clrMapOvr>
    <a:masterClrMapping/>
  </p:clrMapOvr>
</p:sld>
</file>

<file path=ppt/slides/slide7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FF873184-D8D0-F1C8-EB66-4F36A78E946F}"/>
              </a:ext>
            </a:extLst>
          </p:cNvPr>
          <p:cNvPicPr>
            <a:picLocks noChangeAspect="1"/>
          </p:cNvPicPr>
          <p:nvPr/>
        </p:nvPicPr>
        <p:blipFill>
          <a:blip r:embed="rId2"/>
          <a:srcRect b="38" r="71"/>
          <a:stretch>
            <a:fillRect/>
          </a:stretch>
        </p:blipFill>
        <p:spPr>
          <a:xfrm>
            <a:off x="5933815" y="1355735"/>
            <a:ext cx="5562596" cy="4775518"/>
          </a:xfrm>
          <a:prstGeom prst="rect">
            <a:avLst/>
          </a:prstGeom>
          <a:noFill/>
          <a:ln cap="flat">
            <a:noFill/>
          </a:ln>
        </p:spPr>
      </p:pic>
      <p:pic>
        <p:nvPicPr>
          <p:cNvPr id="3" name="Picture 10">
            <a:extLst>
              <a:ext uri="{FF2B5EF4-FFF2-40B4-BE49-F238E27FC236}">
                <a16:creationId xmlns:a16="http://schemas.microsoft.com/office/drawing/2014/main" id="{5810A43B-AF12-EDA9-1AD5-12F9304A0207}"/>
              </a:ext>
            </a:extLst>
          </p:cNvPr>
          <p:cNvPicPr>
            <a:picLocks noChangeAspect="1"/>
          </p:cNvPicPr>
          <p:nvPr/>
        </p:nvPicPr>
        <p:blipFill>
          <a:blip r:embed="rId3"/>
          <a:srcRect t="27"/>
          <a:stretch>
            <a:fillRect/>
          </a:stretch>
        </p:blipFill>
        <p:spPr>
          <a:xfrm>
            <a:off x="228334" y="1398602"/>
            <a:ext cx="5358073" cy="4732660"/>
          </a:xfrm>
          <a:prstGeom prst="rect">
            <a:avLst/>
          </a:prstGeom>
          <a:noFill/>
          <a:ln cap="flat">
            <a:noFill/>
          </a:ln>
        </p:spPr>
      </p:pic>
      <p:sp>
        <p:nvSpPr>
          <p:cNvPr id="4" name="Title 13">
            <a:extLst>
              <a:ext uri="{FF2B5EF4-FFF2-40B4-BE49-F238E27FC236}">
                <a16:creationId xmlns:a16="http://schemas.microsoft.com/office/drawing/2014/main" id="{D1E7E7C5-960A-31D9-5006-8F9C37774984}"/>
              </a:ext>
            </a:extLst>
          </p:cNvPr>
          <p:cNvSpPr txBox="1">
            <a:spLocks noGrp="1"/>
          </p:cNvSpPr>
          <p:nvPr>
            <p:ph type="ctrTitle"/>
          </p:nvPr>
        </p:nvSpPr>
        <p:spPr>
          <a:xfrm>
            <a:off x="838084" y="365037"/>
            <a:ext cx="10625254" cy="535079"/>
          </a:xfrm>
        </p:spPr>
        <p:txBody>
          <a:bodyPr>
            <a:normAutofit fontScale="90000"/>
          </a:bodyPr>
          <a:lstStyle/>
          <a:p>
            <a:pPr lvl="0"/>
            <a:r>
              <a:rPr b="1" dirty="0" lang="en-US" spc="-1" sz="3600">
                <a:solidFill>
                  <a:srgbClr val="000000"/>
                </a:solidFill>
                <a:latin panose="02020603050405020304" typeface="Times New Roman"/>
              </a:rPr>
              <a:t>EPTA Meetings</a:t>
            </a:r>
            <a:endParaRPr dirty="0" lang="en-IN" sz="3600">
              <a:latin pitchFamily="18" typeface="Times New Roman"/>
              <a:cs pitchFamily="18" typeface="Times New Roman"/>
            </a:endParaRPr>
          </a:p>
        </p:txBody>
      </p:sp>
    </p:spTree>
    <p:extLst>
      <p:ext uri="{BB962C8B-B14F-4D97-AF65-F5344CB8AC3E}">
        <p14:creationId xmlns:p14="http://schemas.microsoft.com/office/powerpoint/2010/main" val="3728792538"/>
      </p:ext>
    </p:extLst>
  </p:cSld>
  <p:clrMapOvr>
    <a:masterClrMapping/>
  </p:clrMapOvr>
</p:sld>
</file>

<file path=ppt/slides/slide7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292867" y="147227"/>
            <a:ext cx="8596668" cy="914400"/>
          </a:xfrm>
        </p:spPr>
        <p:txBody>
          <a:bodyPr>
            <a:normAutofit/>
          </a:bodyPr>
          <a:lstStyle/>
          <a:p>
            <a:r>
              <a:rPr b="1" dirty="0" lang="en-IN" sz="3600">
                <a:latin charset="0" panose="02020603050405020304" pitchFamily="18" typeface="Times"/>
              </a:rPr>
              <a:t>  </a:t>
            </a:r>
            <a:r>
              <a:rPr b="1" dirty="0" lang="en-IN" sz="3600">
                <a:solidFill>
                  <a:srgbClr val="002060"/>
                </a:solidFill>
                <a:latin charset="0" panose="02020603050405020304" pitchFamily="18" typeface="Times"/>
              </a:rPr>
              <a:t>Student Council Meetings </a:t>
            </a:r>
          </a:p>
        </p:txBody>
      </p:sp>
      <p:sp>
        <p:nvSpPr>
          <p:cNvPr id="5" name="Slide Number Placeholder 4"/>
          <p:cNvSpPr>
            <a:spLocks noGrp="1"/>
          </p:cNvSpPr>
          <p:nvPr>
            <p:ph idx="12" sz="quarter" type="sldNum"/>
          </p:nvPr>
        </p:nvSpPr>
        <p:spPr/>
        <p:txBody>
          <a:bodyPr/>
          <a:lstStyle/>
          <a:p>
            <a:fld id="{4F1023B6-41B5-48C9-9D42-011F14A99E8D}" type="slidenum">
              <a:rPr lang="en-IN" smtClean="0"/>
              <a:t>77</a:t>
            </a:fld>
            <a:endParaRPr lang="en-IN"/>
          </a:p>
        </p:txBody>
      </p:sp>
      <p:pic>
        <p:nvPicPr>
          <p:cNvPr id="3" name="Picture 2"/>
          <p:cNvPicPr>
            <a:picLocks noChangeAspect="1"/>
          </p:cNvPicPr>
          <p:nvPr/>
        </p:nvPicPr>
        <p:blipFill>
          <a:blip r:embed="rId2"/>
          <a:srcRect l="38"/>
          <a:stretch>
            <a:fillRect/>
          </a:stretch>
        </p:blipFill>
        <p:spPr>
          <a:xfrm>
            <a:off x="206188" y="1219678"/>
            <a:ext cx="5904717" cy="5096869"/>
          </a:xfrm>
          <a:prstGeom prst="rect">
            <a:avLst/>
          </a:prstGeom>
          <a:ln w="28575">
            <a:solidFill>
              <a:schemeClr val="tx1"/>
            </a:solidFill>
          </a:ln>
        </p:spPr>
      </p:pic>
      <p:pic>
        <p:nvPicPr>
          <p:cNvPr id="4" name="Picture 3"/>
          <p:cNvPicPr>
            <a:picLocks noChangeAspect="1"/>
          </p:cNvPicPr>
          <p:nvPr/>
        </p:nvPicPr>
        <p:blipFill>
          <a:blip r:embed="rId3"/>
          <a:srcRect l="37"/>
          <a:stretch>
            <a:fillRect/>
          </a:stretch>
        </p:blipFill>
        <p:spPr>
          <a:xfrm>
            <a:off x="6287589" y="1219678"/>
            <a:ext cx="5698223" cy="5096868"/>
          </a:xfrm>
          <a:prstGeom prst="rect">
            <a:avLst/>
          </a:prstGeom>
          <a:ln w="28575">
            <a:solidFill>
              <a:schemeClr val="tx1"/>
            </a:solidFill>
          </a:ln>
        </p:spPr>
      </p:pic>
    </p:spTree>
  </p:cSld>
  <p:clrMapOvr>
    <a:masterClrMapping/>
  </p:clrMapOvr>
</p:sld>
</file>

<file path=ppt/slides/slide7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extBox 2"/>
          <p:cNvSpPr txBox="1"/>
          <p:nvPr/>
        </p:nvSpPr>
        <p:spPr>
          <a:xfrm>
            <a:off x="3191435" y="411231"/>
            <a:ext cx="7844117" cy="523220"/>
          </a:xfrm>
          <a:prstGeom prst="rect">
            <a:avLst/>
          </a:prstGeom>
          <a:noFill/>
        </p:spPr>
        <p:txBody>
          <a:bodyPr wrap="square">
            <a:spAutoFit/>
          </a:bodyPr>
          <a:lstStyle/>
          <a:p>
            <a:r>
              <a:rPr b="1" dirty="0" lang="en-IN" sz="2800">
                <a:solidFill>
                  <a:srgbClr val="002060"/>
                </a:solidFill>
                <a:latin charset="0" panose="02020603050405020304" pitchFamily="18" typeface="Times"/>
              </a:rPr>
              <a:t>SMC (School Management Committee) Meeting </a:t>
            </a:r>
            <a:endParaRPr dirty="0" lang="en-GB" sz="2800">
              <a:solidFill>
                <a:srgbClr val="002060"/>
              </a:solidFill>
            </a:endParaRPr>
          </a:p>
        </p:txBody>
      </p:sp>
      <p:pic>
        <p:nvPicPr>
          <p:cNvPr id="5" name="Picture 4"/>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838201" y="1354814"/>
            <a:ext cx="5747557" cy="4384068"/>
          </a:xfrm>
          <a:prstGeom prst="rect">
            <a:avLst/>
          </a:prstGeom>
          <a:ln w="28575">
            <a:solidFill>
              <a:schemeClr val="tx1"/>
            </a:solidFill>
          </a:ln>
        </p:spPr>
      </p:pic>
      <p:pic>
        <p:nvPicPr>
          <p:cNvPr id="7" name="Picture 6"/>
          <p:cNvPicPr>
            <a:picLocks noChangeAspect="1"/>
          </p:cNvPicPr>
          <p:nvPr/>
        </p:nvPicPr>
        <p:blipFill>
          <a:blip cstate="print" r:embed="rId3">
            <a:extLst>
              <a:ext uri="{28A0092B-C50C-407E-A947-70E740481C1C}">
                <a14:useLocalDpi xmlns:a14="http://schemas.microsoft.com/office/drawing/2010/main" val="0"/>
              </a:ext>
            </a:extLst>
          </a:blip>
          <a:srcRect l="48" r="4"/>
          <a:stretch>
            <a:fillRect/>
          </a:stretch>
        </p:blipFill>
        <p:spPr>
          <a:xfrm rot="5400000">
            <a:off x="6936698" y="1389273"/>
            <a:ext cx="4384069" cy="4315151"/>
          </a:xfrm>
          <a:prstGeom prst="rect">
            <a:avLst/>
          </a:prstGeom>
          <a:ln w="28575">
            <a:solidFill>
              <a:schemeClr val="tx1"/>
            </a:solidFill>
          </a:ln>
        </p:spPr>
      </p:pic>
      <p:sp>
        <p:nvSpPr>
          <p:cNvPr id="2" name="Slide Number Placeholder 1"/>
          <p:cNvSpPr>
            <a:spLocks noGrp="1"/>
          </p:cNvSpPr>
          <p:nvPr>
            <p:ph idx="12" sz="quarter" type="sldNum"/>
          </p:nvPr>
        </p:nvSpPr>
        <p:spPr/>
        <p:txBody>
          <a:bodyPr/>
          <a:lstStyle/>
          <a:p>
            <a:fld id="{4F1023B6-41B5-48C9-9D42-011F14A99E8D}" type="slidenum">
              <a:rPr lang="en-IN" smtClean="0"/>
              <a:t>78</a:t>
            </a:fld>
            <a:endParaRPr lang="en-IN"/>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p:cNvSpPr>
          <p:nvPr>
            <p:ph type="title"/>
          </p:nvPr>
        </p:nvSpPr>
        <p:spPr>
          <a:xfrm>
            <a:off x="4073819" y="90426"/>
            <a:ext cx="10515240" cy="1325160"/>
          </a:xfrm>
          <a:prstGeom prst="rect">
            <a:avLst/>
          </a:prstGeom>
          <a:noFill/>
          <a:ln w="0">
            <a:noFill/>
          </a:ln>
        </p:spPr>
        <p:txBody>
          <a:bodyPr anchor="ctr">
            <a:normAutofit/>
          </a:bodyPr>
          <a:lstStyle/>
          <a:p>
            <a:pPr indent="0">
              <a:lnSpc>
                <a:spcPct val="90000"/>
              </a:lnSpc>
              <a:buNone/>
            </a:pPr>
            <a:r>
              <a:rPr lang="en-GB" sz="3600" b="1" strike="noStrike" spc="-1" dirty="0">
                <a:solidFill>
                  <a:srgbClr val="000000"/>
                </a:solidFill>
                <a:latin typeface="Times New Roman" panose="02020603050405020304"/>
              </a:rPr>
              <a:t>POCSO  Meeting</a:t>
            </a:r>
            <a:endParaRPr lang="en-US" sz="3600" b="1" strike="noStrike" spc="-1" dirty="0">
              <a:solidFill>
                <a:srgbClr val="000000"/>
              </a:solidFill>
              <a:latin typeface="Calibri" panose="020F0502020204030204"/>
            </a:endParaRPr>
          </a:p>
        </p:txBody>
      </p:sp>
      <p:pic>
        <p:nvPicPr>
          <p:cNvPr id="244" name="Content Placeholder 3"/>
          <p:cNvPicPr/>
          <p:nvPr/>
        </p:nvPicPr>
        <p:blipFill>
          <a:blip r:embed="rId2"/>
          <a:stretch>
            <a:fillRect/>
          </a:stretch>
        </p:blipFill>
        <p:spPr>
          <a:xfrm>
            <a:off x="496957" y="1297057"/>
            <a:ext cx="5640456" cy="5188226"/>
          </a:xfrm>
          <a:prstGeom prst="rect">
            <a:avLst/>
          </a:prstGeom>
          <a:ln w="0">
            <a:noFill/>
          </a:ln>
        </p:spPr>
      </p:pic>
      <p:pic>
        <p:nvPicPr>
          <p:cNvPr id="245" name="Picture 4"/>
          <p:cNvPicPr/>
          <p:nvPr/>
        </p:nvPicPr>
        <p:blipFill>
          <a:blip r:embed="rId3"/>
          <a:stretch>
            <a:fillRect/>
          </a:stretch>
        </p:blipFill>
        <p:spPr>
          <a:xfrm>
            <a:off x="6434459" y="1297057"/>
            <a:ext cx="5099901" cy="5188226"/>
          </a:xfrm>
          <a:prstGeom prst="rect">
            <a:avLst/>
          </a:prstGeom>
          <a:ln w="0">
            <a:noFill/>
          </a:ln>
        </p:spPr>
      </p:pic>
      <p:sp>
        <p:nvSpPr>
          <p:cNvPr id="2" name="Slide Number Placeholder 1">
            <a:extLst>
              <a:ext uri="{FF2B5EF4-FFF2-40B4-BE49-F238E27FC236}">
                <a16:creationId xmlns:a16="http://schemas.microsoft.com/office/drawing/2014/main" id="{9517040B-8B0E-7C15-D398-25DB649E2D8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23B6-41B5-48C9-9D42-011F14A99E8D}" type="slidenum">
              <a:rPr lang="en-IN" smtClean="0"/>
              <a:pPr/>
              <a:t>79</a:t>
            </a:fld>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192391" y="232110"/>
            <a:ext cx="12067333" cy="897853"/>
          </a:xfrm>
        </p:spPr>
        <p:txBody>
          <a:bodyPr>
            <a:noAutofit/>
          </a:bodyPr>
          <a:lstStyle/>
          <a:p>
            <a:r>
              <a:rPr lang="en-US" sz="4000" b="1" dirty="0">
                <a:latin typeface="Times New Roman" panose="02020603050405020304" pitchFamily="18" charset="0"/>
                <a:ea typeface="+mn-ea"/>
                <a:cs typeface="Times New Roman" panose="02020603050405020304" pitchFamily="18" charset="0"/>
              </a:rPr>
              <a:t>    </a:t>
            </a:r>
            <a:r>
              <a:rPr lang="en-US" sz="4000" b="1" dirty="0">
                <a:solidFill>
                  <a:srgbClr val="002060"/>
                </a:solidFill>
                <a:latin typeface="Times New Roman" panose="02020603050405020304" pitchFamily="18" charset="0"/>
                <a:ea typeface="+mn-ea"/>
                <a:cs typeface="Times New Roman" panose="02020603050405020304" pitchFamily="18" charset="0"/>
              </a:rPr>
              <a:t>21</a:t>
            </a:r>
            <a:r>
              <a:rPr lang="en-US" sz="4000" b="1" baseline="30000" dirty="0">
                <a:solidFill>
                  <a:srgbClr val="002060"/>
                </a:solidFill>
                <a:latin typeface="Times New Roman" panose="02020603050405020304" pitchFamily="18" charset="0"/>
                <a:ea typeface="+mn-ea"/>
                <a:cs typeface="Times New Roman" panose="02020603050405020304" pitchFamily="18" charset="0"/>
              </a:rPr>
              <a:t>st</a:t>
            </a:r>
            <a:r>
              <a:rPr lang="en-US" sz="4000" b="1" dirty="0">
                <a:solidFill>
                  <a:srgbClr val="002060"/>
                </a:solidFill>
                <a:latin typeface="Times New Roman" panose="02020603050405020304" pitchFamily="18" charset="0"/>
                <a:ea typeface="+mn-ea"/>
                <a:cs typeface="Times New Roman" panose="02020603050405020304" pitchFamily="18" charset="0"/>
              </a:rPr>
              <a:t> Century Skills and10-Dimensional learning</a:t>
            </a:r>
          </a:p>
        </p:txBody>
      </p:sp>
      <p:sp>
        <p:nvSpPr>
          <p:cNvPr id="14" name="Slide Number Placeholder 4"/>
          <p:cNvSpPr>
            <a:spLocks noGrp="1"/>
          </p:cNvSpPr>
          <p:nvPr>
            <p:ph type="sldNum" sz="quarter" idx="12"/>
          </p:nvPr>
        </p:nvSpPr>
        <p:spPr/>
        <p:txBody>
          <a:bodyPr/>
          <a:lstStyle/>
          <a:p>
            <a:pPr>
              <a:spcAft>
                <a:spcPts val="600"/>
              </a:spcAft>
            </a:pPr>
            <a:fld id="{5E16BBE1-C00F-4E89-B1E5-58EEB4BBB25D}" type="slidenum">
              <a:rPr lang="en-IN" smtClean="0"/>
              <a:t>8</a:t>
            </a:fld>
            <a:endParaRPr lang="en-IN"/>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231" y="1825625"/>
            <a:ext cx="5001537" cy="4351338"/>
          </a:xfrm>
          <a:prstGeom prst="rect">
            <a:avLst/>
          </a:prstGeom>
          <a:noFill/>
        </p:spPr>
      </p:pic>
      <p:sp>
        <p:nvSpPr>
          <p:cNvPr id="4" name="Title 1"/>
          <p:cNvSpPr txBox="1"/>
          <p:nvPr/>
        </p:nvSpPr>
        <p:spPr>
          <a:xfrm>
            <a:off x="6957291" y="1461633"/>
            <a:ext cx="5181600" cy="4761522"/>
          </a:xfrm>
          <a:prstGeom prst="rect">
            <a:avLst/>
          </a:prstGeom>
        </p:spPr>
        <p:txBody>
          <a:bodyPr vert="horz" lIns="76200" tIns="38100" rIns="76200" bIns="38100" rtlCol="0">
            <a:normAutofit fontScale="92500" lnSpcReduction="10000"/>
          </a:bodyPr>
          <a:lstStyle>
            <a:lvl1pPr algn="l" defTabSz="414020" rtl="0" eaLnBrk="1" latinLnBrk="0" hangingPunct="1">
              <a:lnSpc>
                <a:spcPct val="90000"/>
              </a:lnSpc>
              <a:spcBef>
                <a:spcPct val="0"/>
              </a:spcBef>
              <a:buNone/>
              <a:defRPr sz="1990" kern="1200">
                <a:solidFill>
                  <a:schemeClr val="tx1"/>
                </a:solidFill>
                <a:latin typeface="+mj-lt"/>
                <a:ea typeface="+mj-ea"/>
                <a:cs typeface="+mj-cs"/>
              </a:defRPr>
            </a:lvl1pPr>
          </a:lstStyle>
          <a:p>
            <a:pPr marL="228600" indent="-228600" defTabSz="914400">
              <a:spcBef>
                <a:spcPts val="1000"/>
              </a:spcBef>
              <a:spcAft>
                <a:spcPts val="585"/>
              </a:spcAft>
              <a:buFont typeface="Arial" panose="020B0604020202020204" pitchFamily="34" charset="0"/>
              <a:buChar char="•"/>
            </a:pPr>
            <a:r>
              <a:rPr lang="en-US" sz="2400" dirty="0">
                <a:latin typeface="+mn-lt"/>
                <a:ea typeface="+mn-ea"/>
                <a:cs typeface="+mn-cs"/>
              </a:rPr>
              <a:t>  </a:t>
            </a:r>
            <a:r>
              <a:rPr lang="en-US" sz="2400" b="1" dirty="0">
                <a:latin typeface="Times New Roman" panose="02020603050405020304" pitchFamily="18" charset="0"/>
                <a:ea typeface="+mn-ea"/>
                <a:cs typeface="Times New Roman" panose="02020603050405020304" pitchFamily="18" charset="0"/>
              </a:rPr>
              <a:t>Critical thinking  </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Creativity</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Communication</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Collaboration</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Citizenship</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Crisis management</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Computational skills</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Commercial awareness</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Confidence</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Cultural Intelligence </a:t>
            </a:r>
          </a:p>
        </p:txBody>
      </p:sp>
      <p:sp>
        <p:nvSpPr>
          <p:cNvPr id="6" name="Title 1"/>
          <p:cNvSpPr txBox="1"/>
          <p:nvPr/>
        </p:nvSpPr>
        <p:spPr>
          <a:xfrm>
            <a:off x="757043" y="3842394"/>
            <a:ext cx="4149557" cy="3321603"/>
          </a:xfrm>
          <a:prstGeom prst="rect">
            <a:avLst/>
          </a:prstGeom>
        </p:spPr>
        <p:txBody>
          <a:bodyPr vert="horz" lIns="76200" tIns="38100" rIns="76200" bIns="38100" rtlCol="0" anchor="ctr">
            <a:noAutofit/>
          </a:bodyPr>
          <a:lstStyle>
            <a:lvl1pPr algn="l" defTabSz="414020" rtl="0" eaLnBrk="1" latinLnBrk="0" hangingPunct="1">
              <a:lnSpc>
                <a:spcPct val="90000"/>
              </a:lnSpc>
              <a:spcBef>
                <a:spcPct val="0"/>
              </a:spcBef>
              <a:buNone/>
              <a:defRPr sz="1990" kern="1200">
                <a:solidFill>
                  <a:schemeClr val="tx1"/>
                </a:solidFill>
                <a:latin typeface="+mj-lt"/>
                <a:ea typeface="+mj-ea"/>
                <a:cs typeface="+mj-cs"/>
              </a:defRPr>
            </a:lvl1pPr>
          </a:lstStyle>
          <a:p>
            <a:pPr>
              <a:spcBef>
                <a:spcPts val="0"/>
              </a:spcBef>
              <a:spcAft>
                <a:spcPts val="585"/>
              </a:spcAft>
              <a:buFont typeface="Arial" panose="020B0604020202020204" pitchFamily="34" charset="0"/>
              <a:buChar char="•"/>
            </a:pPr>
            <a:endParaRPr lang="en-US" sz="2665">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20975-2C59-BDFA-E45A-30DAF0280719}"/>
            </a:ext>
          </a:extLst>
        </p:cNvPr>
        <p:cNvGrpSpPr/>
        <p:nvPr/>
      </p:nvGrpSpPr>
      <p:grpSpPr>
        <a:xfrm>
          <a:off x="0" y="0"/>
          <a:ext cx="0" cy="0"/>
          <a:chOff x="0" y="0"/>
          <a:chExt cx="0" cy="0"/>
        </a:xfrm>
      </p:grpSpPr>
      <p:sp>
        <p:nvSpPr>
          <p:cNvPr id="243" name="PlaceHolder 1">
            <a:extLst>
              <a:ext uri="{FF2B5EF4-FFF2-40B4-BE49-F238E27FC236}">
                <a16:creationId xmlns:a16="http://schemas.microsoft.com/office/drawing/2014/main" id="{5B02485C-3052-A35B-1E87-48A892C5FA51}"/>
              </a:ext>
            </a:extLst>
          </p:cNvPr>
          <p:cNvSpPr>
            <a:spLocks noGrp="1"/>
          </p:cNvSpPr>
          <p:nvPr>
            <p:ph type="title"/>
          </p:nvPr>
        </p:nvSpPr>
        <p:spPr>
          <a:xfrm>
            <a:off x="4632619" y="35392"/>
            <a:ext cx="10515240" cy="1325160"/>
          </a:xfrm>
          <a:prstGeom prst="rect">
            <a:avLst/>
          </a:prstGeom>
          <a:noFill/>
          <a:ln w="0">
            <a:noFill/>
          </a:ln>
        </p:spPr>
        <p:txBody>
          <a:bodyPr anchor="ctr">
            <a:normAutofit/>
          </a:bodyPr>
          <a:lstStyle/>
          <a:p>
            <a:pPr indent="0">
              <a:lnSpc>
                <a:spcPct val="90000"/>
              </a:lnSpc>
              <a:buNone/>
            </a:pPr>
            <a:r>
              <a:rPr lang="en-GB" sz="3600" b="1" strike="noStrike" spc="-1" dirty="0">
                <a:solidFill>
                  <a:srgbClr val="000000"/>
                </a:solidFill>
                <a:latin typeface="Times New Roman" panose="02020603050405020304"/>
              </a:rPr>
              <a:t>POSH Meeting</a:t>
            </a:r>
            <a:endParaRPr lang="en-US" sz="3600" b="1" strike="noStrike" spc="-1" dirty="0">
              <a:solidFill>
                <a:srgbClr val="000000"/>
              </a:solidFill>
              <a:latin typeface="Calibri" panose="020F0502020204030204"/>
            </a:endParaRPr>
          </a:p>
        </p:txBody>
      </p:sp>
      <p:pic>
        <p:nvPicPr>
          <p:cNvPr id="5" name="Picture 4">
            <a:extLst>
              <a:ext uri="{FF2B5EF4-FFF2-40B4-BE49-F238E27FC236}">
                <a16:creationId xmlns:a16="http://schemas.microsoft.com/office/drawing/2014/main" id="{954F78B7-C607-05F3-5B6C-83C017FA85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1510" y="4141991"/>
            <a:ext cx="4763056" cy="2588217"/>
          </a:xfrm>
          <a:prstGeom prst="rect">
            <a:avLst/>
          </a:prstGeom>
        </p:spPr>
      </p:pic>
      <p:pic>
        <p:nvPicPr>
          <p:cNvPr id="7" name="Picture 6">
            <a:extLst>
              <a:ext uri="{FF2B5EF4-FFF2-40B4-BE49-F238E27FC236}">
                <a16:creationId xmlns:a16="http://schemas.microsoft.com/office/drawing/2014/main" id="{C50B55F7-259A-A7F7-3EE7-2B764A761F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982" y="1309087"/>
            <a:ext cx="4531413" cy="2674750"/>
          </a:xfrm>
          <a:prstGeom prst="rect">
            <a:avLst/>
          </a:prstGeom>
        </p:spPr>
      </p:pic>
      <p:pic>
        <p:nvPicPr>
          <p:cNvPr id="9" name="Picture 8">
            <a:extLst>
              <a:ext uri="{FF2B5EF4-FFF2-40B4-BE49-F238E27FC236}">
                <a16:creationId xmlns:a16="http://schemas.microsoft.com/office/drawing/2014/main" id="{68EE4B83-5580-DB8D-0E8A-68765EDA7F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1510" y="1309088"/>
            <a:ext cx="4727692" cy="2674750"/>
          </a:xfrm>
          <a:prstGeom prst="rect">
            <a:avLst/>
          </a:prstGeom>
        </p:spPr>
      </p:pic>
      <p:pic>
        <p:nvPicPr>
          <p:cNvPr id="11" name="Picture 10">
            <a:extLst>
              <a:ext uri="{FF2B5EF4-FFF2-40B4-BE49-F238E27FC236}">
                <a16:creationId xmlns:a16="http://schemas.microsoft.com/office/drawing/2014/main" id="{42AB4585-645F-4F0A-13CD-20F2C5A58C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0863" y="4141991"/>
            <a:ext cx="4531413" cy="2588217"/>
          </a:xfrm>
          <a:prstGeom prst="rect">
            <a:avLst/>
          </a:prstGeom>
        </p:spPr>
      </p:pic>
      <p:sp>
        <p:nvSpPr>
          <p:cNvPr id="2" name="Slide Number Placeholder 1">
            <a:extLst>
              <a:ext uri="{FF2B5EF4-FFF2-40B4-BE49-F238E27FC236}">
                <a16:creationId xmlns:a16="http://schemas.microsoft.com/office/drawing/2014/main" id="{5D6AC641-1D30-A3AB-A24C-BBB24CFF2D9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23B6-41B5-48C9-9D42-011F14A99E8D}" type="slidenum">
              <a:rPr lang="en-IN" smtClean="0"/>
              <a:pPr/>
              <a:t>80</a:t>
            </a:fld>
            <a:endParaRPr lang="en-IN"/>
          </a:p>
        </p:txBody>
      </p:sp>
    </p:spTree>
    <p:extLst>
      <p:ext uri="{BB962C8B-B14F-4D97-AF65-F5344CB8AC3E}">
        <p14:creationId xmlns:p14="http://schemas.microsoft.com/office/powerpoint/2010/main" val="19653330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48DAA-C1F7-BD66-CD9E-3FCA2422DE2D}"/>
            </a:ext>
          </a:extLst>
        </p:cNvPr>
        <p:cNvGrpSpPr/>
        <p:nvPr/>
      </p:nvGrpSpPr>
      <p:grpSpPr>
        <a:xfrm>
          <a:off x="0" y="0"/>
          <a:ext cx="0" cy="0"/>
          <a:chOff x="0" y="0"/>
          <a:chExt cx="0" cy="0"/>
        </a:xfrm>
      </p:grpSpPr>
      <p:sp>
        <p:nvSpPr>
          <p:cNvPr id="243" name="PlaceHolder 1">
            <a:extLst>
              <a:ext uri="{FF2B5EF4-FFF2-40B4-BE49-F238E27FC236}">
                <a16:creationId xmlns:a16="http://schemas.microsoft.com/office/drawing/2014/main" id="{EACC84BD-5DD8-0124-A0A8-ED684B8B164A}"/>
              </a:ext>
            </a:extLst>
          </p:cNvPr>
          <p:cNvSpPr>
            <a:spLocks noGrp="1"/>
          </p:cNvSpPr>
          <p:nvPr>
            <p:ph type="title"/>
          </p:nvPr>
        </p:nvSpPr>
        <p:spPr>
          <a:xfrm>
            <a:off x="4594519" y="-61975"/>
            <a:ext cx="10515240" cy="1325160"/>
          </a:xfrm>
          <a:prstGeom prst="rect">
            <a:avLst/>
          </a:prstGeom>
          <a:noFill/>
          <a:ln w="0">
            <a:noFill/>
          </a:ln>
        </p:spPr>
        <p:txBody>
          <a:bodyPr anchor="ctr">
            <a:normAutofit/>
          </a:bodyPr>
          <a:lstStyle/>
          <a:p>
            <a:pPr indent="0">
              <a:lnSpc>
                <a:spcPct val="90000"/>
              </a:lnSpc>
              <a:buNone/>
            </a:pPr>
            <a:r>
              <a:rPr lang="en-GB" sz="3600" b="1" strike="noStrike" spc="-1" dirty="0">
                <a:solidFill>
                  <a:srgbClr val="000000"/>
                </a:solidFill>
                <a:latin typeface="Times New Roman" panose="02020603050405020304"/>
              </a:rPr>
              <a:t>TMC Meeting</a:t>
            </a:r>
            <a:endParaRPr lang="en-US" sz="3600" b="1" strike="noStrike" spc="-1" dirty="0">
              <a:solidFill>
                <a:srgbClr val="000000"/>
              </a:solidFill>
              <a:latin typeface="Calibri" panose="020F0502020204030204"/>
            </a:endParaRPr>
          </a:p>
        </p:txBody>
      </p:sp>
      <p:pic>
        <p:nvPicPr>
          <p:cNvPr id="3" name="Picture 2">
            <a:extLst>
              <a:ext uri="{FF2B5EF4-FFF2-40B4-BE49-F238E27FC236}">
                <a16:creationId xmlns:a16="http://schemas.microsoft.com/office/drawing/2014/main" id="{8FA23848-8640-50B4-B398-7C4014A17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7979" y="1174393"/>
            <a:ext cx="4007602" cy="2671735"/>
          </a:xfrm>
          <a:prstGeom prst="rect">
            <a:avLst/>
          </a:prstGeom>
        </p:spPr>
      </p:pic>
      <p:pic>
        <p:nvPicPr>
          <p:cNvPr id="7" name="Picture 6">
            <a:extLst>
              <a:ext uri="{FF2B5EF4-FFF2-40B4-BE49-F238E27FC236}">
                <a16:creationId xmlns:a16="http://schemas.microsoft.com/office/drawing/2014/main" id="{AC1A2831-C3FA-BF62-1E9A-94350D2E98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419" y="4007297"/>
            <a:ext cx="3937216" cy="2624811"/>
          </a:xfrm>
          <a:prstGeom prst="rect">
            <a:avLst/>
          </a:prstGeom>
        </p:spPr>
      </p:pic>
      <p:pic>
        <p:nvPicPr>
          <p:cNvPr id="9" name="Picture 8">
            <a:extLst>
              <a:ext uri="{FF2B5EF4-FFF2-40B4-BE49-F238E27FC236}">
                <a16:creationId xmlns:a16="http://schemas.microsoft.com/office/drawing/2014/main" id="{4FB5CE17-8B60-E088-2C6F-0DA0F1D9B3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7979" y="3996352"/>
            <a:ext cx="4007602" cy="2671735"/>
          </a:xfrm>
          <a:prstGeom prst="rect">
            <a:avLst/>
          </a:prstGeom>
        </p:spPr>
      </p:pic>
      <p:pic>
        <p:nvPicPr>
          <p:cNvPr id="11" name="Picture 10">
            <a:extLst>
              <a:ext uri="{FF2B5EF4-FFF2-40B4-BE49-F238E27FC236}">
                <a16:creationId xmlns:a16="http://schemas.microsoft.com/office/drawing/2014/main" id="{C159CAEA-6346-ED3A-EA81-5A464492E9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6419" y="1221318"/>
            <a:ext cx="3937216" cy="2624810"/>
          </a:xfrm>
          <a:prstGeom prst="rect">
            <a:avLst/>
          </a:prstGeom>
        </p:spPr>
      </p:pic>
      <p:sp>
        <p:nvSpPr>
          <p:cNvPr id="2" name="Slide Number Placeholder 1">
            <a:extLst>
              <a:ext uri="{FF2B5EF4-FFF2-40B4-BE49-F238E27FC236}">
                <a16:creationId xmlns:a16="http://schemas.microsoft.com/office/drawing/2014/main" id="{5D49E8AA-A237-87AA-23BE-F15040BFD5C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23B6-41B5-48C9-9D42-011F14A99E8D}" type="slidenum">
              <a:rPr lang="en-IN" smtClean="0"/>
              <a:pPr/>
              <a:t>81</a:t>
            </a:fld>
            <a:endParaRPr lang="en-IN"/>
          </a:p>
        </p:txBody>
      </p:sp>
    </p:spTree>
    <p:extLst>
      <p:ext uri="{BB962C8B-B14F-4D97-AF65-F5344CB8AC3E}">
        <p14:creationId xmlns:p14="http://schemas.microsoft.com/office/powerpoint/2010/main" val="10852038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334" y="449571"/>
            <a:ext cx="8647666" cy="712119"/>
          </a:xfrm>
        </p:spPr>
        <p:txBody>
          <a:bodyPr>
            <a:normAutofit/>
          </a:bodyPr>
          <a:lstStyle/>
          <a:p>
            <a:r>
              <a:rPr lang="en-US" sz="3200" b="1" dirty="0">
                <a:solidFill>
                  <a:srgbClr val="002060"/>
                </a:solidFill>
                <a:latin typeface="Times New Roman" panose="02020603050405020304" pitchFamily="18" charset="0"/>
                <a:cs typeface="Times New Roman" panose="02020603050405020304" pitchFamily="18" charset="0"/>
              </a:rPr>
              <a:t>Library Advisory Committee Meeting</a:t>
            </a:r>
            <a:endParaRPr lang="en-IN" sz="3200" b="1" dirty="0">
              <a:solidFill>
                <a:srgbClr val="002060"/>
              </a:solidFill>
              <a:latin typeface="Times New Roman" panose="02020603050405020304" pitchFamily="18" charset="0"/>
              <a:cs typeface="Times New Roman" panose="02020603050405020304" pitchFamily="18" charset="0"/>
            </a:endParaRPr>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679586" y="1526815"/>
            <a:ext cx="4345962" cy="48185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F1023B6-41B5-48C9-9D42-011F14A99E8D}" type="slidenum">
              <a:rPr lang="en-IN" smtClean="0"/>
              <a:t>82</a:t>
            </a:fld>
            <a:endParaRPr lang="en-IN"/>
          </a:p>
        </p:txBody>
      </p:sp>
      <p:pic>
        <p:nvPicPr>
          <p:cNvPr id="3074" name="Picture 2" descr="G:\SEPTEMBER\New folder\DSC_12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180" y="1526815"/>
            <a:ext cx="4976283" cy="482953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213" y="433345"/>
            <a:ext cx="7578054" cy="5991309"/>
          </a:xfrm>
          <a:prstGeom prst="rect">
            <a:avLst/>
          </a:prstGeom>
          <a:ln w="28575">
            <a:solidFill>
              <a:schemeClr val="tx1"/>
            </a:solidFill>
          </a:ln>
        </p:spPr>
      </p:pic>
      <p:sp>
        <p:nvSpPr>
          <p:cNvPr id="2" name="Title 1"/>
          <p:cNvSpPr>
            <a:spLocks noGrp="1"/>
          </p:cNvSpPr>
          <p:nvPr>
            <p:ph type="title"/>
          </p:nvPr>
        </p:nvSpPr>
        <p:spPr>
          <a:xfrm>
            <a:off x="824918" y="1730185"/>
            <a:ext cx="2975295" cy="469663"/>
          </a:xfrm>
        </p:spPr>
        <p:txBody>
          <a:bodyPr>
            <a:noAutofit/>
          </a:bodyPr>
          <a:lstStyle/>
          <a:p>
            <a:pPr algn="ctr"/>
            <a:r>
              <a:rPr lang="en-IN" b="1" dirty="0">
                <a:solidFill>
                  <a:srgbClr val="002060"/>
                </a:solidFill>
                <a:latin typeface="Times" panose="02020603050405020304" pitchFamily="18" charset="0"/>
              </a:rPr>
              <a:t>Parent Teacher Meetings</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83</a:t>
            </a:fld>
            <a:endParaRPr lang="en-IN"/>
          </a:p>
        </p:txBody>
      </p:sp>
      <p:pic>
        <p:nvPicPr>
          <p:cNvPr id="2052" name="Picture 4" descr="6th Year Parent Teacher Meeting – 14th Oct – Dunmore Community Schoo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5678" y="3067524"/>
            <a:ext cx="2644914" cy="2586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865" y="604181"/>
            <a:ext cx="9204960" cy="1077020"/>
          </a:xfrm>
        </p:spPr>
        <p:txBody>
          <a:bodyPr>
            <a:noAutofit/>
          </a:bodyPr>
          <a:lstStyle/>
          <a:p>
            <a:pPr algn="ctr"/>
            <a:r>
              <a:rPr lang="en-US" b="1" dirty="0">
                <a:solidFill>
                  <a:srgbClr val="002060"/>
                </a:solidFill>
                <a:latin typeface="Times New Roman" panose="02020603050405020304" pitchFamily="18" charset="0"/>
                <a:cs typeface="Times New Roman" panose="02020603050405020304" pitchFamily="18" charset="0"/>
              </a:rPr>
              <a:t>Interschool Participations &amp; Achievements of Students</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5747434-7036-48DB-A148-6B3D8EE75CDA}" type="slidenum">
              <a:rPr lang="en-US" smtClean="0"/>
              <a:t>84</a:t>
            </a:fld>
            <a:endParaRPr lang="en-US"/>
          </a:p>
        </p:txBody>
      </p:sp>
      <p:pic>
        <p:nvPicPr>
          <p:cNvPr id="6" name="Picture 6" descr="Student Achievement Stock Illustrations – 32,942 Student Achievement Stock  Illustrations, Vectors &amp; Clipart - Dreamstime"/>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070" b="10189"/>
          <a:stretch>
            <a:fillRect/>
          </a:stretch>
        </p:blipFill>
        <p:spPr bwMode="auto">
          <a:xfrm>
            <a:off x="3275587" y="2023957"/>
            <a:ext cx="5523516" cy="45149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port Images - Free Download on Freepi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6561" y="3648075"/>
            <a:ext cx="5190379" cy="27527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426" y="1386139"/>
            <a:ext cx="8990449" cy="393332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F1023B6-41B5-48C9-9D42-011F14A99E8D}" type="slidenum">
              <a:rPr lang="en-IN" smtClean="0"/>
              <a:t>85</a:t>
            </a:fld>
            <a:endParaRPr lang="en-IN"/>
          </a:p>
        </p:txBody>
      </p:sp>
    </p:spTree>
  </p:cSld>
  <p:clrMapOvr>
    <a:masterClrMapping/>
  </p:clrMapOvr>
</p:sld>
</file>

<file path=ppt/slides/slide8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11CB22-8199-E1DC-2C34-AFFEE0528C95}"/>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id="6" name="Picture 5">
            <a:extLst>
              <a:ext uri="{FF2B5EF4-FFF2-40B4-BE49-F238E27FC236}">
                <a16:creationId xmlns:a16="http://schemas.microsoft.com/office/drawing/2014/main" id="{B026144C-CA5D-2F7F-2170-9D39110356E5}"/>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t="124"/>
          <a:stretch/>
        </p:blipFill>
        <p:spPr bwMode="auto">
          <a:xfrm>
            <a:off x="160469" y="1139546"/>
            <a:ext cx="4396510" cy="5502414"/>
          </a:xfrm>
          <a:prstGeom prst="rect">
            <a:avLst/>
          </a:prstGeom>
          <a:noFill/>
          <a:ln>
            <a:noFill/>
          </a:ln>
          <a:effectLst/>
        </p:spPr>
      </p:pic>
      <p:sp>
        <p:nvSpPr>
          <p:cNvPr id="10" name="Rectangle 9">
            <a:extLst>
              <a:ext uri="{FF2B5EF4-FFF2-40B4-BE49-F238E27FC236}">
                <a16:creationId xmlns:a16="http://schemas.microsoft.com/office/drawing/2014/main" id="{2E8C6333-3DDC-DBA2-2741-0837A6F4024F}"/>
              </a:ext>
            </a:extLst>
          </p:cNvPr>
          <p:cNvSpPr/>
          <p:nvPr/>
        </p:nvSpPr>
        <p:spPr>
          <a:xfrm>
            <a:off x="4857246" y="931374"/>
            <a:ext cx="7215437" cy="830997"/>
          </a:xfrm>
          <a:prstGeom prst="rect">
            <a:avLst/>
          </a:prstGeom>
          <a:noFill/>
        </p:spPr>
        <p:txBody>
          <a:bodyPr bIns="45720" lIns="91440" rIns="91440" tIns="45720" wrap="none">
            <a:spAutoFit/>
          </a:bodyPr>
          <a:lstStyle/>
          <a:p>
            <a:pPr indent="-285750" marL="285750">
              <a:buFont charset="2" panose="05000000000000000000" pitchFamily="2" typeface="Wingdings"/>
              <a:buChar char="Ø"/>
            </a:pPr>
            <a:r>
              <a:rPr b="1" dirty="0" lang="en-GB" sz="2400">
                <a:solidFill>
                  <a:srgbClr val="002060"/>
                </a:solidFill>
                <a:latin charset="0" panose="02020602080505020303" pitchFamily="18" typeface="Baskerville Old Face"/>
              </a:rPr>
              <a:t>42nd National </a:t>
            </a:r>
            <a:r>
              <a:rPr b="1" dirty="0" err="1" lang="en-GB" sz="2400">
                <a:solidFill>
                  <a:srgbClr val="002060"/>
                </a:solidFill>
                <a:latin charset="0" panose="02020602080505020303" pitchFamily="18" typeface="Baskerville Old Face"/>
              </a:rPr>
              <a:t>Mitsuya</a:t>
            </a:r>
            <a:r>
              <a:rPr b="1" dirty="0" lang="en-GB" sz="2400">
                <a:solidFill>
                  <a:srgbClr val="002060"/>
                </a:solidFill>
                <a:latin charset="0" panose="02020602080505020303" pitchFamily="18" typeface="Baskerville Old Face"/>
              </a:rPr>
              <a:t>-Kai Karate Championship 2025</a:t>
            </a:r>
            <a:endParaRPr b="1" dirty="0" lang="en-IN" sz="2400">
              <a:solidFill>
                <a:srgbClr val="002060"/>
              </a:solidFill>
              <a:latin charset="0" panose="02020602080505020303" pitchFamily="18" typeface="Baskerville Old Face"/>
            </a:endParaRPr>
          </a:p>
          <a:p>
            <a:r>
              <a:rPr b="1" dirty="0" lang="en-GB" sz="2400">
                <a:solidFill>
                  <a:srgbClr val="002060"/>
                </a:solidFill>
                <a:latin charset="0" panose="02020602080505020303" pitchFamily="18" typeface="Baskerville Old Face"/>
              </a:rPr>
              <a:t>Kata- Silver ,Kumite- Gold</a:t>
            </a:r>
            <a:endParaRPr b="1" dirty="0" lang="en-IN" sz="2400">
              <a:solidFill>
                <a:srgbClr val="002060"/>
              </a:solidFill>
              <a:latin charset="0" panose="02020602080505020303" pitchFamily="18" typeface="Baskerville Old Face"/>
            </a:endParaRPr>
          </a:p>
        </p:txBody>
      </p:sp>
      <p:sp>
        <p:nvSpPr>
          <p:cNvPr id="13" name="Rectangle 12">
            <a:extLst>
              <a:ext uri="{FF2B5EF4-FFF2-40B4-BE49-F238E27FC236}">
                <a16:creationId xmlns:a16="http://schemas.microsoft.com/office/drawing/2014/main" id="{5013D159-6750-0B01-199B-1B86718ED6D7}"/>
              </a:ext>
            </a:extLst>
          </p:cNvPr>
          <p:cNvSpPr/>
          <p:nvPr/>
        </p:nvSpPr>
        <p:spPr>
          <a:xfrm>
            <a:off x="4857246" y="1746546"/>
            <a:ext cx="6936514" cy="830997"/>
          </a:xfrm>
          <a:prstGeom prst="rect">
            <a:avLst/>
          </a:prstGeom>
          <a:noFill/>
        </p:spPr>
        <p:txBody>
          <a:bodyPr bIns="45720" lIns="91440" rIns="91440" tIns="45720" wrap="none">
            <a:spAutoFit/>
          </a:bodyPr>
          <a:lstStyle/>
          <a:p>
            <a:pPr indent="-285750" marL="285750">
              <a:buFont charset="2" panose="05000000000000000000" pitchFamily="2" typeface="Wingdings"/>
              <a:buChar char="Ø"/>
            </a:pPr>
            <a:r>
              <a:rPr b="1" dirty="0" lang="en-GB" sz="2400">
                <a:solidFill>
                  <a:srgbClr val="002060"/>
                </a:solidFill>
                <a:latin charset="0" panose="02020602080505020303" pitchFamily="18" typeface="Baskerville Old Face"/>
              </a:rPr>
              <a:t>Maharashtra State Cadet, Junior &amp; Sub-Junior Karate</a:t>
            </a:r>
          </a:p>
          <a:p>
            <a:r>
              <a:rPr b="1" dirty="0" lang="en-GB" sz="2400">
                <a:solidFill>
                  <a:srgbClr val="002060"/>
                </a:solidFill>
                <a:latin charset="0" panose="02020602080505020303" pitchFamily="18" typeface="Baskerville Old Face"/>
              </a:rPr>
              <a:t>Championship 2025- Kumite- Bronze</a:t>
            </a:r>
            <a:endParaRPr b="1" dirty="0" lang="en-IN" sz="2400">
              <a:solidFill>
                <a:srgbClr val="002060"/>
              </a:solidFill>
              <a:latin charset="0" panose="02020602080505020303" pitchFamily="18" typeface="Baskerville Old Face"/>
            </a:endParaRPr>
          </a:p>
        </p:txBody>
      </p:sp>
      <p:sp>
        <p:nvSpPr>
          <p:cNvPr id="15" name="Rectangle 14">
            <a:extLst>
              <a:ext uri="{FF2B5EF4-FFF2-40B4-BE49-F238E27FC236}">
                <a16:creationId xmlns:a16="http://schemas.microsoft.com/office/drawing/2014/main" id="{E2A1F86A-185C-D256-C836-2E3D33C94D8B}"/>
              </a:ext>
            </a:extLst>
          </p:cNvPr>
          <p:cNvSpPr/>
          <p:nvPr/>
        </p:nvSpPr>
        <p:spPr>
          <a:xfrm>
            <a:off x="4857246" y="2598003"/>
            <a:ext cx="6748963" cy="830997"/>
          </a:xfrm>
          <a:prstGeom prst="rect">
            <a:avLst/>
          </a:prstGeom>
          <a:noFill/>
        </p:spPr>
        <p:txBody>
          <a:bodyPr bIns="45720" lIns="91440" rIns="91440" tIns="45720" wrap="none">
            <a:spAutoFit/>
          </a:bodyPr>
          <a:lstStyle/>
          <a:p>
            <a:pPr indent="-285750" marL="285750">
              <a:buFont charset="2" panose="05000000000000000000" pitchFamily="2" typeface="Wingdings"/>
              <a:buChar char="Ø"/>
            </a:pPr>
            <a:r>
              <a:rPr b="1" dirty="0" lang="en-GB" sz="2400">
                <a:solidFill>
                  <a:srgbClr val="002060"/>
                </a:solidFill>
                <a:latin charset="0" panose="02020602080505020303" pitchFamily="18" typeface="Baskerville Old Face"/>
              </a:rPr>
              <a:t>South Asian Karate Championship 2025, Sri Lanka</a:t>
            </a:r>
          </a:p>
          <a:p>
            <a:r>
              <a:rPr b="1" dirty="0" lang="en-GB" sz="2400">
                <a:solidFill>
                  <a:srgbClr val="002060"/>
                </a:solidFill>
                <a:latin charset="0" panose="02020602080505020303" pitchFamily="18" typeface="Baskerville Old Face"/>
              </a:rPr>
              <a:t>Participation</a:t>
            </a:r>
            <a:endParaRPr b="1" dirty="0" lang="en-IN" sz="2400">
              <a:solidFill>
                <a:srgbClr val="002060"/>
              </a:solidFill>
              <a:latin charset="0" panose="02020602080505020303" pitchFamily="18" typeface="Baskerville Old Face"/>
            </a:endParaRPr>
          </a:p>
        </p:txBody>
      </p:sp>
      <p:sp>
        <p:nvSpPr>
          <p:cNvPr id="18" name="Rectangle 17">
            <a:extLst>
              <a:ext uri="{FF2B5EF4-FFF2-40B4-BE49-F238E27FC236}">
                <a16:creationId xmlns:a16="http://schemas.microsoft.com/office/drawing/2014/main" id="{6D365803-3669-EB70-8766-80093FCB2E68}"/>
              </a:ext>
            </a:extLst>
          </p:cNvPr>
          <p:cNvSpPr/>
          <p:nvPr/>
        </p:nvSpPr>
        <p:spPr>
          <a:xfrm>
            <a:off x="4857246" y="3475254"/>
            <a:ext cx="6712094" cy="830997"/>
          </a:xfrm>
          <a:prstGeom prst="rect">
            <a:avLst/>
          </a:prstGeom>
          <a:noFill/>
        </p:spPr>
        <p:txBody>
          <a:bodyPr bIns="45720" lIns="91440" rIns="91440" tIns="45720" wrap="none">
            <a:spAutoFit/>
          </a:bodyPr>
          <a:lstStyle/>
          <a:p>
            <a:pPr indent="-285750" marL="285750">
              <a:buFont charset="2" panose="05000000000000000000" pitchFamily="2" typeface="Wingdings"/>
              <a:buChar char="Ø"/>
            </a:pPr>
            <a:r>
              <a:rPr b="1" dirty="0" lang="en-GB" sz="2400">
                <a:solidFill>
                  <a:srgbClr val="002060"/>
                </a:solidFill>
                <a:latin charset="0" panose="02020602080505020303" pitchFamily="18" typeface="Baskerville Old Face"/>
              </a:rPr>
              <a:t>DSO Gramin- 2025 Level 1 Kumite- Gold, Level 2</a:t>
            </a:r>
          </a:p>
          <a:p>
            <a:r>
              <a:rPr b="1" dirty="0" lang="en-GB" sz="2400">
                <a:solidFill>
                  <a:srgbClr val="002060"/>
                </a:solidFill>
                <a:latin charset="0" panose="02020602080505020303" pitchFamily="18" typeface="Baskerville Old Face"/>
              </a:rPr>
              <a:t>Kumite- Bronze</a:t>
            </a:r>
            <a:endParaRPr b="1" dirty="0" lang="en-IN" sz="2400">
              <a:solidFill>
                <a:srgbClr val="002060"/>
              </a:solidFill>
              <a:latin charset="0" panose="02020602080505020303" pitchFamily="18" typeface="Baskerville Old Face"/>
            </a:endParaRPr>
          </a:p>
        </p:txBody>
      </p:sp>
      <p:sp>
        <p:nvSpPr>
          <p:cNvPr id="19" name="Rectangle 18">
            <a:extLst>
              <a:ext uri="{FF2B5EF4-FFF2-40B4-BE49-F238E27FC236}">
                <a16:creationId xmlns:a16="http://schemas.microsoft.com/office/drawing/2014/main" id="{8348D5EA-B5F3-AFC0-320C-E08085AA427E}"/>
              </a:ext>
            </a:extLst>
          </p:cNvPr>
          <p:cNvSpPr/>
          <p:nvPr/>
        </p:nvSpPr>
        <p:spPr>
          <a:xfrm>
            <a:off x="4857246" y="4352505"/>
            <a:ext cx="6766596" cy="830997"/>
          </a:xfrm>
          <a:prstGeom prst="rect">
            <a:avLst/>
          </a:prstGeom>
          <a:noFill/>
        </p:spPr>
        <p:txBody>
          <a:bodyPr bIns="45720" lIns="91440" rIns="91440" tIns="45720" wrap="none">
            <a:spAutoFit/>
          </a:bodyPr>
          <a:lstStyle/>
          <a:p>
            <a:pPr indent="-285750" marL="285750">
              <a:buFont charset="2" panose="05000000000000000000" pitchFamily="2" typeface="Wingdings"/>
              <a:buChar char="Ø"/>
            </a:pPr>
            <a:r>
              <a:rPr b="1" dirty="0" lang="en-GB" sz="2400">
                <a:solidFill>
                  <a:srgbClr val="002060"/>
                </a:solidFill>
                <a:latin charset="0" panose="02020602080505020303" pitchFamily="18" typeface="Baskerville Old Face"/>
              </a:rPr>
              <a:t>10th NSKAI Nagpur District Karate Championship</a:t>
            </a:r>
            <a:endParaRPr b="1" dirty="0" lang="en-IN" sz="2400">
              <a:solidFill>
                <a:srgbClr val="002060"/>
              </a:solidFill>
              <a:latin charset="0" panose="02020602080505020303" pitchFamily="18" typeface="Baskerville Old Face"/>
            </a:endParaRPr>
          </a:p>
          <a:p>
            <a:r>
              <a:rPr b="1" dirty="0" lang="en-GB" sz="2400">
                <a:solidFill>
                  <a:srgbClr val="002060"/>
                </a:solidFill>
                <a:latin charset="0" panose="02020602080505020303" pitchFamily="18" typeface="Baskerville Old Face"/>
              </a:rPr>
              <a:t>Kata- Silver, Kumite- Silver</a:t>
            </a:r>
            <a:endParaRPr b="1" dirty="0" lang="en-IN" sz="2400">
              <a:solidFill>
                <a:srgbClr val="002060"/>
              </a:solidFill>
              <a:latin charset="0" panose="02020602080505020303" pitchFamily="18" typeface="Baskerville Old Face"/>
            </a:endParaRPr>
          </a:p>
        </p:txBody>
      </p:sp>
      <p:sp>
        <p:nvSpPr>
          <p:cNvPr id="21" name="Rectangle 20">
            <a:extLst>
              <a:ext uri="{FF2B5EF4-FFF2-40B4-BE49-F238E27FC236}">
                <a16:creationId xmlns:a16="http://schemas.microsoft.com/office/drawing/2014/main" id="{80B8947F-B262-6362-7633-6976661E8470}"/>
              </a:ext>
            </a:extLst>
          </p:cNvPr>
          <p:cNvSpPr/>
          <p:nvPr/>
        </p:nvSpPr>
        <p:spPr>
          <a:xfrm>
            <a:off x="4857246" y="5276010"/>
            <a:ext cx="7071167" cy="1200329"/>
          </a:xfrm>
          <a:prstGeom prst="rect">
            <a:avLst/>
          </a:prstGeom>
          <a:noFill/>
        </p:spPr>
        <p:txBody>
          <a:bodyPr bIns="45720" lIns="91440" rIns="91440" tIns="45720" wrap="none">
            <a:spAutoFit/>
          </a:bodyPr>
          <a:lstStyle/>
          <a:p>
            <a:pPr indent="-285750" marL="285750">
              <a:buFont charset="2" panose="05000000000000000000" pitchFamily="2" typeface="Wingdings"/>
              <a:buChar char="Ø"/>
            </a:pPr>
            <a:r>
              <a:rPr b="1" dirty="0" lang="en-GB" sz="2400">
                <a:solidFill>
                  <a:srgbClr val="002060"/>
                </a:solidFill>
                <a:latin charset="0" panose="02020602080505020303" pitchFamily="18" typeface="Baskerville Old Face"/>
              </a:rPr>
              <a:t>Awarded with the rank of Black Belt SHO-DAN</a:t>
            </a:r>
            <a:r>
              <a:rPr b="1" dirty="0" lang="en-IN" sz="2400">
                <a:solidFill>
                  <a:srgbClr val="002060"/>
                </a:solidFill>
                <a:latin charset="0" panose="02020602080505020303" pitchFamily="18" typeface="Baskerville Old Face"/>
              </a:rPr>
              <a:t> and</a:t>
            </a:r>
          </a:p>
          <a:p>
            <a:r>
              <a:rPr b="1" dirty="0" lang="en-IN" sz="2400">
                <a:solidFill>
                  <a:srgbClr val="002060"/>
                </a:solidFill>
                <a:latin charset="0" panose="02020602080505020303" pitchFamily="18" typeface="Baskerville Old Face"/>
              </a:rPr>
              <a:t>She w</a:t>
            </a:r>
            <a:r>
              <a:rPr b="1" dirty="0" lang="en-GB" sz="2400">
                <a:solidFill>
                  <a:srgbClr val="002060"/>
                </a:solidFill>
                <a:latin charset="0" panose="02020602080505020303" pitchFamily="18" typeface="Baskerville Old Face"/>
              </a:rPr>
              <a:t>ill be appearing for Black Belt First DAN exam in</a:t>
            </a:r>
          </a:p>
          <a:p>
            <a:r>
              <a:rPr b="1" dirty="0" lang="en-GB" sz="2400">
                <a:solidFill>
                  <a:srgbClr val="002060"/>
                </a:solidFill>
                <a:latin charset="0" panose="02020602080505020303" pitchFamily="18" typeface="Baskerville Old Face"/>
              </a:rPr>
              <a:t>January-2026</a:t>
            </a:r>
            <a:endParaRPr b="1" dirty="0" lang="en-IN" sz="2400">
              <a:solidFill>
                <a:srgbClr val="002060"/>
              </a:solidFill>
              <a:latin charset="0" panose="02020602080505020303" pitchFamily="18" typeface="Baskerville Old Face"/>
            </a:endParaRPr>
          </a:p>
        </p:txBody>
      </p:sp>
      <p:sp>
        <p:nvSpPr>
          <p:cNvPr id="23" name="Rectangle 22">
            <a:extLst>
              <a:ext uri="{FF2B5EF4-FFF2-40B4-BE49-F238E27FC236}">
                <a16:creationId xmlns:a16="http://schemas.microsoft.com/office/drawing/2014/main" id="{8D3FDFF1-D796-EA4D-CA1F-DD7B771866F1}"/>
              </a:ext>
            </a:extLst>
          </p:cNvPr>
          <p:cNvSpPr/>
          <p:nvPr/>
        </p:nvSpPr>
        <p:spPr>
          <a:xfrm>
            <a:off x="2561538" y="8044"/>
            <a:ext cx="7490961" cy="923330"/>
          </a:xfrm>
          <a:prstGeom prst="rect">
            <a:avLst/>
          </a:prstGeom>
          <a:noFill/>
        </p:spPr>
        <p:txBody>
          <a:bodyPr bIns="45720" lIns="91440" rIns="91440" tIns="45720" wrap="none">
            <a:spAutoFit/>
          </a:bodyPr>
          <a:lstStyle/>
          <a:p>
            <a:pPr algn="ctr"/>
            <a:r>
              <a:rPr b="1" cap="none" dirty="0" lang="en-US" spc="0" sz="5400" u="sng">
                <a:ln w="0"/>
                <a:solidFill>
                  <a:schemeClr val="tx1"/>
                </a:solidFill>
                <a:effectLst>
                  <a:outerShdw algn="tl" blurRad="38100" dir="2700000" dist="19050" rotWithShape="0">
                    <a:schemeClr val="dk1">
                      <a:alpha val="40000"/>
                    </a:schemeClr>
                  </a:outerShdw>
                </a:effectLst>
              </a:rPr>
              <a:t>Trishna Kamble – Grade 7</a:t>
            </a:r>
          </a:p>
        </p:txBody>
      </p:sp>
    </p:spTree>
  </p:cSld>
  <p:clrMapOvr>
    <a:masterClrMapping/>
  </p:clrMapOvr>
</p:sld>
</file>

<file path=ppt/slides/slide8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DD7E92-47BA-8B82-949C-CD8F3EFCCFD7}"/>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id="5" name="Picture 4">
            <a:extLst>
              <a:ext uri="{FF2B5EF4-FFF2-40B4-BE49-F238E27FC236}">
                <a16:creationId xmlns:a16="http://schemas.microsoft.com/office/drawing/2014/main" id="{ED12216A-C06D-2BD9-4376-44F0CCD83FEE}"/>
              </a:ext>
            </a:extLst>
          </p:cNvPr>
          <p:cNvPicPr>
            <a:picLocks noChangeAspect="1"/>
          </p:cNvPicPr>
          <p:nvPr/>
        </p:nvPicPr>
        <p:blipFill>
          <a:blip r:embed="rId3"/>
          <a:srcRect b="19" t="184"/>
          <a:stretch>
            <a:fillRect/>
          </a:stretch>
        </p:blipFill>
        <p:spPr>
          <a:xfrm>
            <a:off x="194581" y="1083760"/>
            <a:ext cx="5970862" cy="5608442"/>
          </a:xfrm>
          <a:prstGeom prst="rect">
            <a:avLst/>
          </a:prstGeom>
        </p:spPr>
      </p:pic>
      <p:sp>
        <p:nvSpPr>
          <p:cNvPr id="6" name="Rectangle 5">
            <a:extLst>
              <a:ext uri="{FF2B5EF4-FFF2-40B4-BE49-F238E27FC236}">
                <a16:creationId xmlns:a16="http://schemas.microsoft.com/office/drawing/2014/main" id="{0CD0B49F-AF2B-6983-BCAD-3E173E35B640}"/>
              </a:ext>
            </a:extLst>
          </p:cNvPr>
          <p:cNvSpPr/>
          <p:nvPr/>
        </p:nvSpPr>
        <p:spPr>
          <a:xfrm>
            <a:off x="2120203" y="165798"/>
            <a:ext cx="8970084" cy="707886"/>
          </a:xfrm>
          <a:prstGeom prst="rect">
            <a:avLst/>
          </a:prstGeom>
          <a:noFill/>
        </p:spPr>
        <p:txBody>
          <a:bodyPr bIns="45720" lIns="91440" rIns="91440" tIns="45720" wrap="none">
            <a:spAutoFit/>
            <a:scene3d>
              <a:camera prst="orthographicFront"/>
              <a:lightRig dir="t" rig="soft">
                <a:rot lat="0" lon="0" rev="15600000"/>
              </a:lightRig>
            </a:scene3d>
            <a:sp3d extrusionH="57150" prstMaterial="softEdge">
              <a:bevelT h="38100" w="25400"/>
            </a:sp3d>
          </a:bodyPr>
          <a:lstStyle/>
          <a:p>
            <a:pPr algn="ctr"/>
            <a:r>
              <a:rPr b="1" cap="none" dirty="0" lang="en-US" spc="0" sz="4000" u="sng">
                <a:ln/>
                <a:solidFill>
                  <a:srgbClr val="002060"/>
                </a:solidFill>
                <a:effectLst/>
              </a:rPr>
              <a:t>MLZS Junior Football Team-Bronze Medal</a:t>
            </a:r>
          </a:p>
        </p:txBody>
      </p:sp>
      <p:sp>
        <p:nvSpPr>
          <p:cNvPr id="7" name="Rectangle 6">
            <a:extLst>
              <a:ext uri="{FF2B5EF4-FFF2-40B4-BE49-F238E27FC236}">
                <a16:creationId xmlns:a16="http://schemas.microsoft.com/office/drawing/2014/main" id="{58BEBDCF-B867-F09C-7DF4-26599FECE3CC}"/>
              </a:ext>
            </a:extLst>
          </p:cNvPr>
          <p:cNvSpPr/>
          <p:nvPr/>
        </p:nvSpPr>
        <p:spPr>
          <a:xfrm>
            <a:off x="6756169" y="1039482"/>
            <a:ext cx="4889871" cy="5509200"/>
          </a:xfrm>
          <a:prstGeom prst="rect">
            <a:avLst/>
          </a:prstGeom>
          <a:noFill/>
        </p:spPr>
        <p:txBody>
          <a:bodyPr bIns="45720" lIns="91440" rIns="91440" tIns="45720" wrap="square">
            <a:spAutoFit/>
            <a:scene3d>
              <a:camera prst="orthographicFront"/>
              <a:lightRig dir="t" rig="soft">
                <a:rot lat="0" lon="0" rev="15600000"/>
              </a:lightRig>
            </a:scene3d>
            <a:sp3d extrusionH="57150" prstMaterial="softEdge">
              <a:bevelT h="38100" w="25400"/>
            </a:sp3d>
          </a:bodyPr>
          <a:lstStyle/>
          <a:p>
            <a:r>
              <a:rPr b="1" dirty="0" lang="en-GB" sz="3200">
                <a:solidFill>
                  <a:srgbClr val="002060"/>
                </a:solidFill>
                <a:latin charset="0" panose="02020602080505020303" pitchFamily="18" typeface="Baskerville Old Face"/>
              </a:rPr>
              <a:t>1. Vihan </a:t>
            </a:r>
            <a:r>
              <a:rPr b="1" dirty="0" err="1" lang="en-GB" sz="3200">
                <a:solidFill>
                  <a:srgbClr val="002060"/>
                </a:solidFill>
                <a:latin charset="0" panose="02020602080505020303" pitchFamily="18" typeface="Baskerville Old Face"/>
              </a:rPr>
              <a:t>Donekar</a:t>
            </a:r>
            <a:r>
              <a:rPr b="1" dirty="0" lang="en-GB" sz="3200">
                <a:solidFill>
                  <a:srgbClr val="002060"/>
                </a:solidFill>
                <a:latin charset="0" panose="02020602080505020303" pitchFamily="18" typeface="Baskerville Old Face"/>
              </a:rPr>
              <a:t>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2. Satwik </a:t>
            </a:r>
            <a:r>
              <a:rPr b="1" dirty="0" err="1" lang="en-GB" sz="3200">
                <a:solidFill>
                  <a:srgbClr val="002060"/>
                </a:solidFill>
                <a:latin charset="0" panose="02020602080505020303" pitchFamily="18" typeface="Baskerville Old Face"/>
              </a:rPr>
              <a:t>Dhavale</a:t>
            </a:r>
            <a:r>
              <a:rPr b="1" dirty="0" lang="en-GB" sz="3200">
                <a:solidFill>
                  <a:srgbClr val="002060"/>
                </a:solidFill>
                <a:latin charset="0" panose="02020602080505020303" pitchFamily="18" typeface="Baskerville Old Face"/>
              </a:rPr>
              <a:t>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3. Yuvan </a:t>
            </a:r>
            <a:r>
              <a:rPr b="1" dirty="0" err="1" lang="en-GB" sz="3200">
                <a:solidFill>
                  <a:srgbClr val="002060"/>
                </a:solidFill>
                <a:latin charset="0" panose="02020602080505020303" pitchFamily="18" typeface="Baskerville Old Face"/>
              </a:rPr>
              <a:t>Kaikade</a:t>
            </a:r>
            <a:r>
              <a:rPr b="1" dirty="0" lang="en-GB" sz="3200">
                <a:solidFill>
                  <a:srgbClr val="002060"/>
                </a:solidFill>
                <a:latin charset="0" panose="02020602080505020303" pitchFamily="18" typeface="Baskerville Old Face"/>
              </a:rPr>
              <a:t>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4. Virat Paul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5. Sankalp Meshram</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6. </a:t>
            </a:r>
            <a:r>
              <a:rPr b="1" dirty="0" err="1" lang="en-GB" sz="3200">
                <a:solidFill>
                  <a:srgbClr val="002060"/>
                </a:solidFill>
                <a:latin charset="0" panose="02020602080505020303" pitchFamily="18" typeface="Baskerville Old Face"/>
              </a:rPr>
              <a:t>Nainshu</a:t>
            </a:r>
            <a:r>
              <a:rPr b="1" dirty="0" lang="en-GB" sz="3200">
                <a:solidFill>
                  <a:srgbClr val="002060"/>
                </a:solidFill>
                <a:latin charset="0" panose="02020602080505020303" pitchFamily="18" typeface="Baskerville Old Face"/>
              </a:rPr>
              <a:t> Mahajan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7. Shlok </a:t>
            </a:r>
            <a:r>
              <a:rPr b="1" dirty="0" err="1" lang="en-GB" sz="3200">
                <a:solidFill>
                  <a:srgbClr val="002060"/>
                </a:solidFill>
                <a:latin charset="0" panose="02020602080505020303" pitchFamily="18" typeface="Baskerville Old Face"/>
              </a:rPr>
              <a:t>Rokde</a:t>
            </a:r>
            <a:r>
              <a:rPr b="1" dirty="0" lang="en-GB" sz="3200">
                <a:solidFill>
                  <a:srgbClr val="002060"/>
                </a:solidFill>
                <a:latin charset="0" panose="02020602080505020303" pitchFamily="18" typeface="Baskerville Old Face"/>
              </a:rPr>
              <a:t>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8. Lohit Madavi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9. Aarav </a:t>
            </a:r>
            <a:r>
              <a:rPr b="1" dirty="0" err="1" lang="en-GB" sz="3200">
                <a:solidFill>
                  <a:srgbClr val="002060"/>
                </a:solidFill>
                <a:latin charset="0" panose="02020602080505020303" pitchFamily="18" typeface="Baskerville Old Face"/>
              </a:rPr>
              <a:t>Shendre</a:t>
            </a:r>
            <a:r>
              <a:rPr b="1" dirty="0" lang="en-GB" sz="3200">
                <a:solidFill>
                  <a:srgbClr val="002060"/>
                </a:solidFill>
                <a:latin charset="0" panose="02020602080505020303" pitchFamily="18" typeface="Baskerville Old Face"/>
              </a:rPr>
              <a:t>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10. Arsh Sharma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11. Manas Amte </a:t>
            </a:r>
            <a:endParaRPr b="1" dirty="0" lang="en-IN" sz="3200">
              <a:solidFill>
                <a:srgbClr val="002060"/>
              </a:solidFill>
              <a:latin charset="0" panose="02020602080505020303" pitchFamily="18" typeface="Baskerville Old Face"/>
            </a:endParaRPr>
          </a:p>
        </p:txBody>
      </p:sp>
    </p:spTree>
  </p:cSld>
  <p:clrMapOvr>
    <a:masterClrMapping/>
  </p:clrMapOvr>
</p:sld>
</file>

<file path=ppt/slides/slide8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75A352-6B49-6EB1-8A5C-1B1160B92A2F}"/>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descr="Chart — NSE:ZEELEARN — TradingView ..." id="11" name="Picture 10">
            <a:extLst>
              <a:ext uri="{FF2B5EF4-FFF2-40B4-BE49-F238E27FC236}">
                <a16:creationId xmlns:a16="http://schemas.microsoft.com/office/drawing/2014/main" id="{886FF21F-BFAD-90C7-7E58-363373C9C77E}"/>
              </a:ext>
            </a:extLst>
          </p:cNvPr>
          <p:cNvPicPr>
            <a:picLocks noChangeAspect="1"/>
          </p:cNvPicPr>
          <p:nvPr/>
        </p:nvPicPr>
        <p:blipFill>
          <a:blip r:embed="rId3"/>
          <a:stretch>
            <a:fillRect/>
          </a:stretch>
        </p:blipFill>
        <p:spPr>
          <a:xfrm>
            <a:off x="10813963" y="5479963"/>
            <a:ext cx="1378037" cy="1378037"/>
          </a:xfrm>
          <a:prstGeom prst="rect">
            <a:avLst/>
          </a:prstGeom>
        </p:spPr>
      </p:pic>
      <p:pic>
        <p:nvPicPr>
          <p:cNvPr id="17" name="Picture 16">
            <a:extLst>
              <a:ext uri="{FF2B5EF4-FFF2-40B4-BE49-F238E27FC236}">
                <a16:creationId xmlns:a16="http://schemas.microsoft.com/office/drawing/2014/main" id="{55CBD038-B518-D4D5-5C8F-F0CEFFD5B715}"/>
              </a:ext>
            </a:extLst>
          </p:cNvPr>
          <p:cNvPicPr>
            <a:picLocks noChangeAspect="1"/>
          </p:cNvPicPr>
          <p:nvPr/>
        </p:nvPicPr>
        <p:blipFill>
          <a:blip r:embed="rId4">
            <a:extLst>
              <a:ext uri="{28A0092B-C50C-407E-A947-70E740481C1C}">
                <a14:useLocalDpi xmlns:a14="http://schemas.microsoft.com/office/drawing/2010/main" val="0"/>
              </a:ext>
            </a:extLst>
          </a:blip>
          <a:srcRect b="180" t="144"/>
          <a:stretch>
            <a:fillRect/>
          </a:stretch>
        </p:blipFill>
        <p:spPr>
          <a:xfrm>
            <a:off x="143339" y="1055075"/>
            <a:ext cx="6396946" cy="5275387"/>
          </a:xfrm>
          <a:prstGeom prst="rect">
            <a:avLst/>
          </a:prstGeom>
        </p:spPr>
      </p:pic>
      <p:sp>
        <p:nvSpPr>
          <p:cNvPr id="19" name="Rectangle 18">
            <a:extLst>
              <a:ext uri="{FF2B5EF4-FFF2-40B4-BE49-F238E27FC236}">
                <a16:creationId xmlns:a16="http://schemas.microsoft.com/office/drawing/2014/main" id="{25F990EA-21D2-1969-9221-D19131FC8060}"/>
              </a:ext>
            </a:extLst>
          </p:cNvPr>
          <p:cNvSpPr/>
          <p:nvPr/>
        </p:nvSpPr>
        <p:spPr>
          <a:xfrm>
            <a:off x="1942817" y="65873"/>
            <a:ext cx="10009920" cy="769441"/>
          </a:xfrm>
          <a:prstGeom prst="rect">
            <a:avLst/>
          </a:prstGeom>
          <a:noFill/>
        </p:spPr>
        <p:txBody>
          <a:bodyPr bIns="45720" lIns="91440" rIns="91440" tIns="45720" wrap="none">
            <a:spAutoFit/>
          </a:bodyPr>
          <a:lstStyle/>
          <a:p>
            <a:pPr algn="ctr"/>
            <a:r>
              <a:rPr b="1" cap="none" dirty="0" lang="en-US" spc="0" sz="4400" u="sng">
                <a:ln w="0"/>
                <a:solidFill>
                  <a:schemeClr val="tx1"/>
                </a:solidFill>
                <a:effectLst>
                  <a:outerShdw algn="tl" blurRad="38100" dir="2700000" dist="19050" rotWithShape="0">
                    <a:schemeClr val="dk1">
                      <a:alpha val="40000"/>
                    </a:schemeClr>
                  </a:outerShdw>
                </a:effectLst>
              </a:rPr>
              <a:t>LOKMAT GIRLS’S KHO-KHO COMPIONSHIP</a:t>
            </a:r>
          </a:p>
        </p:txBody>
      </p:sp>
      <p:pic>
        <p:nvPicPr>
          <p:cNvPr descr="Bronze medal, third place. Medal of ..." id="21" name="Picture 20">
            <a:extLst>
              <a:ext uri="{FF2B5EF4-FFF2-40B4-BE49-F238E27FC236}">
                <a16:creationId xmlns:a16="http://schemas.microsoft.com/office/drawing/2014/main" id="{224CBA00-D59E-8AD8-4FF5-99ACA6EC972C}"/>
              </a:ext>
            </a:extLst>
          </p:cNvPr>
          <p:cNvPicPr>
            <a:picLocks noChangeAspect="1"/>
          </p:cNvPicPr>
          <p:nvPr/>
        </p:nvPicPr>
        <p:blipFill>
          <a:blip r:embed="rId5"/>
          <a:stretch>
            <a:fillRect/>
          </a:stretch>
        </p:blipFill>
        <p:spPr>
          <a:xfrm>
            <a:off x="7549922" y="2614488"/>
            <a:ext cx="3092268" cy="3092268"/>
          </a:xfrm>
          <a:prstGeom prst="rect">
            <a:avLst/>
          </a:prstGeom>
        </p:spPr>
      </p:pic>
      <p:sp>
        <p:nvSpPr>
          <p:cNvPr id="22" name="Rectangle 21">
            <a:extLst>
              <a:ext uri="{FF2B5EF4-FFF2-40B4-BE49-F238E27FC236}">
                <a16:creationId xmlns:a16="http://schemas.microsoft.com/office/drawing/2014/main" id="{FDF1D2CC-12DA-4FD5-28F8-DBB89359BEBB}"/>
              </a:ext>
            </a:extLst>
          </p:cNvPr>
          <p:cNvSpPr/>
          <p:nvPr/>
        </p:nvSpPr>
        <p:spPr>
          <a:xfrm>
            <a:off x="6859853" y="1460082"/>
            <a:ext cx="4159665" cy="923330"/>
          </a:xfrm>
          <a:prstGeom prst="rect">
            <a:avLst/>
          </a:prstGeom>
          <a:noFill/>
        </p:spPr>
        <p:txBody>
          <a:bodyPr bIns="45720" lIns="91440" rIns="91440" tIns="45720" wrap="none">
            <a:spAutoFit/>
          </a:bodyPr>
          <a:lstStyle/>
          <a:p>
            <a:pPr algn="ctr"/>
            <a:r>
              <a:rPr b="1" cap="none" dirty="0" lang="en-US" spc="0" sz="5400">
                <a:ln w="13462">
                  <a:solidFill>
                    <a:schemeClr val="bg1"/>
                  </a:solidFill>
                  <a:prstDash val="solid"/>
                </a:ln>
                <a:solidFill>
                  <a:schemeClr val="tx1">
                    <a:lumMod val="85000"/>
                    <a:lumOff val="15000"/>
                  </a:schemeClr>
                </a:solidFill>
                <a:effectLst>
                  <a:outerShdw algn="bl" dir="2700000" dist="38100" rotWithShape="0">
                    <a:schemeClr val="accent5"/>
                  </a:outerShdw>
                </a:effectLst>
              </a:rPr>
              <a:t>Bronze Medal</a:t>
            </a:r>
          </a:p>
        </p:txBody>
      </p:sp>
    </p:spTree>
  </p:cSld>
  <p:clrMapOvr>
    <a:masterClrMapping/>
  </p:clrMapOvr>
</p:sld>
</file>

<file path=ppt/slides/slide89.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16581194-38EF-8DED-C11E-DFE4A6E2250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2DD3946-7F5F-A3D5-084E-947E82E695E2}"/>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descr="Chart — NSE:ZEELEARN — TradingView ..." id="11" name="Picture 10">
            <a:extLst>
              <a:ext uri="{FF2B5EF4-FFF2-40B4-BE49-F238E27FC236}">
                <a16:creationId xmlns:a16="http://schemas.microsoft.com/office/drawing/2014/main" id="{0DB3D616-B96A-89CB-F3FE-425331108E1F}"/>
              </a:ext>
            </a:extLst>
          </p:cNvPr>
          <p:cNvPicPr>
            <a:picLocks noChangeAspect="1"/>
          </p:cNvPicPr>
          <p:nvPr/>
        </p:nvPicPr>
        <p:blipFill>
          <a:blip r:embed="rId3"/>
          <a:stretch>
            <a:fillRect/>
          </a:stretch>
        </p:blipFill>
        <p:spPr>
          <a:xfrm>
            <a:off x="10813963" y="5479963"/>
            <a:ext cx="1378037" cy="1378037"/>
          </a:xfrm>
          <a:prstGeom prst="rect">
            <a:avLst/>
          </a:prstGeom>
        </p:spPr>
      </p:pic>
      <p:pic>
        <p:nvPicPr>
          <p:cNvPr id="17" name="Picture 16">
            <a:extLst>
              <a:ext uri="{FF2B5EF4-FFF2-40B4-BE49-F238E27FC236}">
                <a16:creationId xmlns:a16="http://schemas.microsoft.com/office/drawing/2014/main" id="{C84960C5-FE91-EE58-00C8-8B2A5FC80E13}"/>
              </a:ext>
            </a:extLst>
          </p:cNvPr>
          <p:cNvPicPr>
            <a:picLocks noChangeAspect="1"/>
          </p:cNvPicPr>
          <p:nvPr/>
        </p:nvPicPr>
        <p:blipFill>
          <a:blip r:embed="rId4">
            <a:extLst>
              <a:ext uri="{28A0092B-C50C-407E-A947-70E740481C1C}">
                <a14:useLocalDpi xmlns:a14="http://schemas.microsoft.com/office/drawing/2010/main" val="0"/>
              </a:ext>
            </a:extLst>
          </a:blip>
          <a:srcRect l="86" r="86"/>
          <a:stretch/>
        </p:blipFill>
        <p:spPr>
          <a:xfrm>
            <a:off x="143339" y="1055075"/>
            <a:ext cx="6396946" cy="5275387"/>
          </a:xfrm>
          <a:prstGeom prst="rect">
            <a:avLst/>
          </a:prstGeom>
        </p:spPr>
      </p:pic>
      <p:sp>
        <p:nvSpPr>
          <p:cNvPr id="19" name="Rectangle 18">
            <a:extLst>
              <a:ext uri="{FF2B5EF4-FFF2-40B4-BE49-F238E27FC236}">
                <a16:creationId xmlns:a16="http://schemas.microsoft.com/office/drawing/2014/main" id="{3161B342-A266-3849-B2DF-648E455E7373}"/>
              </a:ext>
            </a:extLst>
          </p:cNvPr>
          <p:cNvSpPr/>
          <p:nvPr/>
        </p:nvSpPr>
        <p:spPr>
          <a:xfrm>
            <a:off x="2116966" y="65873"/>
            <a:ext cx="9661620" cy="769441"/>
          </a:xfrm>
          <a:prstGeom prst="rect">
            <a:avLst/>
          </a:prstGeom>
          <a:noFill/>
        </p:spPr>
        <p:txBody>
          <a:bodyPr bIns="45720" lIns="91440" rIns="91440" tIns="45720" wrap="none">
            <a:spAutoFit/>
          </a:bodyPr>
          <a:lstStyle/>
          <a:p>
            <a:pPr algn="ctr"/>
            <a:r>
              <a:rPr b="1" cap="none" dirty="0" lang="en-US" spc="0" sz="4400" u="sng">
                <a:ln w="0"/>
                <a:solidFill>
                  <a:schemeClr val="tx1"/>
                </a:solidFill>
                <a:effectLst>
                  <a:outerShdw algn="tl" blurRad="38100" dir="2700000" dist="19050" rotWithShape="0">
                    <a:schemeClr val="dk1">
                      <a:alpha val="40000"/>
                    </a:schemeClr>
                  </a:outerShdw>
                </a:effectLst>
              </a:rPr>
              <a:t>LOKMAT BOY’S KHO-KHO COMPIONSHIP</a:t>
            </a:r>
          </a:p>
        </p:txBody>
      </p:sp>
      <p:sp>
        <p:nvSpPr>
          <p:cNvPr id="22" name="Rectangle 21">
            <a:extLst>
              <a:ext uri="{FF2B5EF4-FFF2-40B4-BE49-F238E27FC236}">
                <a16:creationId xmlns:a16="http://schemas.microsoft.com/office/drawing/2014/main" id="{94AAAED9-D24E-41CC-96FD-D8EBB4DC5718}"/>
              </a:ext>
            </a:extLst>
          </p:cNvPr>
          <p:cNvSpPr/>
          <p:nvPr/>
        </p:nvSpPr>
        <p:spPr>
          <a:xfrm>
            <a:off x="7059203" y="1460082"/>
            <a:ext cx="3760966" cy="923330"/>
          </a:xfrm>
          <a:prstGeom prst="rect">
            <a:avLst/>
          </a:prstGeom>
          <a:noFill/>
        </p:spPr>
        <p:txBody>
          <a:bodyPr bIns="45720" lIns="91440" rIns="91440" tIns="45720" wrap="none">
            <a:spAutoFit/>
          </a:bodyPr>
          <a:lstStyle/>
          <a:p>
            <a:pPr algn="ctr"/>
            <a:r>
              <a:rPr b="1" cap="none" dirty="0" lang="en-US" spc="0" sz="5400">
                <a:ln w="13462">
                  <a:solidFill>
                    <a:schemeClr val="bg1"/>
                  </a:solidFill>
                  <a:prstDash val="solid"/>
                </a:ln>
                <a:solidFill>
                  <a:schemeClr val="tx1">
                    <a:lumMod val="85000"/>
                    <a:lumOff val="15000"/>
                  </a:schemeClr>
                </a:solidFill>
                <a:effectLst>
                  <a:outerShdw algn="bl" dir="2700000" dist="38100" rotWithShape="0">
                    <a:schemeClr val="accent5"/>
                  </a:outerShdw>
                </a:effectLst>
              </a:rPr>
              <a:t>Silver Medal</a:t>
            </a:r>
          </a:p>
        </p:txBody>
      </p:sp>
      <p:pic>
        <p:nvPicPr>
          <p:cNvPr descr="Silver Medal Transparent PNG Clip Art ..." id="2" name="Picture 1">
            <a:extLst>
              <a:ext uri="{FF2B5EF4-FFF2-40B4-BE49-F238E27FC236}">
                <a16:creationId xmlns:a16="http://schemas.microsoft.com/office/drawing/2014/main" id="{7EDD2EEC-0C9B-1F77-3173-1AE14E106C2A}"/>
              </a:ext>
            </a:extLst>
          </p:cNvPr>
          <p:cNvPicPr>
            <a:picLocks noChangeAspect="1"/>
          </p:cNvPicPr>
          <p:nvPr/>
        </p:nvPicPr>
        <p:blipFill>
          <a:blip r:embed="rId5"/>
          <a:stretch>
            <a:fillRect/>
          </a:stretch>
        </p:blipFill>
        <p:spPr>
          <a:xfrm>
            <a:off x="7710015" y="2677536"/>
            <a:ext cx="2720173" cy="3347416"/>
          </a:xfrm>
          <a:prstGeom prst="rect">
            <a:avLst/>
          </a:prstGeom>
        </p:spPr>
      </p:pic>
    </p:spTree>
    <p:extLst>
      <p:ext uri="{BB962C8B-B14F-4D97-AF65-F5344CB8AC3E}">
        <p14:creationId xmlns:p14="http://schemas.microsoft.com/office/powerpoint/2010/main" val="3445725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31705" y="5603636"/>
            <a:ext cx="5755481" cy="637995"/>
          </a:xfrm>
          <a:prstGeom prst="rect">
            <a:avLst/>
          </a:prstGeom>
        </p:spPr>
        <p:txBody>
          <a:bodyPr vert="horz" wrap="square" lIns="0" tIns="9525" rIns="0" bIns="0" rtlCol="0">
            <a:spAutoFit/>
          </a:bodyPr>
          <a:lstStyle/>
          <a:p>
            <a:pPr marL="352425" indent="-342900">
              <a:spcBef>
                <a:spcPts val="75"/>
              </a:spcBef>
              <a:buFont typeface="Arial" panose="020B0604020202020204" pitchFamily="34" charset="0"/>
              <a:buChar char="•"/>
              <a:tabLst>
                <a:tab pos="437515" algn="l"/>
                <a:tab pos="438150" algn="l"/>
              </a:tabLst>
            </a:pPr>
            <a:r>
              <a:rPr sz="2000" dirty="0">
                <a:latin typeface="Times New Roman" panose="02020603050405020304" pitchFamily="18" charset="0"/>
                <a:cs typeface="Times New Roman" panose="02020603050405020304" pitchFamily="18" charset="0"/>
              </a:rPr>
              <a:t>Child </a:t>
            </a:r>
            <a:r>
              <a:rPr sz="2000" spc="-4" dirty="0">
                <a:latin typeface="Times New Roman" panose="02020603050405020304" pitchFamily="18" charset="0"/>
                <a:cs typeface="Times New Roman" panose="02020603050405020304" pitchFamily="18" charset="0"/>
              </a:rPr>
              <a:t>abuse free</a:t>
            </a:r>
            <a:r>
              <a:rPr sz="2000" spc="-19"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school.</a:t>
            </a:r>
            <a:endParaRPr lang="en-IN" sz="2000" dirty="0">
              <a:latin typeface="Times New Roman" panose="02020603050405020304" pitchFamily="18" charset="0"/>
              <a:cs typeface="Times New Roman" panose="02020603050405020304" pitchFamily="18" charset="0"/>
            </a:endParaRPr>
          </a:p>
          <a:p>
            <a:pPr marL="352425" indent="-342900">
              <a:spcBef>
                <a:spcPts val="75"/>
              </a:spcBef>
              <a:buFont typeface="Arial" panose="020B0604020202020204" pitchFamily="34" charset="0"/>
              <a:buChar char="•"/>
              <a:tabLst>
                <a:tab pos="437515" algn="l"/>
                <a:tab pos="438150" algn="l"/>
              </a:tabLst>
            </a:pPr>
            <a:r>
              <a:rPr sz="2000" spc="-4" dirty="0">
                <a:latin typeface="Times New Roman" panose="02020603050405020304" pitchFamily="18" charset="0"/>
                <a:cs typeface="Times New Roman" panose="02020603050405020304" pitchFamily="18" charset="0"/>
              </a:rPr>
              <a:t>School </a:t>
            </a:r>
            <a:r>
              <a:rPr sz="2000" dirty="0">
                <a:latin typeface="Times New Roman" panose="02020603050405020304" pitchFamily="18" charset="0"/>
                <a:cs typeface="Times New Roman" panose="02020603050405020304" pitchFamily="18" charset="0"/>
              </a:rPr>
              <a:t>is </a:t>
            </a:r>
            <a:r>
              <a:rPr sz="2000" spc="-4" dirty="0">
                <a:latin typeface="Times New Roman" panose="02020603050405020304" pitchFamily="18" charset="0"/>
                <a:cs typeface="Times New Roman" panose="02020603050405020304" pitchFamily="18" charset="0"/>
              </a:rPr>
              <a:t>concerned about the safety </a:t>
            </a:r>
            <a:r>
              <a:rPr sz="2000" dirty="0">
                <a:latin typeface="Times New Roman" panose="02020603050405020304" pitchFamily="18" charset="0"/>
                <a:cs typeface="Times New Roman" panose="02020603050405020304" pitchFamily="18" charset="0"/>
              </a:rPr>
              <a:t>of </a:t>
            </a:r>
            <a:r>
              <a:rPr sz="2000" spc="-4" dirty="0">
                <a:latin typeface="Times New Roman" panose="02020603050405020304" pitchFamily="18" charset="0"/>
                <a:cs typeface="Times New Roman" panose="02020603050405020304" pitchFamily="18" charset="0"/>
              </a:rPr>
              <a:t>every</a:t>
            </a:r>
            <a:r>
              <a:rPr sz="2000" spc="-68" dirty="0">
                <a:latin typeface="Times New Roman" panose="02020603050405020304" pitchFamily="18" charset="0"/>
                <a:cs typeface="Times New Roman" panose="02020603050405020304" pitchFamily="18" charset="0"/>
              </a:rPr>
              <a:t> </a:t>
            </a:r>
            <a:r>
              <a:rPr sz="2000" spc="-4" dirty="0">
                <a:latin typeface="Times New Roman" panose="02020603050405020304" pitchFamily="18" charset="0"/>
                <a:cs typeface="Times New Roman" panose="02020603050405020304" pitchFamily="18" charset="0"/>
              </a:rPr>
              <a:t>child.</a:t>
            </a:r>
            <a:endParaRPr sz="2000" dirty="0">
              <a:latin typeface="Times New Roman" panose="02020603050405020304" pitchFamily="18" charset="0"/>
              <a:cs typeface="Times New Roman" panose="02020603050405020304" pitchFamily="18" charset="0"/>
            </a:endParaRPr>
          </a:p>
        </p:txBody>
      </p:sp>
      <p:sp>
        <p:nvSpPr>
          <p:cNvPr id="5" name="object 5"/>
          <p:cNvSpPr/>
          <p:nvPr/>
        </p:nvSpPr>
        <p:spPr>
          <a:xfrm>
            <a:off x="5375920" y="2117544"/>
            <a:ext cx="1512098" cy="3322721"/>
          </a:xfrm>
          <a:prstGeom prst="rect">
            <a:avLst/>
          </a:prstGeom>
          <a:blipFill>
            <a:blip r:embed="rId2" cstate="print"/>
            <a:stretch>
              <a:fillRect/>
            </a:stretch>
          </a:blipFill>
        </p:spPr>
        <p:txBody>
          <a:bodyPr wrap="square" lIns="0" tIns="0" rIns="0" bIns="0" rtlCol="0"/>
          <a:lstStyle/>
          <a:p>
            <a:endParaRPr sz="1350"/>
          </a:p>
        </p:txBody>
      </p:sp>
      <p:sp>
        <p:nvSpPr>
          <p:cNvPr id="6" name="Rectangle 5"/>
          <p:cNvSpPr/>
          <p:nvPr/>
        </p:nvSpPr>
        <p:spPr>
          <a:xfrm>
            <a:off x="1825925" y="1154554"/>
            <a:ext cx="9144000" cy="654589"/>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3600" dirty="0">
                <a:solidFill>
                  <a:srgbClr val="002060"/>
                </a:solidFill>
                <a:latin typeface="Times New Roman" panose="02020603050405020304" pitchFamily="18" charset="0"/>
                <a:cs typeface="Times New Roman" panose="02020603050405020304" pitchFamily="18" charset="0"/>
              </a:rPr>
              <a:t>I CARE</a:t>
            </a:r>
          </a:p>
        </p:txBody>
      </p:sp>
      <p:sp>
        <p:nvSpPr>
          <p:cNvPr id="3" name="Slide Number Placeholder 2"/>
          <p:cNvSpPr>
            <a:spLocks noGrp="1"/>
          </p:cNvSpPr>
          <p:nvPr>
            <p:ph type="sldNum" sz="quarter" idx="12"/>
          </p:nvPr>
        </p:nvSpPr>
        <p:spPr/>
        <p:txBody>
          <a:bodyPr/>
          <a:lstStyle/>
          <a:p>
            <a:fld id="{4F1023B6-41B5-48C9-9D42-011F14A99E8D}" type="slidenum">
              <a:rPr lang="en-IN" smtClean="0"/>
              <a:t>9</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CA0DA5-EEB9-58E4-4473-D115DB6244DC}"/>
              </a:ext>
            </a:extLst>
          </p:cNvPr>
          <p:cNvSpPr>
            <a:spLocks noGrp="1"/>
          </p:cNvSpPr>
          <p:nvPr>
            <p:ph idx="12" sz="quarter" type="sldNum"/>
          </p:nvPr>
        </p:nvSpPr>
        <p:spPr/>
        <p:txBody>
          <a:bodyPr/>
          <a:lstStyle/>
          <a:p>
            <a:fld id="{4F1023B6-41B5-48C9-9D42-011F14A99E8D}" type="slidenum">
              <a:rPr lang="en-IN" smtClean="0"/>
              <a:t>90</a:t>
            </a:fld>
            <a:endParaRPr lang="en-IN"/>
          </a:p>
        </p:txBody>
      </p:sp>
      <p:pic>
        <p:nvPicPr>
          <p:cNvPr id="3" name="Picture 2">
            <a:extLst>
              <a:ext uri="{FF2B5EF4-FFF2-40B4-BE49-F238E27FC236}">
                <a16:creationId xmlns:a16="http://schemas.microsoft.com/office/drawing/2014/main" id="{B3F62969-CE89-7AE3-405C-4ED4443F34D1}"/>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descr="Chart — NSE:ZEELEARN — TradingView ..." id="4" name="Picture 3">
            <a:extLst>
              <a:ext uri="{FF2B5EF4-FFF2-40B4-BE49-F238E27FC236}">
                <a16:creationId xmlns:a16="http://schemas.microsoft.com/office/drawing/2014/main" id="{2668A65A-D65E-97EB-62FB-2109C842C6A5}"/>
              </a:ext>
            </a:extLst>
          </p:cNvPr>
          <p:cNvPicPr>
            <a:picLocks noChangeAspect="1"/>
          </p:cNvPicPr>
          <p:nvPr/>
        </p:nvPicPr>
        <p:blipFill>
          <a:blip r:embed="rId3"/>
          <a:stretch>
            <a:fillRect/>
          </a:stretch>
        </p:blipFill>
        <p:spPr>
          <a:xfrm>
            <a:off x="10813963" y="5479963"/>
            <a:ext cx="1378037" cy="1378037"/>
          </a:xfrm>
          <a:prstGeom prst="rect">
            <a:avLst/>
          </a:prstGeom>
        </p:spPr>
      </p:pic>
      <p:pic>
        <p:nvPicPr>
          <p:cNvPr id="6" name="Picture 5">
            <a:extLst>
              <a:ext uri="{FF2B5EF4-FFF2-40B4-BE49-F238E27FC236}">
                <a16:creationId xmlns:a16="http://schemas.microsoft.com/office/drawing/2014/main" id="{F7370F1E-FBE8-A6E7-9B3C-E6F517A7527A}"/>
              </a:ext>
            </a:extLst>
          </p:cNvPr>
          <p:cNvPicPr>
            <a:picLocks noChangeAspect="1"/>
          </p:cNvPicPr>
          <p:nvPr/>
        </p:nvPicPr>
        <p:blipFill>
          <a:blip r:embed="rId4">
            <a:extLst>
              <a:ext uri="{28A0092B-C50C-407E-A947-70E740481C1C}">
                <a14:useLocalDpi xmlns:a14="http://schemas.microsoft.com/office/drawing/2010/main" val="0"/>
              </a:ext>
            </a:extLst>
          </a:blip>
          <a:srcRect b="45"/>
          <a:stretch>
            <a:fillRect/>
          </a:stretch>
        </p:blipFill>
        <p:spPr>
          <a:xfrm>
            <a:off x="16748" y="841602"/>
            <a:ext cx="5161310" cy="5998866"/>
          </a:xfrm>
          <a:prstGeom prst="rect">
            <a:avLst/>
          </a:prstGeom>
        </p:spPr>
      </p:pic>
      <p:sp>
        <p:nvSpPr>
          <p:cNvPr id="7" name="Rectangle 6">
            <a:extLst>
              <a:ext uri="{FF2B5EF4-FFF2-40B4-BE49-F238E27FC236}">
                <a16:creationId xmlns:a16="http://schemas.microsoft.com/office/drawing/2014/main" id="{33EAC744-E710-EA4A-B66C-1FF9A3B9AAEC}"/>
              </a:ext>
            </a:extLst>
          </p:cNvPr>
          <p:cNvSpPr/>
          <p:nvPr/>
        </p:nvSpPr>
        <p:spPr>
          <a:xfrm>
            <a:off x="2120203" y="78867"/>
            <a:ext cx="9790757" cy="830997"/>
          </a:xfrm>
          <a:prstGeom prst="rect">
            <a:avLst/>
          </a:prstGeom>
          <a:noFill/>
        </p:spPr>
        <p:txBody>
          <a:bodyPr bIns="45720" lIns="91440" rIns="91440" tIns="45720" wrap="none">
            <a:spAutoFit/>
          </a:bodyPr>
          <a:lstStyle/>
          <a:p>
            <a:pPr algn="ctr"/>
            <a:r>
              <a:rPr b="0" cap="none" dirty="0" lang="en-US" spc="0" sz="4800">
                <a:ln w="0"/>
                <a:solidFill>
                  <a:schemeClr val="tx1"/>
                </a:solidFill>
                <a:effectLst>
                  <a:outerShdw algn="tl" blurRad="38100" dir="2700000" dist="19050" rotWithShape="0">
                    <a:schemeClr val="dk1">
                      <a:alpha val="40000"/>
                    </a:schemeClr>
                  </a:outerShdw>
                </a:effectLst>
              </a:rPr>
              <a:t>MLZS </a:t>
            </a:r>
            <a:r>
              <a:rPr b="0" cap="none" dirty="0" err="1" lang="en-US" spc="0" sz="4800">
                <a:ln w="0"/>
                <a:solidFill>
                  <a:schemeClr val="tx1"/>
                </a:solidFill>
                <a:effectLst>
                  <a:outerShdw algn="tl" blurRad="38100" dir="2700000" dist="19050" rotWithShape="0">
                    <a:schemeClr val="dk1">
                      <a:alpha val="40000"/>
                    </a:schemeClr>
                  </a:outerShdw>
                </a:effectLst>
              </a:rPr>
              <a:t>Ghogli</a:t>
            </a:r>
            <a:r>
              <a:rPr b="0" cap="none" dirty="0" lang="en-US" spc="0" sz="4800">
                <a:ln w="0"/>
                <a:solidFill>
                  <a:schemeClr val="tx1"/>
                </a:solidFill>
                <a:effectLst>
                  <a:outerShdw algn="tl" blurRad="38100" dir="2700000" dist="19050" rotWithShape="0">
                    <a:schemeClr val="dk1">
                      <a:alpha val="40000"/>
                    </a:schemeClr>
                  </a:outerShdw>
                </a:effectLst>
              </a:rPr>
              <a:t> U-17 Cricket Team (Boy’s)</a:t>
            </a:r>
          </a:p>
        </p:txBody>
      </p:sp>
      <p:sp>
        <p:nvSpPr>
          <p:cNvPr id="8" name="Rectangle 7">
            <a:extLst>
              <a:ext uri="{FF2B5EF4-FFF2-40B4-BE49-F238E27FC236}">
                <a16:creationId xmlns:a16="http://schemas.microsoft.com/office/drawing/2014/main" id="{2AA25252-307C-AB98-1D64-124DA7B63C8E}"/>
              </a:ext>
            </a:extLst>
          </p:cNvPr>
          <p:cNvSpPr/>
          <p:nvPr/>
        </p:nvSpPr>
        <p:spPr>
          <a:xfrm>
            <a:off x="5309537" y="1443940"/>
            <a:ext cx="6601423" cy="1446550"/>
          </a:xfrm>
          <a:prstGeom prst="rect">
            <a:avLst/>
          </a:prstGeom>
          <a:noFill/>
        </p:spPr>
        <p:txBody>
          <a:bodyPr bIns="45720" lIns="91440" rIns="91440" tIns="45720" wrap="none">
            <a:spAutoFit/>
            <a:scene3d>
              <a:camera prst="orthographicFront"/>
              <a:lightRig dir="t" rig="soft">
                <a:rot lat="0" lon="0" rev="15600000"/>
              </a:lightRig>
            </a:scene3d>
            <a:sp3d extrusionH="57150" prstMaterial="softEdge">
              <a:bevelT h="38100" w="25400"/>
            </a:sp3d>
          </a:bodyPr>
          <a:lstStyle/>
          <a:p>
            <a:pPr indent="-685800" marL="685800">
              <a:buFont charset="2" panose="05000000000000000000" pitchFamily="2" typeface="Wingdings"/>
              <a:buChar char="Ø"/>
            </a:pPr>
            <a:r>
              <a:rPr b="1" cap="none" dirty="0" lang="en-US" spc="0" sz="4400">
                <a:ln/>
                <a:solidFill>
                  <a:srgbClr val="002060"/>
                </a:solidFill>
                <a:effectLst/>
              </a:rPr>
              <a:t>1</a:t>
            </a:r>
            <a:r>
              <a:rPr b="1" baseline="30000" cap="none" dirty="0" lang="en-US" spc="0" sz="4400">
                <a:ln/>
                <a:solidFill>
                  <a:srgbClr val="002060"/>
                </a:solidFill>
                <a:effectLst/>
              </a:rPr>
              <a:t>st</a:t>
            </a:r>
            <a:r>
              <a:rPr b="1" cap="none" dirty="0" lang="en-US" spc="0" sz="4400">
                <a:ln/>
                <a:solidFill>
                  <a:srgbClr val="002060"/>
                </a:solidFill>
                <a:effectLst/>
              </a:rPr>
              <a:t> Place in District </a:t>
            </a:r>
          </a:p>
          <a:p>
            <a:r>
              <a:rPr b="1" cap="none" dirty="0" lang="en-US" spc="0" sz="4400">
                <a:ln/>
                <a:solidFill>
                  <a:srgbClr val="002060"/>
                </a:solidFill>
                <a:effectLst/>
              </a:rPr>
              <a:t>Level Cricket Championship</a:t>
            </a:r>
          </a:p>
        </p:txBody>
      </p:sp>
      <p:sp>
        <p:nvSpPr>
          <p:cNvPr id="9" name="Rectangle 8">
            <a:extLst>
              <a:ext uri="{FF2B5EF4-FFF2-40B4-BE49-F238E27FC236}">
                <a16:creationId xmlns:a16="http://schemas.microsoft.com/office/drawing/2014/main" id="{E2CF7600-EF6C-50B0-FDAA-23910C4A7C36}"/>
              </a:ext>
            </a:extLst>
          </p:cNvPr>
          <p:cNvSpPr/>
          <p:nvPr/>
        </p:nvSpPr>
        <p:spPr>
          <a:xfrm>
            <a:off x="5243797" y="3424567"/>
            <a:ext cx="6601423" cy="1446550"/>
          </a:xfrm>
          <a:prstGeom prst="rect">
            <a:avLst/>
          </a:prstGeom>
          <a:noFill/>
        </p:spPr>
        <p:txBody>
          <a:bodyPr bIns="45720" lIns="91440" rIns="91440" tIns="45720" wrap="none">
            <a:spAutoFit/>
            <a:scene3d>
              <a:camera prst="orthographicFront"/>
              <a:lightRig dir="t" rig="soft">
                <a:rot lat="0" lon="0" rev="15600000"/>
              </a:lightRig>
            </a:scene3d>
            <a:sp3d extrusionH="57150" prstMaterial="softEdge">
              <a:bevelT h="38100" w="25400"/>
            </a:sp3d>
          </a:bodyPr>
          <a:lstStyle/>
          <a:p>
            <a:pPr indent="-685800" marL="685800">
              <a:buFont charset="2" panose="05000000000000000000" pitchFamily="2" typeface="Wingdings"/>
              <a:buChar char="Ø"/>
            </a:pPr>
            <a:r>
              <a:rPr b="1" cap="none" dirty="0" lang="en-US" spc="0" sz="4400">
                <a:ln/>
                <a:solidFill>
                  <a:srgbClr val="002060"/>
                </a:solidFill>
                <a:effectLst/>
              </a:rPr>
              <a:t>Participation in Division</a:t>
            </a:r>
          </a:p>
          <a:p>
            <a:r>
              <a:rPr b="1" cap="none" dirty="0" lang="en-US" spc="0" sz="4400">
                <a:ln/>
                <a:solidFill>
                  <a:srgbClr val="002060"/>
                </a:solidFill>
                <a:effectLst/>
              </a:rPr>
              <a:t>Level Cricket Championship</a:t>
            </a:r>
          </a:p>
        </p:txBody>
      </p:sp>
    </p:spTree>
    <p:extLst>
      <p:ext uri="{BB962C8B-B14F-4D97-AF65-F5344CB8AC3E}">
        <p14:creationId xmlns:p14="http://schemas.microsoft.com/office/powerpoint/2010/main" val="25267109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8B7AD0-9653-596A-D487-5DCE2B7A38F1}"/>
              </a:ext>
            </a:extLst>
          </p:cNvPr>
          <p:cNvSpPr>
            <a:spLocks noGrp="1"/>
          </p:cNvSpPr>
          <p:nvPr>
            <p:ph type="sldNum" sz="quarter" idx="12"/>
          </p:nvPr>
        </p:nvSpPr>
        <p:spPr/>
        <p:txBody>
          <a:bodyPr/>
          <a:lstStyle/>
          <a:p>
            <a:fld id="{4F1023B6-41B5-48C9-9D42-011F14A99E8D}" type="slidenum">
              <a:rPr lang="en-IN" smtClean="0"/>
              <a:t>91</a:t>
            </a:fld>
            <a:endParaRPr lang="en-IN"/>
          </a:p>
        </p:txBody>
      </p:sp>
      <p:pic>
        <p:nvPicPr>
          <p:cNvPr id="3" name="Picture 2">
            <a:extLst>
              <a:ext uri="{FF2B5EF4-FFF2-40B4-BE49-F238E27FC236}">
                <a16:creationId xmlns:a16="http://schemas.microsoft.com/office/drawing/2014/main" id="{5B1684D2-232B-FE46-8A1C-E79025613F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id="4" name="Picture 3" descr="Chart — NSE:ZEELEARN — TradingView ...">
            <a:extLst>
              <a:ext uri="{FF2B5EF4-FFF2-40B4-BE49-F238E27FC236}">
                <a16:creationId xmlns:a16="http://schemas.microsoft.com/office/drawing/2014/main" id="{E2FE3524-C8D8-7B7D-2EFC-265D08C834E2}"/>
              </a:ext>
            </a:extLst>
          </p:cNvPr>
          <p:cNvPicPr>
            <a:picLocks noChangeAspect="1"/>
          </p:cNvPicPr>
          <p:nvPr/>
        </p:nvPicPr>
        <p:blipFill>
          <a:blip r:embed="rId3"/>
          <a:stretch>
            <a:fillRect/>
          </a:stretch>
        </p:blipFill>
        <p:spPr>
          <a:xfrm>
            <a:off x="10813963" y="5479963"/>
            <a:ext cx="1378037" cy="1378037"/>
          </a:xfrm>
          <a:prstGeom prst="rect">
            <a:avLst/>
          </a:prstGeom>
        </p:spPr>
      </p:pic>
      <p:pic>
        <p:nvPicPr>
          <p:cNvPr id="6" name="Picture 5">
            <a:extLst>
              <a:ext uri="{FF2B5EF4-FFF2-40B4-BE49-F238E27FC236}">
                <a16:creationId xmlns:a16="http://schemas.microsoft.com/office/drawing/2014/main" id="{9801BEF1-090E-28AC-F1D6-88BCF912EA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2338" y="1318846"/>
            <a:ext cx="5546690" cy="5232679"/>
          </a:xfrm>
          <a:prstGeom prst="rect">
            <a:avLst/>
          </a:prstGeom>
        </p:spPr>
      </p:pic>
      <p:sp>
        <p:nvSpPr>
          <p:cNvPr id="7" name="Rectangle 6">
            <a:extLst>
              <a:ext uri="{FF2B5EF4-FFF2-40B4-BE49-F238E27FC236}">
                <a16:creationId xmlns:a16="http://schemas.microsoft.com/office/drawing/2014/main" id="{A2AC291A-02FC-0597-4912-AE30A0BE000D}"/>
              </a:ext>
            </a:extLst>
          </p:cNvPr>
          <p:cNvSpPr/>
          <p:nvPr/>
        </p:nvSpPr>
        <p:spPr>
          <a:xfrm>
            <a:off x="7198720" y="882508"/>
            <a:ext cx="4164923" cy="1415772"/>
          </a:xfrm>
          <a:prstGeom prst="rect">
            <a:avLst/>
          </a:prstGeom>
          <a:noFill/>
        </p:spPr>
        <p:txBody>
          <a:bodyPr wrap="none" lIns="91440" tIns="45720" rIns="91440" bIns="45720">
            <a:spAutoFit/>
          </a:bodyPr>
          <a:lstStyle/>
          <a:p>
            <a:pPr algn="ctr"/>
            <a:r>
              <a:rPr lang="en-US" sz="5400" b="1" cap="none" spc="0" dirty="0">
                <a:ln w="0"/>
                <a:solidFill>
                  <a:srgbClr val="002060"/>
                </a:solidFill>
                <a:effectLst>
                  <a:outerShdw blurRad="38100" dist="19050" dir="2700000" algn="tl" rotWithShape="0">
                    <a:schemeClr val="dk1">
                      <a:alpha val="40000"/>
                    </a:schemeClr>
                  </a:outerShdw>
                </a:effectLst>
                <a:latin typeface="Baskerville Old Face" panose="02020602080505020303" pitchFamily="18" charset="0"/>
              </a:rPr>
              <a:t>Omkar </a:t>
            </a:r>
            <a:r>
              <a:rPr lang="en-US" sz="5400" b="1" cap="none" spc="0" dirty="0" err="1">
                <a:ln w="0"/>
                <a:solidFill>
                  <a:srgbClr val="002060"/>
                </a:solidFill>
                <a:effectLst>
                  <a:outerShdw blurRad="38100" dist="19050" dir="2700000" algn="tl" rotWithShape="0">
                    <a:schemeClr val="dk1">
                      <a:alpha val="40000"/>
                    </a:schemeClr>
                  </a:outerShdw>
                </a:effectLst>
                <a:latin typeface="Baskerville Old Face" panose="02020602080505020303" pitchFamily="18" charset="0"/>
              </a:rPr>
              <a:t>Maind</a:t>
            </a:r>
            <a:endParaRPr lang="en-US" sz="5400" b="1" cap="none" spc="0" dirty="0">
              <a:ln w="0"/>
              <a:solidFill>
                <a:srgbClr val="002060"/>
              </a:solidFill>
              <a:effectLst>
                <a:outerShdw blurRad="38100" dist="19050" dir="2700000" algn="tl" rotWithShape="0">
                  <a:schemeClr val="dk1">
                    <a:alpha val="40000"/>
                  </a:schemeClr>
                </a:outerShdw>
              </a:effectLst>
              <a:latin typeface="Baskerville Old Face" panose="02020602080505020303" pitchFamily="18" charset="0"/>
            </a:endParaRPr>
          </a:p>
          <a:p>
            <a:pPr algn="ctr"/>
            <a:r>
              <a:rPr lang="en-US" sz="3200" b="1" dirty="0">
                <a:ln w="0"/>
                <a:solidFill>
                  <a:srgbClr val="002060"/>
                </a:solidFill>
                <a:effectLst>
                  <a:outerShdw blurRad="38100" dist="19050" dir="2700000" algn="tl" rotWithShape="0">
                    <a:schemeClr val="dk1">
                      <a:alpha val="40000"/>
                    </a:schemeClr>
                  </a:outerShdw>
                </a:effectLst>
                <a:latin typeface="Baskerville Old Face" panose="02020602080505020303" pitchFamily="18" charset="0"/>
              </a:rPr>
              <a:t>Grade - IX</a:t>
            </a:r>
            <a:endParaRPr lang="en-US" sz="3200" b="1" cap="none" spc="0" dirty="0">
              <a:ln w="0"/>
              <a:solidFill>
                <a:srgbClr val="002060"/>
              </a:solidFill>
              <a:effectLst>
                <a:outerShdw blurRad="38100" dist="19050" dir="2700000" algn="tl" rotWithShape="0">
                  <a:schemeClr val="dk1">
                    <a:alpha val="40000"/>
                  </a:schemeClr>
                </a:outerShdw>
              </a:effectLst>
              <a:latin typeface="Baskerville Old Face" panose="02020602080505020303" pitchFamily="18" charset="0"/>
            </a:endParaRPr>
          </a:p>
        </p:txBody>
      </p:sp>
      <p:sp>
        <p:nvSpPr>
          <p:cNvPr id="8" name="Rectangle 7">
            <a:extLst>
              <a:ext uri="{FF2B5EF4-FFF2-40B4-BE49-F238E27FC236}">
                <a16:creationId xmlns:a16="http://schemas.microsoft.com/office/drawing/2014/main" id="{7F3F24A1-725A-E26E-C1CE-6D397D6AF5DC}"/>
              </a:ext>
            </a:extLst>
          </p:cNvPr>
          <p:cNvSpPr/>
          <p:nvPr/>
        </p:nvSpPr>
        <p:spPr>
          <a:xfrm>
            <a:off x="5681885" y="2349124"/>
            <a:ext cx="6397777" cy="954107"/>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2800" b="1" cap="none" spc="0" dirty="0">
                <a:ln w="0"/>
                <a:solidFill>
                  <a:srgbClr val="002060"/>
                </a:solidFill>
                <a:effectLst>
                  <a:reflection blurRad="6350" stA="53000" endA="300" endPos="35500" dir="5400000" sy="-90000" algn="bl" rotWithShape="0"/>
                </a:effectLst>
              </a:rPr>
              <a:t>Gold Medal in Division Level Grappling</a:t>
            </a:r>
          </a:p>
          <a:p>
            <a:r>
              <a:rPr lang="en-US" sz="2800" b="1" cap="none" spc="0" dirty="0">
                <a:ln w="0"/>
                <a:solidFill>
                  <a:srgbClr val="002060"/>
                </a:solidFill>
                <a:effectLst>
                  <a:reflection blurRad="6350" stA="53000" endA="300" endPos="35500" dir="5400000" sy="-90000" algn="bl" rotWithShape="0"/>
                </a:effectLst>
              </a:rPr>
              <a:t>Championship at </a:t>
            </a:r>
            <a:r>
              <a:rPr lang="en-US" sz="2800" b="1" dirty="0">
                <a:ln w="0"/>
                <a:solidFill>
                  <a:srgbClr val="002060"/>
                </a:solidFill>
                <a:effectLst>
                  <a:reflection blurRad="6350" stA="53000" endA="300" endPos="35500" dir="5400000" sy="-90000" algn="bl" rotWithShape="0"/>
                </a:effectLst>
              </a:rPr>
              <a:t>Wardha</a:t>
            </a:r>
            <a:endParaRPr lang="en-US" sz="2800" b="1" cap="none" spc="0" dirty="0">
              <a:ln w="0"/>
              <a:solidFill>
                <a:srgbClr val="002060"/>
              </a:solidFill>
              <a:effectLst>
                <a:reflection blurRad="6350" stA="53000" endA="300" endPos="35500" dir="5400000" sy="-90000" algn="bl" rotWithShape="0"/>
              </a:effectLst>
            </a:endParaRPr>
          </a:p>
        </p:txBody>
      </p:sp>
      <p:sp>
        <p:nvSpPr>
          <p:cNvPr id="9" name="Rectangle 8">
            <a:extLst>
              <a:ext uri="{FF2B5EF4-FFF2-40B4-BE49-F238E27FC236}">
                <a16:creationId xmlns:a16="http://schemas.microsoft.com/office/drawing/2014/main" id="{A69EF57B-DB84-8330-4276-4D205B2577A8}"/>
              </a:ext>
            </a:extLst>
          </p:cNvPr>
          <p:cNvSpPr/>
          <p:nvPr/>
        </p:nvSpPr>
        <p:spPr>
          <a:xfrm>
            <a:off x="5681885" y="3407896"/>
            <a:ext cx="6147004" cy="954107"/>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2800" b="1" cap="none" spc="0" dirty="0">
                <a:ln w="0"/>
                <a:solidFill>
                  <a:srgbClr val="002060"/>
                </a:solidFill>
                <a:effectLst>
                  <a:reflection blurRad="6350" stA="53000" endA="300" endPos="35500" dir="5400000" sy="-90000" algn="bl" rotWithShape="0"/>
                </a:effectLst>
              </a:rPr>
              <a:t>Participation in State Level Grappling</a:t>
            </a:r>
          </a:p>
          <a:p>
            <a:r>
              <a:rPr lang="en-US" sz="2800" b="1" dirty="0">
                <a:ln w="0"/>
                <a:solidFill>
                  <a:srgbClr val="002060"/>
                </a:solidFill>
                <a:effectLst>
                  <a:reflection blurRad="6350" stA="53000" endA="300" endPos="35500" dir="5400000" sy="-90000" algn="bl" rotWithShape="0"/>
                </a:effectLst>
              </a:rPr>
              <a:t>Championship at Nasik</a:t>
            </a:r>
            <a:endParaRPr lang="en-US" sz="2800" b="1" cap="none" spc="0" dirty="0">
              <a:ln w="0"/>
              <a:solidFill>
                <a:srgbClr val="002060"/>
              </a:solidFill>
              <a:effectLst>
                <a:reflection blurRad="6350" stA="53000" endA="300" endPos="35500" dir="5400000" sy="-90000" algn="bl" rotWithShape="0"/>
              </a:effectLst>
            </a:endParaRPr>
          </a:p>
        </p:txBody>
      </p:sp>
      <p:pic>
        <p:nvPicPr>
          <p:cNvPr id="10" name="Picture 9">
            <a:extLst>
              <a:ext uri="{FF2B5EF4-FFF2-40B4-BE49-F238E27FC236}">
                <a16:creationId xmlns:a16="http://schemas.microsoft.com/office/drawing/2014/main" id="{F5B5B907-8198-04CC-6A7F-779C860A30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5904" y="107094"/>
            <a:ext cx="2103455" cy="841602"/>
          </a:xfrm>
          <a:prstGeom prst="rect">
            <a:avLst/>
          </a:prstGeom>
        </p:spPr>
      </p:pic>
      <p:pic>
        <p:nvPicPr>
          <p:cNvPr id="11" name="Picture 10" descr="Gold Medals PNG Transparent Images Free ...">
            <a:extLst>
              <a:ext uri="{FF2B5EF4-FFF2-40B4-BE49-F238E27FC236}">
                <a16:creationId xmlns:a16="http://schemas.microsoft.com/office/drawing/2014/main" id="{D8EAB830-41C2-7547-8701-F6129E1AEF1F}"/>
              </a:ext>
            </a:extLst>
          </p:cNvPr>
          <p:cNvPicPr>
            <a:picLocks noChangeAspect="1"/>
          </p:cNvPicPr>
          <p:nvPr/>
        </p:nvPicPr>
        <p:blipFill>
          <a:blip r:embed="rId5"/>
          <a:stretch>
            <a:fillRect/>
          </a:stretch>
        </p:blipFill>
        <p:spPr>
          <a:xfrm>
            <a:off x="6700836" y="4564716"/>
            <a:ext cx="2845097" cy="2143125"/>
          </a:xfrm>
          <a:prstGeom prst="rect">
            <a:avLst/>
          </a:prstGeom>
        </p:spPr>
      </p:pic>
    </p:spTree>
    <p:extLst>
      <p:ext uri="{BB962C8B-B14F-4D97-AF65-F5344CB8AC3E}">
        <p14:creationId xmlns:p14="http://schemas.microsoft.com/office/powerpoint/2010/main" val="5069550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C54A7-0493-4ED4-40CE-4EBF6CC664E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65CC18-F2E4-FBFB-77C5-E9119E8973DA}"/>
              </a:ext>
            </a:extLst>
          </p:cNvPr>
          <p:cNvSpPr>
            <a:spLocks noGrp="1"/>
          </p:cNvSpPr>
          <p:nvPr>
            <p:ph type="sldNum" sz="quarter" idx="12"/>
          </p:nvPr>
        </p:nvSpPr>
        <p:spPr/>
        <p:txBody>
          <a:bodyPr/>
          <a:lstStyle/>
          <a:p>
            <a:fld id="{4F1023B6-41B5-48C9-9D42-011F14A99E8D}" type="slidenum">
              <a:rPr lang="en-IN" smtClean="0"/>
              <a:t>92</a:t>
            </a:fld>
            <a:endParaRPr lang="en-IN"/>
          </a:p>
        </p:txBody>
      </p:sp>
      <p:sp>
        <p:nvSpPr>
          <p:cNvPr id="5" name="Slide Number Placeholder 1">
            <a:extLst>
              <a:ext uri="{FF2B5EF4-FFF2-40B4-BE49-F238E27FC236}">
                <a16:creationId xmlns:a16="http://schemas.microsoft.com/office/drawing/2014/main" id="{480564A1-E67B-8A4A-67D6-89DD2B56C8E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23B6-41B5-48C9-9D42-011F14A99E8D}" type="slidenum">
              <a:rPr lang="en-IN" smtClean="0"/>
              <a:pPr/>
              <a:t>92</a:t>
            </a:fld>
            <a:endParaRPr lang="en-IN"/>
          </a:p>
        </p:txBody>
      </p:sp>
      <p:pic>
        <p:nvPicPr>
          <p:cNvPr id="6" name="Picture 5">
            <a:extLst>
              <a:ext uri="{FF2B5EF4-FFF2-40B4-BE49-F238E27FC236}">
                <a16:creationId xmlns:a16="http://schemas.microsoft.com/office/drawing/2014/main" id="{D68A9BA4-FC38-1605-EE74-3E21DFA6B7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id="7" name="Picture 6" descr="Chart — NSE:ZEELEARN — TradingView ...">
            <a:extLst>
              <a:ext uri="{FF2B5EF4-FFF2-40B4-BE49-F238E27FC236}">
                <a16:creationId xmlns:a16="http://schemas.microsoft.com/office/drawing/2014/main" id="{C86A92B9-C34E-73E2-0F7C-63D0C9A4B3B4}"/>
              </a:ext>
            </a:extLst>
          </p:cNvPr>
          <p:cNvPicPr>
            <a:picLocks noChangeAspect="1"/>
          </p:cNvPicPr>
          <p:nvPr/>
        </p:nvPicPr>
        <p:blipFill>
          <a:blip r:embed="rId3"/>
          <a:stretch>
            <a:fillRect/>
          </a:stretch>
        </p:blipFill>
        <p:spPr>
          <a:xfrm>
            <a:off x="10813963" y="5479963"/>
            <a:ext cx="1378037" cy="1378037"/>
          </a:xfrm>
          <a:prstGeom prst="rect">
            <a:avLst/>
          </a:prstGeom>
        </p:spPr>
      </p:pic>
      <p:pic>
        <p:nvPicPr>
          <p:cNvPr id="8" name="Picture 7">
            <a:extLst>
              <a:ext uri="{FF2B5EF4-FFF2-40B4-BE49-F238E27FC236}">
                <a16:creationId xmlns:a16="http://schemas.microsoft.com/office/drawing/2014/main" id="{AE99CF2D-C816-0B5C-2C29-DFD9E1A098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5195" y="1269860"/>
            <a:ext cx="5546690" cy="5086490"/>
          </a:xfrm>
          <a:prstGeom prst="rect">
            <a:avLst/>
          </a:prstGeom>
        </p:spPr>
      </p:pic>
      <p:sp>
        <p:nvSpPr>
          <p:cNvPr id="9" name="Rectangle 8">
            <a:extLst>
              <a:ext uri="{FF2B5EF4-FFF2-40B4-BE49-F238E27FC236}">
                <a16:creationId xmlns:a16="http://schemas.microsoft.com/office/drawing/2014/main" id="{ED5F8599-9820-186C-AE01-CDF45BF655DE}"/>
              </a:ext>
            </a:extLst>
          </p:cNvPr>
          <p:cNvSpPr/>
          <p:nvPr/>
        </p:nvSpPr>
        <p:spPr>
          <a:xfrm>
            <a:off x="6886939" y="1085221"/>
            <a:ext cx="4788490" cy="1415772"/>
          </a:xfrm>
          <a:prstGeom prst="rect">
            <a:avLst/>
          </a:prstGeom>
          <a:noFill/>
        </p:spPr>
        <p:txBody>
          <a:bodyPr wrap="none" lIns="91440" tIns="45720" rIns="91440" bIns="45720">
            <a:spAutoFit/>
          </a:bodyPr>
          <a:lstStyle/>
          <a:p>
            <a:pPr algn="ctr"/>
            <a:r>
              <a:rPr lang="en-US" sz="5400" b="1" cap="none" spc="0" dirty="0">
                <a:ln w="0"/>
                <a:solidFill>
                  <a:srgbClr val="002060"/>
                </a:solidFill>
                <a:effectLst>
                  <a:outerShdw blurRad="38100" dist="19050" dir="2700000" algn="tl" rotWithShape="0">
                    <a:schemeClr val="dk1">
                      <a:alpha val="40000"/>
                    </a:schemeClr>
                  </a:outerShdw>
                </a:effectLst>
                <a:latin typeface="Baskerville Old Face" panose="02020602080505020303" pitchFamily="18" charset="0"/>
              </a:rPr>
              <a:t>Daksh </a:t>
            </a:r>
            <a:r>
              <a:rPr lang="en-US" sz="5400" b="1" cap="none" spc="0" dirty="0" err="1">
                <a:ln w="0"/>
                <a:solidFill>
                  <a:srgbClr val="002060"/>
                </a:solidFill>
                <a:effectLst>
                  <a:outerShdw blurRad="38100" dist="19050" dir="2700000" algn="tl" rotWithShape="0">
                    <a:schemeClr val="dk1">
                      <a:alpha val="40000"/>
                    </a:schemeClr>
                  </a:outerShdw>
                </a:effectLst>
                <a:latin typeface="Baskerville Old Face" panose="02020602080505020303" pitchFamily="18" charset="0"/>
              </a:rPr>
              <a:t>Kalbande</a:t>
            </a:r>
            <a:endParaRPr lang="en-US" sz="5400" b="1" cap="none" spc="0" dirty="0">
              <a:ln w="0"/>
              <a:solidFill>
                <a:srgbClr val="002060"/>
              </a:solidFill>
              <a:effectLst>
                <a:outerShdw blurRad="38100" dist="19050" dir="2700000" algn="tl" rotWithShape="0">
                  <a:schemeClr val="dk1">
                    <a:alpha val="40000"/>
                  </a:schemeClr>
                </a:outerShdw>
              </a:effectLst>
              <a:latin typeface="Baskerville Old Face" panose="02020602080505020303" pitchFamily="18" charset="0"/>
            </a:endParaRPr>
          </a:p>
          <a:p>
            <a:pPr algn="ctr"/>
            <a:r>
              <a:rPr lang="en-US" sz="3200" b="1" dirty="0">
                <a:ln w="0"/>
                <a:solidFill>
                  <a:srgbClr val="002060"/>
                </a:solidFill>
                <a:effectLst>
                  <a:outerShdw blurRad="38100" dist="19050" dir="2700000" algn="tl" rotWithShape="0">
                    <a:schemeClr val="dk1">
                      <a:alpha val="40000"/>
                    </a:schemeClr>
                  </a:outerShdw>
                </a:effectLst>
                <a:latin typeface="Baskerville Old Face" panose="02020602080505020303" pitchFamily="18" charset="0"/>
              </a:rPr>
              <a:t>Grade - IX</a:t>
            </a:r>
            <a:endParaRPr lang="en-US" sz="3200" b="1" cap="none" spc="0" dirty="0">
              <a:ln w="0"/>
              <a:solidFill>
                <a:srgbClr val="002060"/>
              </a:solidFill>
              <a:effectLst>
                <a:outerShdw blurRad="38100" dist="19050" dir="2700000" algn="tl" rotWithShape="0">
                  <a:schemeClr val="dk1">
                    <a:alpha val="40000"/>
                  </a:schemeClr>
                </a:outerShdw>
              </a:effectLst>
              <a:latin typeface="Baskerville Old Face" panose="02020602080505020303" pitchFamily="18" charset="0"/>
            </a:endParaRPr>
          </a:p>
        </p:txBody>
      </p:sp>
      <p:sp>
        <p:nvSpPr>
          <p:cNvPr id="10" name="Rectangle 9">
            <a:extLst>
              <a:ext uri="{FF2B5EF4-FFF2-40B4-BE49-F238E27FC236}">
                <a16:creationId xmlns:a16="http://schemas.microsoft.com/office/drawing/2014/main" id="{3B7FFD47-EF6B-A656-8F95-2FBF6EF32380}"/>
              </a:ext>
            </a:extLst>
          </p:cNvPr>
          <p:cNvSpPr/>
          <p:nvPr/>
        </p:nvSpPr>
        <p:spPr>
          <a:xfrm>
            <a:off x="5681885" y="2551837"/>
            <a:ext cx="6517875" cy="954107"/>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2800" b="1" cap="none" spc="0" dirty="0">
                <a:ln w="0"/>
                <a:solidFill>
                  <a:srgbClr val="002060"/>
                </a:solidFill>
                <a:effectLst>
                  <a:reflection blurRad="6350" stA="53000" endA="300" endPos="35500" dir="5400000" sy="-90000" algn="bl" rotWithShape="0"/>
                </a:effectLst>
              </a:rPr>
              <a:t>Silver Medal in Division Level Grappling</a:t>
            </a:r>
          </a:p>
          <a:p>
            <a:r>
              <a:rPr lang="en-US" sz="2800" b="1" cap="none" spc="0" dirty="0">
                <a:ln w="0"/>
                <a:solidFill>
                  <a:srgbClr val="002060"/>
                </a:solidFill>
                <a:effectLst>
                  <a:reflection blurRad="6350" stA="53000" endA="300" endPos="35500" dir="5400000" sy="-90000" algn="bl" rotWithShape="0"/>
                </a:effectLst>
              </a:rPr>
              <a:t>Championship at </a:t>
            </a:r>
            <a:r>
              <a:rPr lang="en-US" sz="2800" b="1" dirty="0">
                <a:ln w="0"/>
                <a:solidFill>
                  <a:srgbClr val="002060"/>
                </a:solidFill>
                <a:effectLst>
                  <a:reflection blurRad="6350" stA="53000" endA="300" endPos="35500" dir="5400000" sy="-90000" algn="bl" rotWithShape="0"/>
                </a:effectLst>
              </a:rPr>
              <a:t>Wardha</a:t>
            </a:r>
            <a:endParaRPr lang="en-US" sz="2800" b="1" cap="none" spc="0" dirty="0">
              <a:ln w="0"/>
              <a:solidFill>
                <a:srgbClr val="002060"/>
              </a:solidFill>
              <a:effectLst>
                <a:reflection blurRad="6350" stA="53000" endA="300" endPos="35500" dir="5400000" sy="-90000" algn="bl" rotWithShape="0"/>
              </a:effectLst>
            </a:endParaRPr>
          </a:p>
        </p:txBody>
      </p:sp>
      <p:pic>
        <p:nvPicPr>
          <p:cNvPr id="12" name="Picture 11">
            <a:extLst>
              <a:ext uri="{FF2B5EF4-FFF2-40B4-BE49-F238E27FC236}">
                <a16:creationId xmlns:a16="http://schemas.microsoft.com/office/drawing/2014/main" id="{729A5DD5-92A0-3380-F8FB-7A29710F9D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5904" y="107094"/>
            <a:ext cx="2103455" cy="841602"/>
          </a:xfrm>
          <a:prstGeom prst="rect">
            <a:avLst/>
          </a:prstGeom>
        </p:spPr>
      </p:pic>
      <p:pic>
        <p:nvPicPr>
          <p:cNvPr id="13" name="Picture 12" descr="Silver Medal Transparent PNG Clip Art ...">
            <a:extLst>
              <a:ext uri="{FF2B5EF4-FFF2-40B4-BE49-F238E27FC236}">
                <a16:creationId xmlns:a16="http://schemas.microsoft.com/office/drawing/2014/main" id="{1275B789-D34D-F7CD-AA88-4E61E9EED5FB}"/>
              </a:ext>
            </a:extLst>
          </p:cNvPr>
          <p:cNvPicPr>
            <a:picLocks noChangeAspect="1"/>
          </p:cNvPicPr>
          <p:nvPr/>
        </p:nvPicPr>
        <p:blipFill>
          <a:blip r:embed="rId5"/>
          <a:stretch>
            <a:fillRect/>
          </a:stretch>
        </p:blipFill>
        <p:spPr>
          <a:xfrm>
            <a:off x="7027778" y="3807771"/>
            <a:ext cx="2659903" cy="2412054"/>
          </a:xfrm>
          <a:prstGeom prst="rect">
            <a:avLst/>
          </a:prstGeom>
        </p:spPr>
      </p:pic>
    </p:spTree>
    <p:extLst>
      <p:ext uri="{BB962C8B-B14F-4D97-AF65-F5344CB8AC3E}">
        <p14:creationId xmlns:p14="http://schemas.microsoft.com/office/powerpoint/2010/main" val="39104634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5104A-DDDA-DAF8-B5AC-DBD179F61CD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DDB3CB-0EAF-27CB-F9DB-9408FC511A7A}"/>
              </a:ext>
            </a:extLst>
          </p:cNvPr>
          <p:cNvSpPr>
            <a:spLocks noGrp="1"/>
          </p:cNvSpPr>
          <p:nvPr>
            <p:ph type="sldNum" sz="quarter" idx="12"/>
          </p:nvPr>
        </p:nvSpPr>
        <p:spPr/>
        <p:txBody>
          <a:bodyPr/>
          <a:lstStyle/>
          <a:p>
            <a:fld id="{4F1023B6-41B5-48C9-9D42-011F14A99E8D}" type="slidenum">
              <a:rPr lang="en-IN" smtClean="0"/>
              <a:t>93</a:t>
            </a:fld>
            <a:endParaRPr lang="en-IN"/>
          </a:p>
        </p:txBody>
      </p:sp>
      <p:sp>
        <p:nvSpPr>
          <p:cNvPr id="5" name="Slide Number Placeholder 1">
            <a:extLst>
              <a:ext uri="{FF2B5EF4-FFF2-40B4-BE49-F238E27FC236}">
                <a16:creationId xmlns:a16="http://schemas.microsoft.com/office/drawing/2014/main" id="{F8C7D39B-85CB-93B0-72DD-00E09A7336B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23B6-41B5-48C9-9D42-011F14A99E8D}" type="slidenum">
              <a:rPr lang="en-IN" smtClean="0"/>
              <a:pPr/>
              <a:t>93</a:t>
            </a:fld>
            <a:endParaRPr lang="en-IN"/>
          </a:p>
        </p:txBody>
      </p:sp>
      <p:pic>
        <p:nvPicPr>
          <p:cNvPr id="6" name="Picture 5">
            <a:extLst>
              <a:ext uri="{FF2B5EF4-FFF2-40B4-BE49-F238E27FC236}">
                <a16:creationId xmlns:a16="http://schemas.microsoft.com/office/drawing/2014/main" id="{ED21B68F-D320-B033-E2D5-74DA7BA68E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id="7" name="Picture 6" descr="Chart — NSE:ZEELEARN — TradingView ...">
            <a:extLst>
              <a:ext uri="{FF2B5EF4-FFF2-40B4-BE49-F238E27FC236}">
                <a16:creationId xmlns:a16="http://schemas.microsoft.com/office/drawing/2014/main" id="{74F6FE8F-44F6-6401-FFE3-1E02E0474E5D}"/>
              </a:ext>
            </a:extLst>
          </p:cNvPr>
          <p:cNvPicPr>
            <a:picLocks noChangeAspect="1"/>
          </p:cNvPicPr>
          <p:nvPr/>
        </p:nvPicPr>
        <p:blipFill>
          <a:blip r:embed="rId3"/>
          <a:stretch>
            <a:fillRect/>
          </a:stretch>
        </p:blipFill>
        <p:spPr>
          <a:xfrm>
            <a:off x="10813963" y="5479963"/>
            <a:ext cx="1378037" cy="1378037"/>
          </a:xfrm>
          <a:prstGeom prst="rect">
            <a:avLst/>
          </a:prstGeom>
        </p:spPr>
      </p:pic>
      <p:pic>
        <p:nvPicPr>
          <p:cNvPr id="8" name="Picture 7">
            <a:extLst>
              <a:ext uri="{FF2B5EF4-FFF2-40B4-BE49-F238E27FC236}">
                <a16:creationId xmlns:a16="http://schemas.microsoft.com/office/drawing/2014/main" id="{D24669CC-B241-F67C-BC1B-C0A187B4672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5195" y="1208069"/>
            <a:ext cx="5546690" cy="5393698"/>
          </a:xfrm>
          <a:prstGeom prst="rect">
            <a:avLst/>
          </a:prstGeom>
        </p:spPr>
      </p:pic>
      <p:sp>
        <p:nvSpPr>
          <p:cNvPr id="9" name="Rectangle 8">
            <a:extLst>
              <a:ext uri="{FF2B5EF4-FFF2-40B4-BE49-F238E27FC236}">
                <a16:creationId xmlns:a16="http://schemas.microsoft.com/office/drawing/2014/main" id="{FD76EF19-1F48-1C93-94A7-2A89440F47B4}"/>
              </a:ext>
            </a:extLst>
          </p:cNvPr>
          <p:cNvSpPr/>
          <p:nvPr/>
        </p:nvSpPr>
        <p:spPr>
          <a:xfrm>
            <a:off x="7454403" y="1085221"/>
            <a:ext cx="3653565" cy="1415772"/>
          </a:xfrm>
          <a:prstGeom prst="rect">
            <a:avLst/>
          </a:prstGeom>
          <a:noFill/>
        </p:spPr>
        <p:txBody>
          <a:bodyPr wrap="none" lIns="91440" tIns="45720" rIns="91440" bIns="45720">
            <a:spAutoFit/>
          </a:bodyPr>
          <a:lstStyle/>
          <a:p>
            <a:pPr algn="ctr"/>
            <a:r>
              <a:rPr lang="en-US" sz="5400" b="1" cap="none" spc="0" dirty="0">
                <a:ln w="0"/>
                <a:solidFill>
                  <a:srgbClr val="002060"/>
                </a:solidFill>
                <a:effectLst>
                  <a:outerShdw blurRad="38100" dist="19050" dir="2700000" algn="tl" rotWithShape="0">
                    <a:schemeClr val="dk1">
                      <a:alpha val="40000"/>
                    </a:schemeClr>
                  </a:outerShdw>
                </a:effectLst>
                <a:latin typeface="Baskerville Old Face" panose="02020602080505020303" pitchFamily="18" charset="0"/>
              </a:rPr>
              <a:t>Shlok Gurav</a:t>
            </a:r>
          </a:p>
          <a:p>
            <a:pPr algn="ctr"/>
            <a:r>
              <a:rPr lang="en-US" sz="3200" b="1" dirty="0">
                <a:ln w="0"/>
                <a:solidFill>
                  <a:srgbClr val="002060"/>
                </a:solidFill>
                <a:effectLst>
                  <a:outerShdw blurRad="38100" dist="19050" dir="2700000" algn="tl" rotWithShape="0">
                    <a:schemeClr val="dk1">
                      <a:alpha val="40000"/>
                    </a:schemeClr>
                  </a:outerShdw>
                </a:effectLst>
                <a:latin typeface="Baskerville Old Face" panose="02020602080505020303" pitchFamily="18" charset="0"/>
              </a:rPr>
              <a:t>Grade - X</a:t>
            </a:r>
            <a:endParaRPr lang="en-US" sz="3200" b="1" cap="none" spc="0" dirty="0">
              <a:ln w="0"/>
              <a:solidFill>
                <a:srgbClr val="002060"/>
              </a:solidFill>
              <a:effectLst>
                <a:outerShdw blurRad="38100" dist="19050" dir="2700000" algn="tl" rotWithShape="0">
                  <a:schemeClr val="dk1">
                    <a:alpha val="40000"/>
                  </a:schemeClr>
                </a:outerShdw>
              </a:effectLst>
              <a:latin typeface="Baskerville Old Face" panose="02020602080505020303" pitchFamily="18" charset="0"/>
            </a:endParaRPr>
          </a:p>
        </p:txBody>
      </p:sp>
      <p:sp>
        <p:nvSpPr>
          <p:cNvPr id="10" name="Rectangle 9">
            <a:extLst>
              <a:ext uri="{FF2B5EF4-FFF2-40B4-BE49-F238E27FC236}">
                <a16:creationId xmlns:a16="http://schemas.microsoft.com/office/drawing/2014/main" id="{51F1580B-DC94-FA17-79E8-58CEEE7D019C}"/>
              </a:ext>
            </a:extLst>
          </p:cNvPr>
          <p:cNvSpPr/>
          <p:nvPr/>
        </p:nvSpPr>
        <p:spPr>
          <a:xfrm>
            <a:off x="5681885" y="2551837"/>
            <a:ext cx="6279924" cy="954107"/>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2800" b="1" dirty="0">
                <a:ln w="0"/>
                <a:solidFill>
                  <a:srgbClr val="002060"/>
                </a:solidFill>
                <a:effectLst>
                  <a:reflection blurRad="6350" stA="53000" endA="300" endPos="35500" dir="5400000" sy="-90000" algn="bl" rotWithShape="0"/>
                </a:effectLst>
              </a:rPr>
              <a:t>Gold</a:t>
            </a:r>
            <a:r>
              <a:rPr lang="en-US" sz="2800" b="1" cap="none" spc="0" dirty="0">
                <a:ln w="0"/>
                <a:solidFill>
                  <a:srgbClr val="002060"/>
                </a:solidFill>
                <a:effectLst>
                  <a:reflection blurRad="6350" stA="53000" endA="300" endPos="35500" dir="5400000" sy="-90000" algn="bl" rotWithShape="0"/>
                </a:effectLst>
              </a:rPr>
              <a:t> Medal in District Level Grappling</a:t>
            </a:r>
          </a:p>
          <a:p>
            <a:r>
              <a:rPr lang="en-US" sz="2800" b="1" cap="none" spc="0" dirty="0">
                <a:ln w="0"/>
                <a:solidFill>
                  <a:srgbClr val="002060"/>
                </a:solidFill>
                <a:effectLst>
                  <a:reflection blurRad="6350" stA="53000" endA="300" endPos="35500" dir="5400000" sy="-90000" algn="bl" rotWithShape="0"/>
                </a:effectLst>
              </a:rPr>
              <a:t>Championship at Nagpur</a:t>
            </a:r>
          </a:p>
        </p:txBody>
      </p:sp>
      <p:pic>
        <p:nvPicPr>
          <p:cNvPr id="12" name="Picture 11">
            <a:extLst>
              <a:ext uri="{FF2B5EF4-FFF2-40B4-BE49-F238E27FC236}">
                <a16:creationId xmlns:a16="http://schemas.microsoft.com/office/drawing/2014/main" id="{7F2462F7-6A3F-83F8-1D2D-C37B2AABC4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5904" y="107094"/>
            <a:ext cx="2103455" cy="841602"/>
          </a:xfrm>
          <a:prstGeom prst="rect">
            <a:avLst/>
          </a:prstGeom>
        </p:spPr>
      </p:pic>
      <p:sp>
        <p:nvSpPr>
          <p:cNvPr id="3" name="Rectangle 2">
            <a:extLst>
              <a:ext uri="{FF2B5EF4-FFF2-40B4-BE49-F238E27FC236}">
                <a16:creationId xmlns:a16="http://schemas.microsoft.com/office/drawing/2014/main" id="{185E55A5-D541-9170-21A1-8964ED319E81}"/>
              </a:ext>
            </a:extLst>
          </p:cNvPr>
          <p:cNvSpPr/>
          <p:nvPr/>
        </p:nvSpPr>
        <p:spPr>
          <a:xfrm>
            <a:off x="5709435" y="3627080"/>
            <a:ext cx="6566991" cy="954107"/>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2800" b="1" dirty="0">
                <a:ln w="0"/>
                <a:solidFill>
                  <a:srgbClr val="002060"/>
                </a:solidFill>
                <a:effectLst>
                  <a:reflection blurRad="6350" stA="53000" endA="300" endPos="35500" dir="5400000" sy="-90000" algn="bl" rotWithShape="0"/>
                </a:effectLst>
              </a:rPr>
              <a:t>Participation </a:t>
            </a:r>
            <a:r>
              <a:rPr lang="en-US" sz="2800" b="1" cap="none" spc="0" dirty="0">
                <a:ln w="0"/>
                <a:solidFill>
                  <a:srgbClr val="002060"/>
                </a:solidFill>
                <a:effectLst>
                  <a:reflection blurRad="6350" stA="53000" endA="300" endPos="35500" dir="5400000" sy="-90000" algn="bl" rotWithShape="0"/>
                </a:effectLst>
              </a:rPr>
              <a:t>in Division Level Grappling</a:t>
            </a:r>
          </a:p>
          <a:p>
            <a:r>
              <a:rPr lang="en-US" sz="2800" b="1" cap="none" spc="0" dirty="0">
                <a:ln w="0"/>
                <a:solidFill>
                  <a:srgbClr val="002060"/>
                </a:solidFill>
                <a:effectLst>
                  <a:reflection blurRad="6350" stA="53000" endA="300" endPos="35500" dir="5400000" sy="-90000" algn="bl" rotWithShape="0"/>
                </a:effectLst>
              </a:rPr>
              <a:t>Championship at Wardha</a:t>
            </a:r>
          </a:p>
        </p:txBody>
      </p:sp>
    </p:spTree>
    <p:extLst>
      <p:ext uri="{BB962C8B-B14F-4D97-AF65-F5344CB8AC3E}">
        <p14:creationId xmlns:p14="http://schemas.microsoft.com/office/powerpoint/2010/main" val="3454772805"/>
      </p:ext>
    </p:extLst>
  </p:cSld>
  <p:clrMapOvr>
    <a:masterClrMapping/>
  </p:clrMapOvr>
</p:sld>
</file>

<file path=ppt/slides/slide94.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5C956CBD-296F-B9AE-C6AF-04F471F69F1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799A68-294A-5246-CEE9-9F50321BE008}"/>
              </a:ext>
            </a:extLst>
          </p:cNvPr>
          <p:cNvSpPr>
            <a:spLocks noGrp="1"/>
          </p:cNvSpPr>
          <p:nvPr>
            <p:ph idx="12" sz="quarter" type="sldNum"/>
          </p:nvPr>
        </p:nvSpPr>
        <p:spPr/>
        <p:txBody>
          <a:bodyPr/>
          <a:lstStyle/>
          <a:p>
            <a:fld id="{4F1023B6-41B5-48C9-9D42-011F14A99E8D}" type="slidenum">
              <a:rPr lang="en-IN" smtClean="0"/>
              <a:t>94</a:t>
            </a:fld>
            <a:endParaRPr lang="en-IN"/>
          </a:p>
        </p:txBody>
      </p:sp>
      <p:sp>
        <p:nvSpPr>
          <p:cNvPr id="5" name="Slide Number Placeholder 1">
            <a:extLst>
              <a:ext uri="{FF2B5EF4-FFF2-40B4-BE49-F238E27FC236}">
                <a16:creationId xmlns:a16="http://schemas.microsoft.com/office/drawing/2014/main" id="{3E604527-9E62-E350-FD4C-C89C108B4DAA}"/>
              </a:ext>
            </a:extLst>
          </p:cNvPr>
          <p:cNvSpPr txBox="1">
            <a:spLocks/>
          </p:cNvSpPr>
          <p:nvPr/>
        </p:nvSpPr>
        <p:spPr>
          <a:xfrm>
            <a:off x="8610600" y="6356350"/>
            <a:ext cx="2743200" cy="365125"/>
          </a:xfrm>
          <a:prstGeom prst="rect">
            <a:avLst/>
          </a:prstGeom>
        </p:spPr>
        <p:txBody>
          <a:bodyPr anchor="ctr" bIns="45720" lIns="91440" rIns="91440" rtlCol="0" tIns="45720" vert="horz"/>
          <a:lstStyle>
            <a:defPPr>
              <a:defRPr lang="en-US"/>
            </a:defPPr>
            <a:lvl1pPr algn="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fld id="{4F1023B6-41B5-48C9-9D42-011F14A99E8D}" type="slidenum">
              <a:rPr lang="en-IN" smtClean="0"/>
              <a:pPr/>
              <a:t>94</a:t>
            </a:fld>
            <a:endParaRPr lang="en-IN"/>
          </a:p>
        </p:txBody>
      </p:sp>
      <p:pic>
        <p:nvPicPr>
          <p:cNvPr id="6" name="Picture 5">
            <a:extLst>
              <a:ext uri="{FF2B5EF4-FFF2-40B4-BE49-F238E27FC236}">
                <a16:creationId xmlns:a16="http://schemas.microsoft.com/office/drawing/2014/main" id="{69E18A75-A3FB-AA4D-F75F-14F5CCD30CF5}"/>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descr="Chart — NSE:ZEELEARN — TradingView ..." id="7" name="Picture 6">
            <a:extLst>
              <a:ext uri="{FF2B5EF4-FFF2-40B4-BE49-F238E27FC236}">
                <a16:creationId xmlns:a16="http://schemas.microsoft.com/office/drawing/2014/main" id="{951E7F29-2AED-F4DC-E8C3-4418D39CC730}"/>
              </a:ext>
            </a:extLst>
          </p:cNvPr>
          <p:cNvPicPr>
            <a:picLocks noChangeAspect="1"/>
          </p:cNvPicPr>
          <p:nvPr/>
        </p:nvPicPr>
        <p:blipFill>
          <a:blip r:embed="rId3"/>
          <a:stretch>
            <a:fillRect/>
          </a:stretch>
        </p:blipFill>
        <p:spPr>
          <a:xfrm>
            <a:off x="10813963" y="5479963"/>
            <a:ext cx="1378037" cy="1378037"/>
          </a:xfrm>
          <a:prstGeom prst="rect">
            <a:avLst/>
          </a:prstGeom>
        </p:spPr>
      </p:pic>
      <p:pic>
        <p:nvPicPr>
          <p:cNvPr id="8" name="Picture 7">
            <a:extLst>
              <a:ext uri="{FF2B5EF4-FFF2-40B4-BE49-F238E27FC236}">
                <a16:creationId xmlns:a16="http://schemas.microsoft.com/office/drawing/2014/main" id="{A59212FC-9565-589D-9770-663BE3CCE412}"/>
              </a:ext>
            </a:extLst>
          </p:cNvPr>
          <p:cNvPicPr>
            <a:picLocks noChangeAspect="1"/>
          </p:cNvPicPr>
          <p:nvPr/>
        </p:nvPicPr>
        <p:blipFill>
          <a:blip r:embed="rId4">
            <a:extLst>
              <a:ext uri="{28A0092B-C50C-407E-A947-70E740481C1C}">
                <a14:useLocalDpi xmlns:a14="http://schemas.microsoft.com/office/drawing/2010/main" val="0"/>
              </a:ext>
            </a:extLst>
          </a:blip>
          <a:srcRect b="5"/>
          <a:stretch>
            <a:fillRect/>
          </a:stretch>
        </p:blipFill>
        <p:spPr>
          <a:xfrm>
            <a:off x="230191" y="962652"/>
            <a:ext cx="4442613" cy="5393698"/>
          </a:xfrm>
          <a:prstGeom prst="rect">
            <a:avLst/>
          </a:prstGeom>
        </p:spPr>
      </p:pic>
      <p:sp>
        <p:nvSpPr>
          <p:cNvPr id="9" name="Rectangle 8">
            <a:extLst>
              <a:ext uri="{FF2B5EF4-FFF2-40B4-BE49-F238E27FC236}">
                <a16:creationId xmlns:a16="http://schemas.microsoft.com/office/drawing/2014/main" id="{B1E86346-4FDC-4AE2-8D3D-0B8D015DA30B}"/>
              </a:ext>
            </a:extLst>
          </p:cNvPr>
          <p:cNvSpPr/>
          <p:nvPr/>
        </p:nvSpPr>
        <p:spPr>
          <a:xfrm>
            <a:off x="7150635" y="1085221"/>
            <a:ext cx="4261103" cy="1415772"/>
          </a:xfrm>
          <a:prstGeom prst="rect">
            <a:avLst/>
          </a:prstGeom>
          <a:noFill/>
        </p:spPr>
        <p:txBody>
          <a:bodyPr bIns="45720" lIns="91440" rIns="91440" tIns="45720" wrap="none">
            <a:spAutoFit/>
          </a:bodyPr>
          <a:lstStyle/>
          <a:p>
            <a:pPr algn="ctr"/>
            <a:r>
              <a:rPr b="1" cap="none" dirty="0" err="1" lang="en-US" spc="0" sz="5400">
                <a:ln w="0"/>
                <a:solidFill>
                  <a:srgbClr val="002060"/>
                </a:solidFill>
                <a:effectLst>
                  <a:outerShdw algn="tl" blurRad="38100" dir="2700000" dist="19050" rotWithShape="0">
                    <a:schemeClr val="dk1">
                      <a:alpha val="40000"/>
                    </a:schemeClr>
                  </a:outerShdw>
                </a:effectLst>
                <a:latin charset="0" panose="02020602080505020303" pitchFamily="18" typeface="Baskerville Old Face"/>
              </a:rPr>
              <a:t>Jayash</a:t>
            </a:r>
            <a:r>
              <a:rPr b="1" cap="none" dirty="0" lang="en-US" spc="0" sz="5400">
                <a:ln w="0"/>
                <a:solidFill>
                  <a:srgbClr val="002060"/>
                </a:solidFill>
                <a:effectLst>
                  <a:outerShdw algn="tl" blurRad="38100" dir="2700000" dist="19050" rotWithShape="0">
                    <a:schemeClr val="dk1">
                      <a:alpha val="40000"/>
                    </a:schemeClr>
                  </a:outerShdw>
                </a:effectLst>
                <a:latin charset="0" panose="02020602080505020303" pitchFamily="18" typeface="Baskerville Old Face"/>
              </a:rPr>
              <a:t> Kamble</a:t>
            </a:r>
          </a:p>
          <a:p>
            <a:pPr algn="ctr"/>
            <a:r>
              <a:rPr b="1" dirty="0" lang="en-US" sz="3200">
                <a:ln w="0"/>
                <a:solidFill>
                  <a:srgbClr val="002060"/>
                </a:solidFill>
                <a:effectLst>
                  <a:outerShdw algn="tl" blurRad="38100" dir="2700000" dist="19050" rotWithShape="0">
                    <a:schemeClr val="dk1">
                      <a:alpha val="40000"/>
                    </a:schemeClr>
                  </a:outerShdw>
                </a:effectLst>
                <a:latin charset="0" panose="02020602080505020303" pitchFamily="18" typeface="Baskerville Old Face"/>
              </a:rPr>
              <a:t>Grade - X</a:t>
            </a:r>
            <a:endParaRPr b="1" cap="none" dirty="0" lang="en-US" spc="0" sz="3200">
              <a:ln w="0"/>
              <a:solidFill>
                <a:srgbClr val="002060"/>
              </a:solidFill>
              <a:effectLst>
                <a:outerShdw algn="tl" blurRad="38100" dir="2700000" dist="19050" rotWithShape="0">
                  <a:schemeClr val="dk1">
                    <a:alpha val="40000"/>
                  </a:schemeClr>
                </a:outerShdw>
              </a:effectLst>
              <a:latin charset="0" panose="02020602080505020303" pitchFamily="18" typeface="Baskerville Old Face"/>
            </a:endParaRPr>
          </a:p>
        </p:txBody>
      </p:sp>
      <p:sp>
        <p:nvSpPr>
          <p:cNvPr id="10" name="Rectangle 9">
            <a:extLst>
              <a:ext uri="{FF2B5EF4-FFF2-40B4-BE49-F238E27FC236}">
                <a16:creationId xmlns:a16="http://schemas.microsoft.com/office/drawing/2014/main" id="{210CDDD6-59F6-28DC-278E-3FCE7CB4CBF5}"/>
              </a:ext>
            </a:extLst>
          </p:cNvPr>
          <p:cNvSpPr/>
          <p:nvPr/>
        </p:nvSpPr>
        <p:spPr>
          <a:xfrm>
            <a:off x="5028743" y="2474893"/>
            <a:ext cx="6303392" cy="954107"/>
          </a:xfrm>
          <a:prstGeom prst="rect">
            <a:avLst/>
          </a:prstGeom>
          <a:noFill/>
        </p:spPr>
        <p:txBody>
          <a:bodyPr bIns="45720" lIns="91440" rIns="91440" tIns="45720" wrap="none">
            <a:spAutoFit/>
          </a:bodyPr>
          <a:lstStyle/>
          <a:p>
            <a:pPr indent="-457200" marL="457200">
              <a:buFont charset="2" panose="05000000000000000000" pitchFamily="2" typeface="Wingdings"/>
              <a:buChar char="Ø"/>
            </a:pPr>
            <a:r>
              <a:rPr b="1" dirty="0" lang="en-US" sz="2800">
                <a:ln w="0"/>
                <a:solidFill>
                  <a:srgbClr val="002060"/>
                </a:solidFill>
                <a:effectLst>
                  <a:reflection algn="bl" blurRad="6350" dir="5400000" endA="300" endPos="35500" rotWithShape="0" stA="53000" sy="-90000"/>
                </a:effectLst>
              </a:rPr>
              <a:t>Bronze</a:t>
            </a:r>
            <a:r>
              <a:rPr b="1" cap="none" dirty="0" lang="en-US" spc="0" sz="2800">
                <a:ln w="0"/>
                <a:solidFill>
                  <a:srgbClr val="002060"/>
                </a:solidFill>
                <a:effectLst>
                  <a:reflection algn="bl" blurRad="6350" dir="5400000" endA="300" endPos="35500" rotWithShape="0" stA="53000" sy="-90000"/>
                </a:effectLst>
              </a:rPr>
              <a:t> Medal in State Level Grappling</a:t>
            </a:r>
          </a:p>
          <a:p>
            <a:r>
              <a:rPr b="1" cap="none" dirty="0" lang="en-US" spc="0" sz="2800">
                <a:ln w="0"/>
                <a:solidFill>
                  <a:srgbClr val="002060"/>
                </a:solidFill>
                <a:effectLst>
                  <a:reflection algn="bl" blurRad="6350" dir="5400000" endA="300" endPos="35500" rotWithShape="0" stA="53000" sy="-90000"/>
                </a:effectLst>
              </a:rPr>
              <a:t>Championship at Nasik</a:t>
            </a:r>
          </a:p>
        </p:txBody>
      </p:sp>
      <p:pic>
        <p:nvPicPr>
          <p:cNvPr id="12" name="Picture 11">
            <a:extLst>
              <a:ext uri="{FF2B5EF4-FFF2-40B4-BE49-F238E27FC236}">
                <a16:creationId xmlns:a16="http://schemas.microsoft.com/office/drawing/2014/main" id="{BA6C07F4-E661-9AC1-537E-C5E36972EB65}"/>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9885904" y="107094"/>
            <a:ext cx="2103455" cy="841602"/>
          </a:xfrm>
          <a:prstGeom prst="rect">
            <a:avLst/>
          </a:prstGeom>
        </p:spPr>
      </p:pic>
      <p:pic>
        <p:nvPicPr>
          <p:cNvPr descr="Bronze medal, third place. Medal of ..." id="4" name="Picture 3">
            <a:extLst>
              <a:ext uri="{FF2B5EF4-FFF2-40B4-BE49-F238E27FC236}">
                <a16:creationId xmlns:a16="http://schemas.microsoft.com/office/drawing/2014/main" id="{5F91C34B-3DDE-2089-A19F-806F57733C0C}"/>
              </a:ext>
            </a:extLst>
          </p:cNvPr>
          <p:cNvPicPr>
            <a:picLocks noChangeAspect="1"/>
          </p:cNvPicPr>
          <p:nvPr/>
        </p:nvPicPr>
        <p:blipFill>
          <a:blip r:embed="rId5"/>
          <a:stretch>
            <a:fillRect/>
          </a:stretch>
        </p:blipFill>
        <p:spPr>
          <a:xfrm>
            <a:off x="6414459" y="3446644"/>
            <a:ext cx="3092268" cy="3092268"/>
          </a:xfrm>
          <a:prstGeom prst="rect">
            <a:avLst/>
          </a:prstGeom>
        </p:spPr>
      </p:pic>
    </p:spTree>
    <p:extLst>
      <p:ext uri="{BB962C8B-B14F-4D97-AF65-F5344CB8AC3E}">
        <p14:creationId xmlns:p14="http://schemas.microsoft.com/office/powerpoint/2010/main" val="18962069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F11A8-BCEA-FCED-DB58-E9BF23A4FE1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EA5470-CBA3-D0F3-B3F9-3F186DEABBD1}"/>
              </a:ext>
            </a:extLst>
          </p:cNvPr>
          <p:cNvSpPr>
            <a:spLocks noGrp="1"/>
          </p:cNvSpPr>
          <p:nvPr>
            <p:ph type="sldNum" sz="quarter" idx="12"/>
          </p:nvPr>
        </p:nvSpPr>
        <p:spPr/>
        <p:txBody>
          <a:bodyPr/>
          <a:lstStyle/>
          <a:p>
            <a:fld id="{4F1023B6-41B5-48C9-9D42-011F14A99E8D}" type="slidenum">
              <a:rPr lang="en-IN" smtClean="0"/>
              <a:t>95</a:t>
            </a:fld>
            <a:endParaRPr lang="en-IN"/>
          </a:p>
        </p:txBody>
      </p:sp>
      <p:pic>
        <p:nvPicPr>
          <p:cNvPr id="3" name="Picture 2">
            <a:extLst>
              <a:ext uri="{FF2B5EF4-FFF2-40B4-BE49-F238E27FC236}">
                <a16:creationId xmlns:a16="http://schemas.microsoft.com/office/drawing/2014/main" id="{BA91185F-9277-85CE-8F3D-986C27651A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id="4" name="Picture 3" descr="Chart — NSE:ZEELEARN — TradingView ...">
            <a:extLst>
              <a:ext uri="{FF2B5EF4-FFF2-40B4-BE49-F238E27FC236}">
                <a16:creationId xmlns:a16="http://schemas.microsoft.com/office/drawing/2014/main" id="{38324759-34C3-F3D6-FDF2-05E8C962E088}"/>
              </a:ext>
            </a:extLst>
          </p:cNvPr>
          <p:cNvPicPr>
            <a:picLocks noChangeAspect="1"/>
          </p:cNvPicPr>
          <p:nvPr/>
        </p:nvPicPr>
        <p:blipFill>
          <a:blip r:embed="rId3"/>
          <a:stretch>
            <a:fillRect/>
          </a:stretch>
        </p:blipFill>
        <p:spPr>
          <a:xfrm>
            <a:off x="10813963" y="5479963"/>
            <a:ext cx="1378037" cy="1378037"/>
          </a:xfrm>
          <a:prstGeom prst="rect">
            <a:avLst/>
          </a:prstGeom>
        </p:spPr>
      </p:pic>
      <p:pic>
        <p:nvPicPr>
          <p:cNvPr id="6" name="Picture 5">
            <a:extLst>
              <a:ext uri="{FF2B5EF4-FFF2-40B4-BE49-F238E27FC236}">
                <a16:creationId xmlns:a16="http://schemas.microsoft.com/office/drawing/2014/main" id="{2ED77F41-79D4-7F18-7B72-55E0043E35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73" y="921936"/>
            <a:ext cx="7611627" cy="5709976"/>
          </a:xfrm>
          <a:prstGeom prst="rect">
            <a:avLst/>
          </a:prstGeom>
        </p:spPr>
      </p:pic>
      <p:sp>
        <p:nvSpPr>
          <p:cNvPr id="7" name="Rectangle 6">
            <a:extLst>
              <a:ext uri="{FF2B5EF4-FFF2-40B4-BE49-F238E27FC236}">
                <a16:creationId xmlns:a16="http://schemas.microsoft.com/office/drawing/2014/main" id="{79E97705-A694-62AF-6D78-29FF94E071E8}"/>
              </a:ext>
            </a:extLst>
          </p:cNvPr>
          <p:cNvSpPr/>
          <p:nvPr/>
        </p:nvSpPr>
        <p:spPr>
          <a:xfrm>
            <a:off x="2481649" y="-3906"/>
            <a:ext cx="9150775"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MLZS Scout and Guide State Award</a:t>
            </a:r>
          </a:p>
        </p:txBody>
      </p:sp>
      <p:sp>
        <p:nvSpPr>
          <p:cNvPr id="9" name="Rectangle 8">
            <a:extLst>
              <a:ext uri="{FF2B5EF4-FFF2-40B4-BE49-F238E27FC236}">
                <a16:creationId xmlns:a16="http://schemas.microsoft.com/office/drawing/2014/main" id="{82208E7A-9F0E-FC09-BD7A-A981F8D401AF}"/>
              </a:ext>
            </a:extLst>
          </p:cNvPr>
          <p:cNvSpPr/>
          <p:nvPr/>
        </p:nvSpPr>
        <p:spPr>
          <a:xfrm>
            <a:off x="7987141" y="1154082"/>
            <a:ext cx="3977243" cy="4549835"/>
          </a:xfrm>
          <a:prstGeom prst="rect">
            <a:avLst/>
          </a:prstGeom>
          <a:noFill/>
        </p:spPr>
        <p:txBody>
          <a:bodyPr wrap="none" lIns="91440" tIns="45720" rIns="91440" bIns="45720">
            <a:spAutoFit/>
          </a:bodyPr>
          <a:lstStyle/>
          <a:p>
            <a:pPr marL="914400" indent="-914400">
              <a:lnSpc>
                <a:spcPct val="150000"/>
              </a:lnSpc>
              <a:buFont typeface="+mj-lt"/>
              <a:buAutoNum type="arabicPeriod"/>
            </a:pPr>
            <a:r>
              <a:rPr lang="en-US" sz="2800" b="1" cap="none" spc="0" dirty="0">
                <a:ln w="0"/>
                <a:solidFill>
                  <a:schemeClr val="accent1"/>
                </a:solidFill>
                <a:effectLst>
                  <a:outerShdw blurRad="38100" dist="25400" dir="5400000" algn="ctr" rotWithShape="0">
                    <a:srgbClr val="6E747A">
                      <a:alpha val="43000"/>
                    </a:srgbClr>
                  </a:outerShdw>
                </a:effectLst>
              </a:rPr>
              <a:t>Omkar </a:t>
            </a:r>
            <a:r>
              <a:rPr lang="en-US" sz="2800" b="1" cap="none" spc="0" dirty="0" err="1">
                <a:ln w="0"/>
                <a:solidFill>
                  <a:schemeClr val="accent1"/>
                </a:solidFill>
                <a:effectLst>
                  <a:outerShdw blurRad="38100" dist="25400" dir="5400000" algn="ctr" rotWithShape="0">
                    <a:srgbClr val="6E747A">
                      <a:alpha val="43000"/>
                    </a:srgbClr>
                  </a:outerShdw>
                </a:effectLst>
              </a:rPr>
              <a:t>Maind</a:t>
            </a:r>
            <a:endParaRPr lang="en-US" sz="2800" b="1" cap="none" spc="0" dirty="0">
              <a:ln w="0"/>
              <a:solidFill>
                <a:schemeClr val="accent1"/>
              </a:solidFill>
              <a:effectLst>
                <a:outerShdw blurRad="38100" dist="25400" dir="5400000" algn="ctr" rotWithShape="0">
                  <a:srgbClr val="6E747A">
                    <a:alpha val="43000"/>
                  </a:srgbClr>
                </a:outerShdw>
              </a:effectLst>
            </a:endParaRPr>
          </a:p>
          <a:p>
            <a:pPr marL="914400" indent="-914400">
              <a:lnSpc>
                <a:spcPct val="150000"/>
              </a:lnSpc>
              <a:buFont typeface="+mj-lt"/>
              <a:buAutoNum type="arabicPeriod"/>
            </a:pPr>
            <a:r>
              <a:rPr lang="en-US" sz="2800" b="1" dirty="0">
                <a:ln w="0"/>
                <a:solidFill>
                  <a:schemeClr val="accent1"/>
                </a:solidFill>
                <a:effectLst>
                  <a:outerShdw blurRad="38100" dist="25400" dir="5400000" algn="ctr" rotWithShape="0">
                    <a:srgbClr val="6E747A">
                      <a:alpha val="43000"/>
                    </a:srgbClr>
                  </a:outerShdw>
                </a:effectLst>
              </a:rPr>
              <a:t>Daksh </a:t>
            </a:r>
            <a:r>
              <a:rPr lang="en-US" sz="2800" b="1" dirty="0" err="1">
                <a:ln w="0"/>
                <a:solidFill>
                  <a:schemeClr val="accent1"/>
                </a:solidFill>
                <a:effectLst>
                  <a:outerShdw blurRad="38100" dist="25400" dir="5400000" algn="ctr" rotWithShape="0">
                    <a:srgbClr val="6E747A">
                      <a:alpha val="43000"/>
                    </a:srgbClr>
                  </a:outerShdw>
                </a:effectLst>
              </a:rPr>
              <a:t>Kalbande</a:t>
            </a:r>
            <a:endParaRPr lang="en-US" sz="2800" b="1" dirty="0">
              <a:ln w="0"/>
              <a:solidFill>
                <a:schemeClr val="accent1"/>
              </a:solidFill>
              <a:effectLst>
                <a:outerShdw blurRad="38100" dist="25400" dir="5400000" algn="ctr" rotWithShape="0">
                  <a:srgbClr val="6E747A">
                    <a:alpha val="43000"/>
                  </a:srgbClr>
                </a:outerShdw>
              </a:effectLst>
            </a:endParaRPr>
          </a:p>
          <a:p>
            <a:pPr marL="914400" indent="-914400">
              <a:lnSpc>
                <a:spcPct val="150000"/>
              </a:lnSpc>
              <a:buFont typeface="+mj-lt"/>
              <a:buAutoNum type="arabicPeriod"/>
            </a:pPr>
            <a:r>
              <a:rPr lang="en-US" sz="2800" b="1" cap="none" spc="0" dirty="0">
                <a:ln w="0"/>
                <a:solidFill>
                  <a:schemeClr val="accent1"/>
                </a:solidFill>
                <a:effectLst>
                  <a:outerShdw blurRad="38100" dist="25400" dir="5400000" algn="ctr" rotWithShape="0">
                    <a:srgbClr val="6E747A">
                      <a:alpha val="43000"/>
                    </a:srgbClr>
                  </a:outerShdw>
                </a:effectLst>
              </a:rPr>
              <a:t>Chetan </a:t>
            </a:r>
            <a:r>
              <a:rPr lang="en-US" sz="2800" b="1" cap="none" spc="0" dirty="0" err="1">
                <a:ln w="0"/>
                <a:solidFill>
                  <a:schemeClr val="accent1"/>
                </a:solidFill>
                <a:effectLst>
                  <a:outerShdw blurRad="38100" dist="25400" dir="5400000" algn="ctr" rotWithShape="0">
                    <a:srgbClr val="6E747A">
                      <a:alpha val="43000"/>
                    </a:srgbClr>
                  </a:outerShdw>
                </a:effectLst>
              </a:rPr>
              <a:t>Arode</a:t>
            </a:r>
            <a:endParaRPr lang="en-US" sz="2800" b="1" cap="none" spc="0" dirty="0">
              <a:ln w="0"/>
              <a:solidFill>
                <a:schemeClr val="accent1"/>
              </a:solidFill>
              <a:effectLst>
                <a:outerShdw blurRad="38100" dist="25400" dir="5400000" algn="ctr" rotWithShape="0">
                  <a:srgbClr val="6E747A">
                    <a:alpha val="43000"/>
                  </a:srgbClr>
                </a:outerShdw>
              </a:effectLst>
            </a:endParaRPr>
          </a:p>
          <a:p>
            <a:pPr marL="914400" indent="-914400">
              <a:lnSpc>
                <a:spcPct val="150000"/>
              </a:lnSpc>
              <a:buFont typeface="+mj-lt"/>
              <a:buAutoNum type="arabicPeriod"/>
            </a:pPr>
            <a:r>
              <a:rPr lang="en-US" sz="2800" b="1" dirty="0">
                <a:ln w="0"/>
                <a:solidFill>
                  <a:schemeClr val="accent1"/>
                </a:solidFill>
                <a:effectLst>
                  <a:outerShdw blurRad="38100" dist="25400" dir="5400000" algn="ctr" rotWithShape="0">
                    <a:srgbClr val="6E747A">
                      <a:alpha val="43000"/>
                    </a:srgbClr>
                  </a:outerShdw>
                </a:effectLst>
              </a:rPr>
              <a:t>Aaradhya </a:t>
            </a:r>
            <a:r>
              <a:rPr lang="en-US" sz="2800" b="1" dirty="0" err="1">
                <a:ln w="0"/>
                <a:solidFill>
                  <a:schemeClr val="accent1"/>
                </a:solidFill>
                <a:effectLst>
                  <a:outerShdw blurRad="38100" dist="25400" dir="5400000" algn="ctr" rotWithShape="0">
                    <a:srgbClr val="6E747A">
                      <a:alpha val="43000"/>
                    </a:srgbClr>
                  </a:outerShdw>
                </a:effectLst>
              </a:rPr>
              <a:t>Kawalkar</a:t>
            </a:r>
            <a:endParaRPr lang="en-US" sz="2800" b="1" dirty="0">
              <a:ln w="0"/>
              <a:solidFill>
                <a:schemeClr val="accent1"/>
              </a:solidFill>
              <a:effectLst>
                <a:outerShdw blurRad="38100" dist="25400" dir="5400000" algn="ctr" rotWithShape="0">
                  <a:srgbClr val="6E747A">
                    <a:alpha val="43000"/>
                  </a:srgbClr>
                </a:outerShdw>
              </a:effectLst>
            </a:endParaRPr>
          </a:p>
          <a:p>
            <a:pPr marL="914400" indent="-914400">
              <a:lnSpc>
                <a:spcPct val="150000"/>
              </a:lnSpc>
              <a:buFont typeface="+mj-lt"/>
              <a:buAutoNum type="arabicPeriod"/>
            </a:pPr>
            <a:r>
              <a:rPr lang="en-US" sz="2800" b="1" cap="none" spc="0" dirty="0">
                <a:ln w="0"/>
                <a:solidFill>
                  <a:schemeClr val="accent1"/>
                </a:solidFill>
                <a:effectLst>
                  <a:outerShdw blurRad="38100" dist="25400" dir="5400000" algn="ctr" rotWithShape="0">
                    <a:srgbClr val="6E747A">
                      <a:alpha val="43000"/>
                    </a:srgbClr>
                  </a:outerShdw>
                </a:effectLst>
              </a:rPr>
              <a:t>Shravan </a:t>
            </a:r>
            <a:r>
              <a:rPr lang="en-US" sz="2800" b="1" cap="none" spc="0" dirty="0" err="1">
                <a:ln w="0"/>
                <a:solidFill>
                  <a:schemeClr val="accent1"/>
                </a:solidFill>
                <a:effectLst>
                  <a:outerShdw blurRad="38100" dist="25400" dir="5400000" algn="ctr" rotWithShape="0">
                    <a:srgbClr val="6E747A">
                      <a:alpha val="43000"/>
                    </a:srgbClr>
                  </a:outerShdw>
                </a:effectLst>
              </a:rPr>
              <a:t>Taori</a:t>
            </a:r>
            <a:endParaRPr lang="en-US" sz="2800" b="1" cap="none" spc="0" dirty="0">
              <a:ln w="0"/>
              <a:solidFill>
                <a:schemeClr val="accent1"/>
              </a:solidFill>
              <a:effectLst>
                <a:outerShdw blurRad="38100" dist="25400" dir="5400000" algn="ctr" rotWithShape="0">
                  <a:srgbClr val="6E747A">
                    <a:alpha val="43000"/>
                  </a:srgbClr>
                </a:outerShdw>
              </a:effectLst>
            </a:endParaRPr>
          </a:p>
          <a:p>
            <a:pPr marL="914400" indent="-914400">
              <a:lnSpc>
                <a:spcPct val="150000"/>
              </a:lnSpc>
              <a:buFont typeface="+mj-lt"/>
              <a:buAutoNum type="arabicPeriod"/>
            </a:pPr>
            <a:r>
              <a:rPr lang="en-US" sz="2800" b="1" dirty="0">
                <a:ln w="0"/>
                <a:solidFill>
                  <a:schemeClr val="accent1"/>
                </a:solidFill>
                <a:effectLst>
                  <a:outerShdw blurRad="38100" dist="25400" dir="5400000" algn="ctr" rotWithShape="0">
                    <a:srgbClr val="6E747A">
                      <a:alpha val="43000"/>
                    </a:srgbClr>
                  </a:outerShdw>
                </a:effectLst>
              </a:rPr>
              <a:t>Atharva Borde</a:t>
            </a:r>
          </a:p>
          <a:p>
            <a:pPr marL="914400" indent="-914400">
              <a:lnSpc>
                <a:spcPct val="150000"/>
              </a:lnSpc>
              <a:buFont typeface="+mj-lt"/>
              <a:buAutoNum type="arabicPeriod"/>
            </a:pPr>
            <a:r>
              <a:rPr lang="en-US" sz="2800" b="1" cap="none" spc="0" dirty="0">
                <a:ln w="0"/>
                <a:solidFill>
                  <a:schemeClr val="accent1"/>
                </a:solidFill>
                <a:effectLst>
                  <a:outerShdw blurRad="38100" dist="25400" dir="5400000" algn="ctr" rotWithShape="0">
                    <a:srgbClr val="6E747A">
                      <a:alpha val="43000"/>
                    </a:srgbClr>
                  </a:outerShdw>
                </a:effectLst>
              </a:rPr>
              <a:t>Devam Kale</a:t>
            </a:r>
          </a:p>
        </p:txBody>
      </p:sp>
    </p:spTree>
    <p:extLst>
      <p:ext uri="{BB962C8B-B14F-4D97-AF65-F5344CB8AC3E}">
        <p14:creationId xmlns:p14="http://schemas.microsoft.com/office/powerpoint/2010/main" val="1276746765"/>
      </p:ext>
    </p:extLst>
  </p:cSld>
  <p:clrMapOvr>
    <a:masterClrMapping/>
  </p:clrMapOvr>
</p:sld>
</file>

<file path=ppt/slides/slide9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Scroll: Vertical 5"/>
          <p:cNvSpPr/>
          <p:nvPr/>
        </p:nvSpPr>
        <p:spPr>
          <a:xfrm>
            <a:off x="7693026" y="614519"/>
            <a:ext cx="3962321" cy="5510094"/>
          </a:xfrm>
          <a:prstGeom prst="verticalScroll">
            <a:avLst/>
          </a:prstGeom>
          <a:ln w="28575">
            <a:solidFill>
              <a:srgbClr val="7030A0"/>
            </a:solidFill>
          </a:ln>
        </p:spPr>
        <p:style>
          <a:lnRef idx="2">
            <a:schemeClr val="accent4">
              <a:shade val="15000"/>
            </a:schemeClr>
          </a:lnRef>
          <a:fillRef idx="1">
            <a:schemeClr val="accent4"/>
          </a:fillRef>
          <a:effectRef idx="0">
            <a:schemeClr val="accent4"/>
          </a:effectRef>
          <a:fontRef idx="minor">
            <a:schemeClr val="lt1"/>
          </a:fontRef>
        </p:style>
        <p:txBody>
          <a:bodyPr anchor="ctr" rtlCol="0"/>
          <a:lstStyle/>
          <a:p>
            <a:pPr>
              <a:lnSpc>
                <a:spcPct val="107000"/>
              </a:lnSpc>
              <a:spcAft>
                <a:spcPts val="800"/>
              </a:spcAft>
            </a:pPr>
            <a:endParaRPr dirty="0"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l="8" r="8"/>
          <a:stretch/>
        </p:blipFill>
        <p:spPr>
          <a:xfrm>
            <a:off x="768573" y="1336890"/>
            <a:ext cx="6924453" cy="4787723"/>
          </a:xfrm>
          <a:prstGeom prst="round2DiagRect">
            <a:avLst>
              <a:gd fmla="val 16667" name="adj1"/>
              <a:gd fmla="val 0" name="adj2"/>
            </a:avLst>
          </a:prstGeom>
          <a:ln cap="sq" w="88900">
            <a:solidFill>
              <a:schemeClr val="accent2">
                <a:lumMod val="40000"/>
                <a:lumOff val="60000"/>
              </a:schemeClr>
            </a:solidFill>
            <a:miter lim="800000"/>
            <a:headEnd/>
            <a:tailEnd/>
          </a:ln>
          <a:effectLst>
            <a:outerShdw algn="tl" blurRad="254000" rotWithShape="0">
              <a:srgbClr val="000000">
                <a:alpha val="43000"/>
              </a:srgbClr>
            </a:outerShdw>
          </a:effectLst>
        </p:spPr>
      </p:pic>
      <p:sp>
        <p:nvSpPr>
          <p:cNvPr id="4" name="Rounded Rectangle 3"/>
          <p:cNvSpPr/>
          <p:nvPr/>
        </p:nvSpPr>
        <p:spPr>
          <a:xfrm>
            <a:off x="1008184" y="0"/>
            <a:ext cx="11183816" cy="539014"/>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anchor="ctr" rtlCol="0"/>
          <a:lstStyle>
            <a:defPPr>
              <a:defRPr lang="en-US"/>
            </a:defPPr>
            <a:lvl1pPr algn="l" defTabSz="914400" eaLnBrk="1" hangingPunct="1" latinLnBrk="0" marL="0" rtl="0">
              <a:defRPr kern="1200" sz="1800">
                <a:solidFill>
                  <a:schemeClr val="dk1"/>
                </a:solidFill>
                <a:latin typeface="+mn-lt"/>
                <a:ea typeface="+mn-ea"/>
                <a:cs typeface="+mn-cs"/>
              </a:defRPr>
            </a:lvl1pPr>
            <a:lvl2pPr algn="l" defTabSz="914400" eaLnBrk="1" hangingPunct="1" latinLnBrk="0" marL="457200" rtl="0">
              <a:defRPr kern="1200" sz="1800">
                <a:solidFill>
                  <a:schemeClr val="dk1"/>
                </a:solidFill>
                <a:latin typeface="+mn-lt"/>
                <a:ea typeface="+mn-ea"/>
                <a:cs typeface="+mn-cs"/>
              </a:defRPr>
            </a:lvl2pPr>
            <a:lvl3pPr algn="l" defTabSz="914400" eaLnBrk="1" hangingPunct="1" latinLnBrk="0" marL="914400" rtl="0">
              <a:defRPr kern="1200" sz="1800">
                <a:solidFill>
                  <a:schemeClr val="dk1"/>
                </a:solidFill>
                <a:latin typeface="+mn-lt"/>
                <a:ea typeface="+mn-ea"/>
                <a:cs typeface="+mn-cs"/>
              </a:defRPr>
            </a:lvl3pPr>
            <a:lvl4pPr algn="l" defTabSz="914400" eaLnBrk="1" hangingPunct="1" latinLnBrk="0" marL="1371600" rtl="0">
              <a:defRPr kern="1200" sz="1800">
                <a:solidFill>
                  <a:schemeClr val="dk1"/>
                </a:solidFill>
                <a:latin typeface="+mn-lt"/>
                <a:ea typeface="+mn-ea"/>
                <a:cs typeface="+mn-cs"/>
              </a:defRPr>
            </a:lvl4pPr>
            <a:lvl5pPr algn="l" defTabSz="914400" eaLnBrk="1" hangingPunct="1" latinLnBrk="0" marL="1828800" rtl="0">
              <a:defRPr kern="1200" sz="1800">
                <a:solidFill>
                  <a:schemeClr val="dk1"/>
                </a:solidFill>
                <a:latin typeface="+mn-lt"/>
                <a:ea typeface="+mn-ea"/>
                <a:cs typeface="+mn-cs"/>
              </a:defRPr>
            </a:lvl5pPr>
            <a:lvl6pPr algn="l" defTabSz="914400" eaLnBrk="1" hangingPunct="1" latinLnBrk="0" marL="2286000" rtl="0">
              <a:defRPr kern="1200" sz="1800">
                <a:solidFill>
                  <a:schemeClr val="dk1"/>
                </a:solidFill>
                <a:latin typeface="+mn-lt"/>
                <a:ea typeface="+mn-ea"/>
                <a:cs typeface="+mn-cs"/>
              </a:defRPr>
            </a:lvl6pPr>
            <a:lvl7pPr algn="l" defTabSz="914400" eaLnBrk="1" hangingPunct="1" latinLnBrk="0" marL="2743200" rtl="0">
              <a:defRPr kern="1200" sz="1800">
                <a:solidFill>
                  <a:schemeClr val="dk1"/>
                </a:solidFill>
                <a:latin typeface="+mn-lt"/>
                <a:ea typeface="+mn-ea"/>
                <a:cs typeface="+mn-cs"/>
              </a:defRPr>
            </a:lvl7pPr>
            <a:lvl8pPr algn="l" defTabSz="914400" eaLnBrk="1" hangingPunct="1" latinLnBrk="0" marL="3200400" rtl="0">
              <a:defRPr kern="1200" sz="1800">
                <a:solidFill>
                  <a:schemeClr val="dk1"/>
                </a:solidFill>
                <a:latin typeface="+mn-lt"/>
                <a:ea typeface="+mn-ea"/>
                <a:cs typeface="+mn-cs"/>
              </a:defRPr>
            </a:lvl8pPr>
            <a:lvl9pPr algn="l" defTabSz="914400" eaLnBrk="1" hangingPunct="1" latinLnBrk="0" marL="3657600" rtl="0">
              <a:defRPr kern="1200" sz="1800">
                <a:solidFill>
                  <a:schemeClr val="dk1"/>
                </a:solidFill>
                <a:latin typeface="+mn-lt"/>
                <a:ea typeface="+mn-ea"/>
                <a:cs typeface="+mn-cs"/>
              </a:defRPr>
            </a:lvl9pPr>
          </a:lstStyle>
          <a:p>
            <a:pPr algn="ctr"/>
            <a:r>
              <a:rPr b="1" dirty="0" lang="en-IN" sz="2800">
                <a:solidFill>
                  <a:srgbClr val="002060"/>
                </a:solidFill>
                <a:latin charset="0" panose="02020603050405020304" pitchFamily="18" typeface="Times"/>
              </a:rPr>
              <a:t>3rd Position in State Level Folk Dance Competition in Nagpur</a:t>
            </a:r>
          </a:p>
        </p:txBody>
      </p:sp>
      <p:sp>
        <p:nvSpPr>
          <p:cNvPr id="5" name="TextBox 4"/>
          <p:cNvSpPr txBox="1"/>
          <p:nvPr/>
        </p:nvSpPr>
        <p:spPr>
          <a:xfrm>
            <a:off x="8289219" y="1214838"/>
            <a:ext cx="2306094" cy="4158446"/>
          </a:xfrm>
          <a:prstGeom prst="rect">
            <a:avLst/>
          </a:prstGeom>
          <a:noFill/>
        </p:spPr>
        <p:txBody>
          <a:bodyPr wrap="square">
            <a:spAutoFit/>
          </a:bodyPr>
          <a:lstStyle/>
          <a:p>
            <a:pPr indent="-342900" marL="342900">
              <a:lnSpc>
                <a:spcPct val="107000"/>
              </a:lnSpc>
              <a:spcAft>
                <a:spcPts val="800"/>
              </a:spcAft>
              <a:buAutoNum type="arabicParenR"/>
            </a:pPr>
            <a:r>
              <a:rPr b="1" dirty="0" kern="100" lang="en-IN">
                <a:latin charset="0" panose="02020603050405020304" pitchFamily="18" typeface="Times"/>
                <a:ea charset="0" panose="020F0502020204030204" pitchFamily="34" typeface="Calibri"/>
                <a:cs charset="0" panose="02040503050203030202" pitchFamily="18" typeface="Mangal"/>
              </a:rPr>
              <a:t>Jai Agnihotri</a:t>
            </a:r>
          </a:p>
          <a:p>
            <a:pPr indent="-342900" marL="342900">
              <a:lnSpc>
                <a:spcPct val="107000"/>
              </a:lnSpc>
              <a:spcAft>
                <a:spcPts val="800"/>
              </a:spcAft>
              <a:buAutoNum type="arabicParenR"/>
            </a:pPr>
            <a:r>
              <a:rPr b="1" dirty="0" kern="100" lang="en-IN">
                <a:latin charset="0" panose="02020603050405020304" pitchFamily="18" typeface="Times"/>
                <a:ea charset="0" panose="020F0502020204030204" pitchFamily="34" typeface="Calibri"/>
                <a:cs charset="0" panose="02040503050203030202" pitchFamily="18" typeface="Mangal"/>
              </a:rPr>
              <a:t>Shlok </a:t>
            </a:r>
            <a:r>
              <a:rPr b="1" dirty="0" err="1" kern="100" lang="en-IN">
                <a:latin charset="0" panose="02020603050405020304" pitchFamily="18" typeface="Times"/>
                <a:ea charset="0" panose="020F0502020204030204" pitchFamily="34" typeface="Calibri"/>
                <a:cs charset="0" panose="02040503050203030202" pitchFamily="18" typeface="Mangal"/>
              </a:rPr>
              <a:t>Rokde</a:t>
            </a:r>
            <a:endParaRPr b="1" dirty="0" kern="100" lang="en-IN">
              <a:latin charset="0" panose="02020603050405020304" pitchFamily="18" typeface="Times"/>
              <a:ea charset="0" panose="020F0502020204030204" pitchFamily="34" typeface="Calibri"/>
              <a:cs charset="0" panose="02040503050203030202" pitchFamily="18" typeface="Mangal"/>
            </a:endParaRPr>
          </a:p>
          <a:p>
            <a:pPr indent="-342900" marL="342900">
              <a:lnSpc>
                <a:spcPct val="107000"/>
              </a:lnSpc>
              <a:spcAft>
                <a:spcPts val="800"/>
              </a:spcAft>
              <a:buAutoNum type="arabicParenR"/>
            </a:pPr>
            <a:r>
              <a:rPr b="1" dirty="0" kern="100" lang="en-IN">
                <a:latin charset="0" panose="02020603050405020304" pitchFamily="18" typeface="Times"/>
                <a:ea charset="0" panose="020F0502020204030204" pitchFamily="34" typeface="Calibri"/>
                <a:cs charset="0" panose="02040503050203030202" pitchFamily="18" typeface="Mangal"/>
              </a:rPr>
              <a:t>Arsh Sharma</a:t>
            </a:r>
          </a:p>
          <a:p>
            <a:pPr indent="-342900" marL="342900">
              <a:lnSpc>
                <a:spcPct val="107000"/>
              </a:lnSpc>
              <a:spcAft>
                <a:spcPts val="800"/>
              </a:spcAft>
              <a:buAutoNum type="arabicParenR"/>
            </a:pPr>
            <a:r>
              <a:rPr b="1" dirty="0" kern="100" lang="en-IN">
                <a:latin charset="0" panose="02020603050405020304" pitchFamily="18" typeface="Times"/>
                <a:ea charset="0" panose="020F0502020204030204" pitchFamily="34" typeface="Calibri"/>
                <a:cs charset="0" panose="02040503050203030202" pitchFamily="18" typeface="Mangal"/>
              </a:rPr>
              <a:t>Vansh Khadse</a:t>
            </a:r>
          </a:p>
          <a:p>
            <a:pPr indent="-342900" marL="342900">
              <a:lnSpc>
                <a:spcPct val="107000"/>
              </a:lnSpc>
              <a:spcAft>
                <a:spcPts val="800"/>
              </a:spcAft>
              <a:buAutoNum type="arabicParenR"/>
            </a:pPr>
            <a:r>
              <a:rPr b="1" dirty="0" kern="100" lang="en-IN">
                <a:latin charset="0" panose="02020603050405020304" pitchFamily="18" typeface="Times"/>
                <a:ea charset="0" panose="020F0502020204030204" pitchFamily="34" typeface="Calibri"/>
                <a:cs charset="0" panose="02040503050203030202" pitchFamily="18" typeface="Mangal"/>
              </a:rPr>
              <a:t>Arnav Chide</a:t>
            </a:r>
          </a:p>
          <a:p>
            <a:pPr indent="-342900" marL="342900">
              <a:lnSpc>
                <a:spcPct val="107000"/>
              </a:lnSpc>
              <a:spcAft>
                <a:spcPts val="800"/>
              </a:spcAft>
              <a:buAutoNum type="arabicParenR"/>
            </a:pPr>
            <a:r>
              <a:rPr b="1" dirty="0" err="1" kern="100" lang="en-IN">
                <a:latin charset="0" panose="02020603050405020304" pitchFamily="18" typeface="Times"/>
                <a:ea charset="0" panose="020F0502020204030204" pitchFamily="34" typeface="Calibri"/>
                <a:cs charset="0" panose="02040503050203030202" pitchFamily="18" typeface="Mangal"/>
              </a:rPr>
              <a:t>Divydeep</a:t>
            </a:r>
            <a:r>
              <a:rPr b="1" dirty="0" kern="100" lang="en-IN">
                <a:latin charset="0" panose="02020603050405020304" pitchFamily="18" typeface="Times"/>
                <a:ea charset="0" panose="020F0502020204030204" pitchFamily="34" typeface="Calibri"/>
                <a:cs charset="0" panose="02040503050203030202" pitchFamily="18" typeface="Mangal"/>
              </a:rPr>
              <a:t> Bondre</a:t>
            </a:r>
          </a:p>
          <a:p>
            <a:pPr indent="-342900" marL="342900">
              <a:lnSpc>
                <a:spcPct val="107000"/>
              </a:lnSpc>
              <a:spcAft>
                <a:spcPts val="800"/>
              </a:spcAft>
              <a:buAutoNum type="arabicParenR"/>
            </a:pPr>
            <a:r>
              <a:rPr b="1" dirty="0" err="1" kern="100" lang="en-IN">
                <a:latin charset="0" panose="02020603050405020304" pitchFamily="18" typeface="Times"/>
                <a:ea charset="0" panose="020F0502020204030204" pitchFamily="34" typeface="Calibri"/>
                <a:cs charset="0" panose="02040503050203030202" pitchFamily="18" typeface="Mangal"/>
              </a:rPr>
              <a:t>Tirthesh</a:t>
            </a:r>
            <a:r>
              <a:rPr b="1" dirty="0" kern="100" lang="en-IN">
                <a:latin charset="0" panose="02020603050405020304" pitchFamily="18" typeface="Times"/>
                <a:ea charset="0" panose="020F0502020204030204" pitchFamily="34" typeface="Calibri"/>
                <a:cs charset="0" panose="02040503050203030202" pitchFamily="18" typeface="Mangal"/>
              </a:rPr>
              <a:t> Langote</a:t>
            </a:r>
          </a:p>
          <a:p>
            <a:pPr indent="-342900" marL="342900">
              <a:lnSpc>
                <a:spcPct val="107000"/>
              </a:lnSpc>
              <a:spcAft>
                <a:spcPts val="800"/>
              </a:spcAft>
              <a:buAutoNum type="arabicParenR"/>
            </a:pPr>
            <a:r>
              <a:rPr b="1" dirty="0" kern="100" lang="en-IN">
                <a:latin charset="0" panose="02020603050405020304" pitchFamily="18" typeface="Times"/>
                <a:ea charset="0" panose="020F0502020204030204" pitchFamily="34" typeface="Calibri"/>
                <a:cs charset="0" panose="02040503050203030202" pitchFamily="18" typeface="Mangal"/>
              </a:rPr>
              <a:t>Aaradhya </a:t>
            </a:r>
            <a:r>
              <a:rPr b="1" dirty="0" err="1" kern="100" lang="en-IN">
                <a:latin charset="0" panose="02020603050405020304" pitchFamily="18" typeface="Times"/>
                <a:ea charset="0" panose="020F0502020204030204" pitchFamily="34" typeface="Calibri"/>
                <a:cs charset="0" panose="02040503050203030202" pitchFamily="18" typeface="Mangal"/>
              </a:rPr>
              <a:t>Kawalkar</a:t>
            </a:r>
            <a:endParaRPr b="1" dirty="0" kern="100" lang="en-IN">
              <a:latin charset="0" panose="02020603050405020304" pitchFamily="18" typeface="Times"/>
              <a:ea charset="0" panose="020F0502020204030204" pitchFamily="34" typeface="Calibri"/>
              <a:cs charset="0" panose="02040503050203030202" pitchFamily="18" typeface="Mangal"/>
            </a:endParaRPr>
          </a:p>
          <a:p>
            <a:pPr indent="-342900" marL="342900">
              <a:lnSpc>
                <a:spcPct val="107000"/>
              </a:lnSpc>
              <a:spcAft>
                <a:spcPts val="800"/>
              </a:spcAft>
              <a:buAutoNum type="arabicParenR"/>
            </a:pPr>
            <a:r>
              <a:rPr b="1" dirty="0" err="1" kern="100" lang="en-IN">
                <a:latin charset="0" panose="02020603050405020304" pitchFamily="18" typeface="Times"/>
                <a:ea charset="0" panose="020F0502020204030204" pitchFamily="34" typeface="Calibri"/>
                <a:cs charset="0" panose="02040503050203030202" pitchFamily="18" typeface="Mangal"/>
              </a:rPr>
              <a:t>Nainshu</a:t>
            </a:r>
            <a:r>
              <a:rPr b="1" dirty="0" kern="100" lang="en-IN">
                <a:latin charset="0" panose="02020603050405020304" pitchFamily="18" typeface="Times"/>
                <a:ea charset="0" panose="020F0502020204030204" pitchFamily="34" typeface="Calibri"/>
                <a:cs charset="0" panose="02040503050203030202" pitchFamily="18" typeface="Mangal"/>
              </a:rPr>
              <a:t> </a:t>
            </a:r>
            <a:r>
              <a:rPr b="1" dirty="0" err="1" kern="100" lang="en-IN">
                <a:latin charset="0" panose="02020603050405020304" pitchFamily="18" typeface="Times"/>
                <a:ea charset="0" panose="020F0502020204030204" pitchFamily="34" typeface="Calibri"/>
                <a:cs charset="0" panose="02040503050203030202" pitchFamily="18" typeface="Mangal"/>
              </a:rPr>
              <a:t>Mahajan</a:t>
            </a:r>
            <a:r>
              <a:rPr b="1" dirty="0" err="1" lang="en-IN">
                <a:effectLst/>
                <a:latin charset="0" panose="02020603050405020304" pitchFamily="18" typeface="Times"/>
                <a:ea typeface="DejaVu Sans"/>
              </a:rPr>
              <a:t>u</a:t>
            </a:r>
            <a:endParaRPr b="1" dirty="0" lang="en-GB"/>
          </a:p>
        </p:txBody>
      </p:sp>
      <p:sp>
        <p:nvSpPr>
          <p:cNvPr id="3" name="Slide Number Placeholder 2"/>
          <p:cNvSpPr>
            <a:spLocks noGrp="1"/>
          </p:cNvSpPr>
          <p:nvPr>
            <p:ph idx="12" sz="quarter" type="sldNum"/>
          </p:nvPr>
        </p:nvSpPr>
        <p:spPr/>
        <p:txBody>
          <a:bodyPr/>
          <a:lstStyle/>
          <a:p>
            <a:fld id="{4F1023B6-41B5-48C9-9D42-011F14A99E8D}" type="slidenum">
              <a:rPr lang="en-IN" smtClean="0"/>
              <a:t>96</a:t>
            </a:fld>
            <a:endParaRPr lang="en-IN"/>
          </a:p>
        </p:txBody>
      </p:sp>
    </p:spTree>
  </p:cSld>
  <p:clrMapOvr>
    <a:masterClrMapping/>
  </p:clrMapOvr>
</p:sld>
</file>

<file path=ppt/slides/slide9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ounded Rectangle 1"/>
          <p:cNvSpPr/>
          <p:nvPr/>
        </p:nvSpPr>
        <p:spPr>
          <a:xfrm>
            <a:off x="0" y="0"/>
            <a:ext cx="12192000" cy="539014"/>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anchor="ctr" rtlCol="0"/>
          <a:lstStyle>
            <a:defPPr>
              <a:defRPr lang="en-US"/>
            </a:defPPr>
            <a:lvl1pPr algn="l" defTabSz="914400" eaLnBrk="1" hangingPunct="1" latinLnBrk="0" marL="0" rtl="0">
              <a:defRPr kern="1200" sz="1800">
                <a:solidFill>
                  <a:schemeClr val="dk1"/>
                </a:solidFill>
                <a:latin typeface="+mn-lt"/>
                <a:ea typeface="+mn-ea"/>
                <a:cs typeface="+mn-cs"/>
              </a:defRPr>
            </a:lvl1pPr>
            <a:lvl2pPr algn="l" defTabSz="914400" eaLnBrk="1" hangingPunct="1" latinLnBrk="0" marL="457200" rtl="0">
              <a:defRPr kern="1200" sz="1800">
                <a:solidFill>
                  <a:schemeClr val="dk1"/>
                </a:solidFill>
                <a:latin typeface="+mn-lt"/>
                <a:ea typeface="+mn-ea"/>
                <a:cs typeface="+mn-cs"/>
              </a:defRPr>
            </a:lvl2pPr>
            <a:lvl3pPr algn="l" defTabSz="914400" eaLnBrk="1" hangingPunct="1" latinLnBrk="0" marL="914400" rtl="0">
              <a:defRPr kern="1200" sz="1800">
                <a:solidFill>
                  <a:schemeClr val="dk1"/>
                </a:solidFill>
                <a:latin typeface="+mn-lt"/>
                <a:ea typeface="+mn-ea"/>
                <a:cs typeface="+mn-cs"/>
              </a:defRPr>
            </a:lvl3pPr>
            <a:lvl4pPr algn="l" defTabSz="914400" eaLnBrk="1" hangingPunct="1" latinLnBrk="0" marL="1371600" rtl="0">
              <a:defRPr kern="1200" sz="1800">
                <a:solidFill>
                  <a:schemeClr val="dk1"/>
                </a:solidFill>
                <a:latin typeface="+mn-lt"/>
                <a:ea typeface="+mn-ea"/>
                <a:cs typeface="+mn-cs"/>
              </a:defRPr>
            </a:lvl4pPr>
            <a:lvl5pPr algn="l" defTabSz="914400" eaLnBrk="1" hangingPunct="1" latinLnBrk="0" marL="1828800" rtl="0">
              <a:defRPr kern="1200" sz="1800">
                <a:solidFill>
                  <a:schemeClr val="dk1"/>
                </a:solidFill>
                <a:latin typeface="+mn-lt"/>
                <a:ea typeface="+mn-ea"/>
                <a:cs typeface="+mn-cs"/>
              </a:defRPr>
            </a:lvl5pPr>
            <a:lvl6pPr algn="l" defTabSz="914400" eaLnBrk="1" hangingPunct="1" latinLnBrk="0" marL="2286000" rtl="0">
              <a:defRPr kern="1200" sz="1800">
                <a:solidFill>
                  <a:schemeClr val="dk1"/>
                </a:solidFill>
                <a:latin typeface="+mn-lt"/>
                <a:ea typeface="+mn-ea"/>
                <a:cs typeface="+mn-cs"/>
              </a:defRPr>
            </a:lvl6pPr>
            <a:lvl7pPr algn="l" defTabSz="914400" eaLnBrk="1" hangingPunct="1" latinLnBrk="0" marL="2743200" rtl="0">
              <a:defRPr kern="1200" sz="1800">
                <a:solidFill>
                  <a:schemeClr val="dk1"/>
                </a:solidFill>
                <a:latin typeface="+mn-lt"/>
                <a:ea typeface="+mn-ea"/>
                <a:cs typeface="+mn-cs"/>
              </a:defRPr>
            </a:lvl7pPr>
            <a:lvl8pPr algn="l" defTabSz="914400" eaLnBrk="1" hangingPunct="1" latinLnBrk="0" marL="3200400" rtl="0">
              <a:defRPr kern="1200" sz="1800">
                <a:solidFill>
                  <a:schemeClr val="dk1"/>
                </a:solidFill>
                <a:latin typeface="+mn-lt"/>
                <a:ea typeface="+mn-ea"/>
                <a:cs typeface="+mn-cs"/>
              </a:defRPr>
            </a:lvl8pPr>
            <a:lvl9pPr algn="l" defTabSz="914400" eaLnBrk="1" hangingPunct="1" latinLnBrk="0" marL="3657600" rtl="0">
              <a:defRPr kern="1200" sz="1800">
                <a:solidFill>
                  <a:schemeClr val="dk1"/>
                </a:solidFill>
                <a:latin typeface="+mn-lt"/>
                <a:ea typeface="+mn-ea"/>
                <a:cs typeface="+mn-cs"/>
              </a:defRPr>
            </a:lvl9pPr>
          </a:lstStyle>
          <a:p>
            <a:pPr algn="ctr"/>
            <a:endParaRPr b="1" dirty="0" lang="en-US" sz="2800">
              <a:latin charset="0" panose="02020603050405020304" pitchFamily="18" typeface="Times"/>
            </a:endParaRPr>
          </a:p>
          <a:p>
            <a:pPr algn="ctr"/>
            <a:endParaRPr b="1" dirty="0" lang="en-US" sz="2800">
              <a:latin charset="0" panose="02020603050405020304" pitchFamily="18" typeface="Times"/>
            </a:endParaRPr>
          </a:p>
          <a:p>
            <a:pPr algn="ctr"/>
            <a:r>
              <a:rPr b="1" dirty="0" lang="en-US" sz="3200">
                <a:latin charset="0" panose="02020603050405020304" pitchFamily="18" typeface="Times"/>
              </a:rPr>
              <a:t>     </a:t>
            </a:r>
            <a:r>
              <a:rPr b="1" dirty="0" lang="en-US" sz="3200">
                <a:solidFill>
                  <a:srgbClr val="002060"/>
                </a:solidFill>
                <a:latin charset="0" panose="02020603050405020304" pitchFamily="18" typeface="Times"/>
              </a:rPr>
              <a:t>Inter Mount Litera Zee School Championship</a:t>
            </a:r>
          </a:p>
          <a:p>
            <a:pPr algn="ctr"/>
            <a:r>
              <a:rPr b="1" dirty="0" lang="en-US" sz="3200">
                <a:solidFill>
                  <a:srgbClr val="002060"/>
                </a:solidFill>
                <a:latin charset="0" panose="02020603050405020304" pitchFamily="18" typeface="Times"/>
              </a:rPr>
              <a:t>Organized by Zee Learn @MLZS Naroli </a:t>
            </a:r>
            <a:r>
              <a:rPr b="1" dirty="0" err="1" lang="en-US" sz="3200">
                <a:solidFill>
                  <a:srgbClr val="002060"/>
                </a:solidFill>
                <a:latin charset="0" panose="02020603050405020304" pitchFamily="18" typeface="Times"/>
              </a:rPr>
              <a:t>Silvasa</a:t>
            </a:r>
            <a:endParaRPr b="1" dirty="0" lang="en-IN" sz="3200">
              <a:solidFill>
                <a:srgbClr val="002060"/>
              </a:solidFill>
              <a:latin charset="0" panose="02020603050405020304" pitchFamily="18" typeface="Time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l="95" r="95"/>
          <a:stretch/>
        </p:blipFill>
        <p:spPr>
          <a:xfrm>
            <a:off x="439438" y="1258918"/>
            <a:ext cx="7333978" cy="5279994"/>
          </a:xfrm>
          <a:prstGeom prst="round2DiagRect">
            <a:avLst>
              <a:gd fmla="val 16667" name="adj1"/>
              <a:gd fmla="val 0" name="adj2"/>
            </a:avLst>
          </a:prstGeom>
          <a:ln cap="sq" w="88900">
            <a:solidFill>
              <a:schemeClr val="accent2">
                <a:lumMod val="60000"/>
                <a:lumOff val="40000"/>
              </a:schemeClr>
            </a:solidFill>
            <a:miter lim="800000"/>
            <a:headEnd/>
            <a:tailEnd/>
          </a:ln>
          <a:effectLst>
            <a:outerShdw algn="tl" blurRad="254000" rotWithShape="0">
              <a:srgbClr val="000000">
                <a:alpha val="43000"/>
              </a:srgbClr>
            </a:outerShdw>
          </a:effectLst>
        </p:spPr>
      </p:pic>
      <p:sp>
        <p:nvSpPr>
          <p:cNvPr id="4" name="Slide Number Placeholder 3"/>
          <p:cNvSpPr>
            <a:spLocks noGrp="1"/>
          </p:cNvSpPr>
          <p:nvPr>
            <p:ph idx="12" sz="quarter" type="sldNum"/>
          </p:nvPr>
        </p:nvSpPr>
        <p:spPr/>
        <p:txBody>
          <a:bodyPr/>
          <a:lstStyle/>
          <a:p>
            <a:fld id="{4F1023B6-41B5-48C9-9D42-011F14A99E8D}" type="slidenum">
              <a:rPr lang="en-IN" smtClean="0"/>
              <a:t>97</a:t>
            </a:fld>
            <a:endParaRPr lang="en-IN"/>
          </a:p>
        </p:txBody>
      </p:sp>
      <p:sp>
        <p:nvSpPr>
          <p:cNvPr id="5" name="Scroll: Vertical 4">
            <a:extLst>
              <a:ext uri="{FF2B5EF4-FFF2-40B4-BE49-F238E27FC236}">
                <a16:creationId xmlns:a16="http://schemas.microsoft.com/office/drawing/2014/main" id="{2AD0F103-8538-E693-6A79-7D91C86309CE}"/>
              </a:ext>
            </a:extLst>
          </p:cNvPr>
          <p:cNvSpPr/>
          <p:nvPr/>
        </p:nvSpPr>
        <p:spPr>
          <a:xfrm>
            <a:off x="7860580" y="1401347"/>
            <a:ext cx="3962321" cy="5279994"/>
          </a:xfrm>
          <a:prstGeom prst="verticalScroll">
            <a:avLst/>
          </a:prstGeom>
          <a:ln w="28575">
            <a:solidFill>
              <a:srgbClr val="7030A0"/>
            </a:solidFill>
          </a:ln>
        </p:spPr>
        <p:style>
          <a:lnRef idx="2">
            <a:schemeClr val="accent4">
              <a:shade val="15000"/>
            </a:schemeClr>
          </a:lnRef>
          <a:fillRef idx="1">
            <a:schemeClr val="accent4"/>
          </a:fillRef>
          <a:effectRef idx="0">
            <a:schemeClr val="accent4"/>
          </a:effectRef>
          <a:fontRef idx="minor">
            <a:schemeClr val="lt1"/>
          </a:fontRef>
        </p:style>
        <p:txBody>
          <a:bodyPr anchor="ctr" rtlCol="0"/>
          <a:lstStyle/>
          <a:p>
            <a:pPr indent="-342900" marL="342900">
              <a:lnSpc>
                <a:spcPct val="107000"/>
              </a:lnSpc>
              <a:spcAft>
                <a:spcPts val="800"/>
              </a:spcAft>
              <a:buAutoNum type="arabicParenR"/>
            </a:pPr>
            <a:r>
              <a:rPr b="1" dirty="0" lang="en-GB" sz="1400">
                <a:solidFill>
                  <a:srgbClr val="000000"/>
                </a:solidFill>
              </a:rPr>
              <a:t>Vajra Choudhari</a:t>
            </a:r>
          </a:p>
          <a:p>
            <a:pPr indent="-342900" marL="342900">
              <a:lnSpc>
                <a:spcPct val="107000"/>
              </a:lnSpc>
              <a:spcAft>
                <a:spcPts val="800"/>
              </a:spcAft>
              <a:buAutoNum type="arabicParenR"/>
            </a:pPr>
            <a:r>
              <a:rPr b="1" dirty="0" lang="en-GB" sz="1400">
                <a:solidFill>
                  <a:srgbClr val="000000"/>
                </a:solidFill>
              </a:rPr>
              <a:t>Shlok </a:t>
            </a:r>
            <a:r>
              <a:rPr b="1" dirty="0" err="1" lang="en-GB" sz="1400">
                <a:solidFill>
                  <a:srgbClr val="000000"/>
                </a:solidFill>
              </a:rPr>
              <a:t>Rokde</a:t>
            </a:r>
            <a:endParaRPr b="1" dirty="0" lang="en-GB" sz="1400">
              <a:solidFill>
                <a:srgbClr val="000000"/>
              </a:solidFill>
            </a:endParaRPr>
          </a:p>
          <a:p>
            <a:pPr indent="-342900" marL="342900">
              <a:lnSpc>
                <a:spcPct val="107000"/>
              </a:lnSpc>
              <a:spcAft>
                <a:spcPts val="800"/>
              </a:spcAft>
              <a:buAutoNum type="arabicParenR"/>
            </a:pPr>
            <a:r>
              <a:rPr b="1" dirty="0" lang="en-GB" sz="1400">
                <a:solidFill>
                  <a:srgbClr val="000000"/>
                </a:solidFill>
              </a:rPr>
              <a:t>Arsh Sharma</a:t>
            </a:r>
          </a:p>
          <a:p>
            <a:pPr indent="-342900" marL="342900">
              <a:lnSpc>
                <a:spcPct val="107000"/>
              </a:lnSpc>
              <a:spcAft>
                <a:spcPts val="800"/>
              </a:spcAft>
              <a:buAutoNum type="arabicParenR"/>
            </a:pPr>
            <a:r>
              <a:rPr b="1" dirty="0" lang="en-GB" sz="1400">
                <a:solidFill>
                  <a:srgbClr val="000000"/>
                </a:solidFill>
              </a:rPr>
              <a:t>Vansh Khadse</a:t>
            </a:r>
          </a:p>
          <a:p>
            <a:pPr indent="-342900" marL="342900">
              <a:lnSpc>
                <a:spcPct val="107000"/>
              </a:lnSpc>
              <a:spcAft>
                <a:spcPts val="800"/>
              </a:spcAft>
              <a:buAutoNum type="arabicParenR"/>
            </a:pPr>
            <a:r>
              <a:rPr b="1" dirty="0" lang="en-GB" sz="1400">
                <a:solidFill>
                  <a:srgbClr val="000000"/>
                </a:solidFill>
              </a:rPr>
              <a:t>Shourya Belsare</a:t>
            </a:r>
          </a:p>
          <a:p>
            <a:pPr indent="-342900" marL="342900">
              <a:lnSpc>
                <a:spcPct val="107000"/>
              </a:lnSpc>
              <a:spcAft>
                <a:spcPts val="800"/>
              </a:spcAft>
              <a:buAutoNum type="arabicParenR"/>
            </a:pPr>
            <a:r>
              <a:rPr b="1" dirty="0" err="1" lang="en-GB" sz="1400">
                <a:solidFill>
                  <a:srgbClr val="000000"/>
                </a:solidFill>
              </a:rPr>
              <a:t>Divydeep</a:t>
            </a:r>
            <a:r>
              <a:rPr b="1" dirty="0" lang="en-GB" sz="1400">
                <a:solidFill>
                  <a:srgbClr val="000000"/>
                </a:solidFill>
              </a:rPr>
              <a:t> Bondre</a:t>
            </a:r>
          </a:p>
          <a:p>
            <a:pPr indent="-342900" marL="342900">
              <a:lnSpc>
                <a:spcPct val="107000"/>
              </a:lnSpc>
              <a:spcAft>
                <a:spcPts val="800"/>
              </a:spcAft>
              <a:buAutoNum type="arabicParenR"/>
            </a:pPr>
            <a:r>
              <a:rPr b="1" dirty="0" err="1" lang="en-GB" sz="1400">
                <a:solidFill>
                  <a:srgbClr val="000000"/>
                </a:solidFill>
              </a:rPr>
              <a:t>Tirthesh</a:t>
            </a:r>
            <a:r>
              <a:rPr b="1" dirty="0" lang="en-GB" sz="1400">
                <a:solidFill>
                  <a:srgbClr val="000000"/>
                </a:solidFill>
              </a:rPr>
              <a:t> Langote</a:t>
            </a:r>
          </a:p>
          <a:p>
            <a:pPr indent="-342900" marL="342900">
              <a:lnSpc>
                <a:spcPct val="107000"/>
              </a:lnSpc>
              <a:spcAft>
                <a:spcPts val="800"/>
              </a:spcAft>
              <a:buAutoNum type="arabicParenR"/>
            </a:pPr>
            <a:r>
              <a:rPr b="1" dirty="0" lang="en-GB" sz="1400">
                <a:solidFill>
                  <a:srgbClr val="000000"/>
                </a:solidFill>
              </a:rPr>
              <a:t>Virat Paul</a:t>
            </a:r>
          </a:p>
          <a:p>
            <a:pPr indent="-342900" marL="342900">
              <a:lnSpc>
                <a:spcPct val="107000"/>
              </a:lnSpc>
              <a:spcAft>
                <a:spcPts val="800"/>
              </a:spcAft>
              <a:buAutoNum type="arabicParenR"/>
            </a:pPr>
            <a:r>
              <a:rPr b="1" dirty="0" err="1" lang="en-GB" sz="1400">
                <a:solidFill>
                  <a:srgbClr val="000000"/>
                </a:solidFill>
              </a:rPr>
              <a:t>Nainshu</a:t>
            </a:r>
            <a:r>
              <a:rPr b="1" dirty="0" lang="en-GB" sz="1400">
                <a:solidFill>
                  <a:srgbClr val="000000"/>
                </a:solidFill>
              </a:rPr>
              <a:t> Mahajan</a:t>
            </a:r>
          </a:p>
          <a:p>
            <a:pPr indent="-342900" marL="342900">
              <a:lnSpc>
                <a:spcPct val="107000"/>
              </a:lnSpc>
              <a:spcAft>
                <a:spcPts val="800"/>
              </a:spcAft>
              <a:buAutoNum type="arabicParenR"/>
            </a:pPr>
            <a:r>
              <a:rPr b="1" dirty="0" lang="en-GB" sz="1400">
                <a:solidFill>
                  <a:srgbClr val="000000"/>
                </a:solidFill>
              </a:rPr>
              <a:t>Rudra </a:t>
            </a:r>
            <a:r>
              <a:rPr b="1" dirty="0" err="1" lang="en-GB" sz="1400">
                <a:solidFill>
                  <a:srgbClr val="000000"/>
                </a:solidFill>
              </a:rPr>
              <a:t>pahade</a:t>
            </a:r>
            <a:endParaRPr b="1" dirty="0" lang="en-GB" sz="1400">
              <a:solidFill>
                <a:srgbClr val="000000"/>
              </a:solidFill>
            </a:endParaRPr>
          </a:p>
          <a:p>
            <a:pPr indent="-342900" marL="342900">
              <a:lnSpc>
                <a:spcPct val="107000"/>
              </a:lnSpc>
              <a:spcAft>
                <a:spcPts val="800"/>
              </a:spcAft>
              <a:buAutoNum type="arabicParenR"/>
            </a:pPr>
            <a:r>
              <a:rPr b="1" dirty="0" lang="en-GB" sz="1400">
                <a:solidFill>
                  <a:srgbClr val="000000"/>
                </a:solidFill>
              </a:rPr>
              <a:t>Kshitij Deshmane</a:t>
            </a:r>
          </a:p>
        </p:txBody>
      </p:sp>
      <p:sp>
        <p:nvSpPr>
          <p:cNvPr id="6" name="Rectangle 5">
            <a:extLst>
              <a:ext uri="{FF2B5EF4-FFF2-40B4-BE49-F238E27FC236}">
                <a16:creationId xmlns:a16="http://schemas.microsoft.com/office/drawing/2014/main" id="{F875DA8F-783F-168C-A612-61A0F5942733}"/>
              </a:ext>
            </a:extLst>
          </p:cNvPr>
          <p:cNvSpPr/>
          <p:nvPr/>
        </p:nvSpPr>
        <p:spPr>
          <a:xfrm>
            <a:off x="8384589" y="1892162"/>
            <a:ext cx="2969211" cy="461665"/>
          </a:xfrm>
          <a:prstGeom prst="rect">
            <a:avLst/>
          </a:prstGeom>
          <a:noFill/>
        </p:spPr>
        <p:txBody>
          <a:bodyPr bIns="45720" lIns="91440" rIns="91440" tIns="45720" wrap="none">
            <a:spAutoFit/>
          </a:bodyPr>
          <a:lstStyle/>
          <a:p>
            <a:pPr algn="ctr"/>
            <a:r>
              <a:rPr b="1" cap="none" dirty="0" lang="en-GB" spc="0" sz="2400" u="sng">
                <a:ln w="9525">
                  <a:solidFill>
                    <a:schemeClr val="bg1"/>
                  </a:solidFill>
                  <a:prstDash val="solid"/>
                </a:ln>
                <a:solidFill>
                  <a:schemeClr val="tx1"/>
                </a:solidFill>
                <a:effectLst>
                  <a:outerShdw algn="tl" blurRad="12700" dir="2700000" dist="38100" rotWithShape="0">
                    <a:schemeClr val="bg1">
                      <a:lumMod val="50000"/>
                    </a:schemeClr>
                  </a:outerShdw>
                </a:effectLst>
              </a:rPr>
              <a:t>Bronze Medal Winner</a:t>
            </a:r>
            <a:endParaRPr b="1" cap="none" dirty="0" lang="en-IN" spc="0" sz="2400" u="sng">
              <a:ln w="9525">
                <a:solidFill>
                  <a:schemeClr val="bg1"/>
                </a:solidFill>
                <a:prstDash val="solid"/>
              </a:ln>
              <a:solidFill>
                <a:schemeClr val="tx1"/>
              </a:solidFill>
              <a:effectLst>
                <a:outerShdw algn="tl" blurRad="12700" dir="2700000" dist="38100" rotWithShape="0">
                  <a:schemeClr val="bg1">
                    <a:lumMod val="50000"/>
                  </a:schemeClr>
                </a:outerShdw>
              </a:effectLst>
            </a:endParaRPr>
          </a:p>
        </p:txBody>
      </p:sp>
    </p:spTree>
  </p:cSld>
  <p:clrMapOvr>
    <a:masterClrMapping/>
  </p:clrMapOvr>
</p:sld>
</file>

<file path=ppt/slides/slide9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ounded Rectangle 1"/>
          <p:cNvSpPr/>
          <p:nvPr/>
        </p:nvSpPr>
        <p:spPr>
          <a:xfrm>
            <a:off x="0" y="383178"/>
            <a:ext cx="12192000" cy="539014"/>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anchor="ctr" rtlCol="0"/>
          <a:lstStyle>
            <a:defPPr>
              <a:defRPr lang="en-US"/>
            </a:defPPr>
            <a:lvl1pPr algn="l" defTabSz="914400" eaLnBrk="1" hangingPunct="1" latinLnBrk="0" marL="0" rtl="0">
              <a:defRPr kern="1200" sz="1800">
                <a:solidFill>
                  <a:schemeClr val="dk1"/>
                </a:solidFill>
                <a:latin typeface="+mn-lt"/>
                <a:ea typeface="+mn-ea"/>
                <a:cs typeface="+mn-cs"/>
              </a:defRPr>
            </a:lvl1pPr>
            <a:lvl2pPr algn="l" defTabSz="914400" eaLnBrk="1" hangingPunct="1" latinLnBrk="0" marL="457200" rtl="0">
              <a:defRPr kern="1200" sz="1800">
                <a:solidFill>
                  <a:schemeClr val="dk1"/>
                </a:solidFill>
                <a:latin typeface="+mn-lt"/>
                <a:ea typeface="+mn-ea"/>
                <a:cs typeface="+mn-cs"/>
              </a:defRPr>
            </a:lvl2pPr>
            <a:lvl3pPr algn="l" defTabSz="914400" eaLnBrk="1" hangingPunct="1" latinLnBrk="0" marL="914400" rtl="0">
              <a:defRPr kern="1200" sz="1800">
                <a:solidFill>
                  <a:schemeClr val="dk1"/>
                </a:solidFill>
                <a:latin typeface="+mn-lt"/>
                <a:ea typeface="+mn-ea"/>
                <a:cs typeface="+mn-cs"/>
              </a:defRPr>
            </a:lvl3pPr>
            <a:lvl4pPr algn="l" defTabSz="914400" eaLnBrk="1" hangingPunct="1" latinLnBrk="0" marL="1371600" rtl="0">
              <a:defRPr kern="1200" sz="1800">
                <a:solidFill>
                  <a:schemeClr val="dk1"/>
                </a:solidFill>
                <a:latin typeface="+mn-lt"/>
                <a:ea typeface="+mn-ea"/>
                <a:cs typeface="+mn-cs"/>
              </a:defRPr>
            </a:lvl4pPr>
            <a:lvl5pPr algn="l" defTabSz="914400" eaLnBrk="1" hangingPunct="1" latinLnBrk="0" marL="1828800" rtl="0">
              <a:defRPr kern="1200" sz="1800">
                <a:solidFill>
                  <a:schemeClr val="dk1"/>
                </a:solidFill>
                <a:latin typeface="+mn-lt"/>
                <a:ea typeface="+mn-ea"/>
                <a:cs typeface="+mn-cs"/>
              </a:defRPr>
            </a:lvl5pPr>
            <a:lvl6pPr algn="l" defTabSz="914400" eaLnBrk="1" hangingPunct="1" latinLnBrk="0" marL="2286000" rtl="0">
              <a:defRPr kern="1200" sz="1800">
                <a:solidFill>
                  <a:schemeClr val="dk1"/>
                </a:solidFill>
                <a:latin typeface="+mn-lt"/>
                <a:ea typeface="+mn-ea"/>
                <a:cs typeface="+mn-cs"/>
              </a:defRPr>
            </a:lvl6pPr>
            <a:lvl7pPr algn="l" defTabSz="914400" eaLnBrk="1" hangingPunct="1" latinLnBrk="0" marL="2743200" rtl="0">
              <a:defRPr kern="1200" sz="1800">
                <a:solidFill>
                  <a:schemeClr val="dk1"/>
                </a:solidFill>
                <a:latin typeface="+mn-lt"/>
                <a:ea typeface="+mn-ea"/>
                <a:cs typeface="+mn-cs"/>
              </a:defRPr>
            </a:lvl7pPr>
            <a:lvl8pPr algn="l" defTabSz="914400" eaLnBrk="1" hangingPunct="1" latinLnBrk="0" marL="3200400" rtl="0">
              <a:defRPr kern="1200" sz="1800">
                <a:solidFill>
                  <a:schemeClr val="dk1"/>
                </a:solidFill>
                <a:latin typeface="+mn-lt"/>
                <a:ea typeface="+mn-ea"/>
                <a:cs typeface="+mn-cs"/>
              </a:defRPr>
            </a:lvl8pPr>
            <a:lvl9pPr algn="l" defTabSz="914400" eaLnBrk="1" hangingPunct="1" latinLnBrk="0" marL="3657600" rtl="0">
              <a:defRPr kern="1200" sz="1800">
                <a:solidFill>
                  <a:schemeClr val="dk1"/>
                </a:solidFill>
                <a:latin typeface="+mn-lt"/>
                <a:ea typeface="+mn-ea"/>
                <a:cs typeface="+mn-cs"/>
              </a:defRPr>
            </a:lvl9pPr>
          </a:lstStyle>
          <a:p>
            <a:pPr algn="ctr"/>
            <a:r>
              <a:rPr b="1" dirty="0" lang="en-US" sz="3200">
                <a:latin charset="0" panose="02020603050405020304" pitchFamily="18" typeface="Times"/>
              </a:rPr>
              <a:t> </a:t>
            </a:r>
            <a:r>
              <a:rPr b="1" dirty="0" lang="en-US" sz="3200">
                <a:solidFill>
                  <a:srgbClr val="002060"/>
                </a:solidFill>
                <a:latin charset="0" panose="02020603050405020304" pitchFamily="18" typeface="Times"/>
              </a:rPr>
              <a:t>2</a:t>
            </a:r>
            <a:r>
              <a:rPr b="1" baseline="30000" dirty="0" lang="en-US" sz="3200">
                <a:solidFill>
                  <a:srgbClr val="002060"/>
                </a:solidFill>
                <a:latin charset="0" panose="02020603050405020304" pitchFamily="18" typeface="Times"/>
              </a:rPr>
              <a:t>nd</a:t>
            </a:r>
            <a:r>
              <a:rPr b="1" dirty="0" lang="en-US" sz="3200">
                <a:solidFill>
                  <a:srgbClr val="002060"/>
                </a:solidFill>
                <a:latin charset="0" panose="02020603050405020304" pitchFamily="18" typeface="Times"/>
              </a:rPr>
              <a:t> Prize in </a:t>
            </a:r>
            <a:r>
              <a:rPr b="1" dirty="0" err="1" lang="en-US" sz="3200">
                <a:solidFill>
                  <a:srgbClr val="002060"/>
                </a:solidFill>
                <a:latin charset="0" panose="02020603050405020304" pitchFamily="18" typeface="Times"/>
              </a:rPr>
              <a:t>Lokmat</a:t>
            </a:r>
            <a:r>
              <a:rPr b="1" dirty="0" lang="en-US" sz="3200">
                <a:solidFill>
                  <a:srgbClr val="002060"/>
                </a:solidFill>
                <a:latin charset="0" panose="02020603050405020304" pitchFamily="18" typeface="Times"/>
              </a:rPr>
              <a:t> Inter School Dance Competition Balotsav-2025</a:t>
            </a:r>
            <a:endParaRPr b="1" dirty="0" lang="en-IN" sz="3200">
              <a:solidFill>
                <a:srgbClr val="002060"/>
              </a:solidFill>
              <a:latin charset="0" panose="02020603050405020304" pitchFamily="18" typeface="Time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b="89" t="89"/>
          <a:stretch/>
        </p:blipFill>
        <p:spPr>
          <a:xfrm>
            <a:off x="309471" y="1442315"/>
            <a:ext cx="8084467" cy="4722321"/>
          </a:xfrm>
          <a:prstGeom prst="round2DiagRect">
            <a:avLst>
              <a:gd fmla="val 16667" name="adj1"/>
              <a:gd fmla="val 0" name="adj2"/>
            </a:avLst>
          </a:prstGeom>
          <a:ln cap="sq" w="88900">
            <a:solidFill>
              <a:schemeClr val="accent2">
                <a:lumMod val="40000"/>
                <a:lumOff val="60000"/>
              </a:schemeClr>
            </a:solidFill>
            <a:miter lim="800000"/>
            <a:headEnd/>
            <a:tailEnd/>
          </a:ln>
          <a:effectLst>
            <a:outerShdw algn="tl" blurRad="254000" rotWithShape="0">
              <a:srgbClr val="000000">
                <a:alpha val="43000"/>
              </a:srgbClr>
            </a:outerShdw>
          </a:effectLst>
        </p:spPr>
      </p:pic>
      <p:sp>
        <p:nvSpPr>
          <p:cNvPr id="4" name="Slide Number Placeholder 3"/>
          <p:cNvSpPr>
            <a:spLocks noGrp="1"/>
          </p:cNvSpPr>
          <p:nvPr>
            <p:ph idx="12" sz="quarter" type="sldNum"/>
          </p:nvPr>
        </p:nvSpPr>
        <p:spPr/>
        <p:txBody>
          <a:bodyPr/>
          <a:lstStyle/>
          <a:p>
            <a:fld id="{4F1023B6-41B5-48C9-9D42-011F14A99E8D}" type="slidenum">
              <a:rPr lang="en-IN" smtClean="0"/>
              <a:t>98</a:t>
            </a:fld>
            <a:endParaRPr lang="en-IN"/>
          </a:p>
        </p:txBody>
      </p:sp>
      <p:sp>
        <p:nvSpPr>
          <p:cNvPr id="6" name="Scroll: Vertical 5">
            <a:extLst>
              <a:ext uri="{FF2B5EF4-FFF2-40B4-BE49-F238E27FC236}">
                <a16:creationId xmlns:a16="http://schemas.microsoft.com/office/drawing/2014/main" id="{7075B81A-7AB5-A44E-3B95-C87B68A2DDA5}"/>
              </a:ext>
            </a:extLst>
          </p:cNvPr>
          <p:cNvSpPr/>
          <p:nvPr/>
        </p:nvSpPr>
        <p:spPr>
          <a:xfrm>
            <a:off x="8229679" y="922192"/>
            <a:ext cx="3962321" cy="5510094"/>
          </a:xfrm>
          <a:prstGeom prst="verticalScroll">
            <a:avLst/>
          </a:prstGeom>
          <a:ln w="28575">
            <a:solidFill>
              <a:srgbClr val="7030A0"/>
            </a:solidFill>
          </a:ln>
        </p:spPr>
        <p:style>
          <a:lnRef idx="2">
            <a:schemeClr val="accent4">
              <a:shade val="15000"/>
            </a:schemeClr>
          </a:lnRef>
          <a:fillRef idx="1">
            <a:schemeClr val="accent4"/>
          </a:fillRef>
          <a:effectRef idx="0">
            <a:schemeClr val="accent4"/>
          </a:effectRef>
          <a:fontRef idx="minor">
            <a:schemeClr val="lt1"/>
          </a:fontRef>
        </p:style>
        <p:txBody>
          <a:bodyPr anchor="ctr" rtlCol="0"/>
          <a:lstStyle/>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Jai Agnihotri</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Shlok Rokde</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Arsh Sharma</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Vansh Khadse</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Arnav Chide</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Divydeep Bondre</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Tirthesh Langote</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Aaradhya Kawalkar</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Nainshu Mahajan</a:t>
            </a:r>
            <a:r>
              <a:rPr b="1" baseline="0" cap="none" i="0" kern="1200" kumimoji="0" lang="en-IN" noProof="0" normalizeH="0" spc="0" strike="noStrike" sz="1800" u="none">
                <a:ln>
                  <a:noFill/>
                </a:ln>
                <a:solidFill>
                  <a:prstClr val="black"/>
                </a:solidFill>
                <a:effectLst/>
                <a:uLnTx/>
                <a:uFillTx/>
                <a:latin charset="0" panose="02020603050405020304" pitchFamily="18" typeface="Times"/>
                <a:ea typeface="DejaVu Sans"/>
                <a:cs typeface="+mn-cs"/>
              </a:rPr>
              <a:t>u</a:t>
            </a:r>
            <a:endParaRPr b="1" baseline="0" cap="none" dirty="0" i="0" kern="1200" kumimoji="0" lang="en-GB" noProof="0" normalizeH="0" spc="0" strike="noStrike" sz="1800" u="none">
              <a:ln>
                <a:noFill/>
              </a:ln>
              <a:solidFill>
                <a:prstClr val="black"/>
              </a:solidFill>
              <a:effectLst/>
              <a:uLnTx/>
              <a:uFillTx/>
              <a:latin typeface="Calibri"/>
              <a:ea typeface="+mn-ea"/>
              <a:cs typeface="+mn-cs"/>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ACA3D-9B00-CBE0-E1C5-6074952FB72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441B76-8513-B256-2906-F59C54A22B01}"/>
              </a:ext>
            </a:extLst>
          </p:cNvPr>
          <p:cNvSpPr>
            <a:spLocks noGrp="1"/>
          </p:cNvSpPr>
          <p:nvPr>
            <p:ph type="sldNum" sz="quarter" idx="12"/>
          </p:nvPr>
        </p:nvSpPr>
        <p:spPr/>
        <p:txBody>
          <a:bodyPr/>
          <a:lstStyle/>
          <a:p>
            <a:fld id="{4F1023B6-41B5-48C9-9D42-011F14A99E8D}" type="slidenum">
              <a:rPr lang="en-IN" smtClean="0"/>
              <a:t>99</a:t>
            </a:fld>
            <a:endParaRPr lang="en-IN"/>
          </a:p>
        </p:txBody>
      </p:sp>
      <p:pic>
        <p:nvPicPr>
          <p:cNvPr id="3" name="Picture 2">
            <a:extLst>
              <a:ext uri="{FF2B5EF4-FFF2-40B4-BE49-F238E27FC236}">
                <a16:creationId xmlns:a16="http://schemas.microsoft.com/office/drawing/2014/main" id="{12C6FE6C-3F72-5CCA-F9F2-3C8D9721EF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id="4" name="Picture 3" descr="Chart — NSE:ZEELEARN — TradingView ...">
            <a:extLst>
              <a:ext uri="{FF2B5EF4-FFF2-40B4-BE49-F238E27FC236}">
                <a16:creationId xmlns:a16="http://schemas.microsoft.com/office/drawing/2014/main" id="{CB830150-2E4A-9D59-B54F-2534386B9A35}"/>
              </a:ext>
            </a:extLst>
          </p:cNvPr>
          <p:cNvPicPr>
            <a:picLocks noChangeAspect="1"/>
          </p:cNvPicPr>
          <p:nvPr/>
        </p:nvPicPr>
        <p:blipFill>
          <a:blip r:embed="rId3"/>
          <a:stretch>
            <a:fillRect/>
          </a:stretch>
        </p:blipFill>
        <p:spPr>
          <a:xfrm>
            <a:off x="10813963" y="5479963"/>
            <a:ext cx="1378037" cy="1378037"/>
          </a:xfrm>
          <a:prstGeom prst="rect">
            <a:avLst/>
          </a:prstGeom>
        </p:spPr>
      </p:pic>
      <p:pic>
        <p:nvPicPr>
          <p:cNvPr id="6" name="Picture 5">
            <a:extLst>
              <a:ext uri="{FF2B5EF4-FFF2-40B4-BE49-F238E27FC236}">
                <a16:creationId xmlns:a16="http://schemas.microsoft.com/office/drawing/2014/main" id="{97AFA9C0-AD48-E2CB-1B45-9E72D1A4B3B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0774" y="982520"/>
            <a:ext cx="6903218" cy="5738955"/>
          </a:xfrm>
          <a:prstGeom prst="rect">
            <a:avLst/>
          </a:prstGeom>
        </p:spPr>
      </p:pic>
      <p:sp>
        <p:nvSpPr>
          <p:cNvPr id="7" name="Rectangle 6">
            <a:extLst>
              <a:ext uri="{FF2B5EF4-FFF2-40B4-BE49-F238E27FC236}">
                <a16:creationId xmlns:a16="http://schemas.microsoft.com/office/drawing/2014/main" id="{2655AF09-3D2D-B3F0-3EA2-539C62465620}"/>
              </a:ext>
            </a:extLst>
          </p:cNvPr>
          <p:cNvSpPr/>
          <p:nvPr/>
        </p:nvSpPr>
        <p:spPr>
          <a:xfrm>
            <a:off x="2414238" y="-3906"/>
            <a:ext cx="9285619"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Mount Litera Students at </a:t>
            </a:r>
            <a:r>
              <a:rPr lang="en-US" sz="48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Akashvani</a:t>
            </a:r>
            <a:endPar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a:extLst>
              <a:ext uri="{FF2B5EF4-FFF2-40B4-BE49-F238E27FC236}">
                <a16:creationId xmlns:a16="http://schemas.microsoft.com/office/drawing/2014/main" id="{43E860DD-5515-3C0A-E1A8-C41272B9B04B}"/>
              </a:ext>
            </a:extLst>
          </p:cNvPr>
          <p:cNvSpPr/>
          <p:nvPr/>
        </p:nvSpPr>
        <p:spPr>
          <a:xfrm>
            <a:off x="7159800" y="982520"/>
            <a:ext cx="4993226" cy="1815882"/>
          </a:xfrm>
          <a:prstGeom prst="rect">
            <a:avLst/>
          </a:prstGeom>
          <a:noFill/>
        </p:spPr>
        <p:txBody>
          <a:bodyPr wrap="none" lIns="91440" tIns="45720" rIns="91440" bIns="45720">
            <a:spAutoFit/>
          </a:bodyPr>
          <a:lstStyle/>
          <a:p>
            <a:pPr algn="ctr"/>
            <a:r>
              <a:rPr lang="en-US" sz="2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Our students performed at</a:t>
            </a:r>
          </a:p>
          <a:p>
            <a:pPr algn="ctr"/>
            <a:r>
              <a:rPr lang="en-US" sz="28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Akashvani</a:t>
            </a:r>
            <a:r>
              <a:rPr lang="en-US" sz="2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under the banner</a:t>
            </a:r>
          </a:p>
          <a:p>
            <a:pPr algn="ctr"/>
            <a:r>
              <a:rPr lang="en-US" sz="2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of “Indradhanush” an Initiative</a:t>
            </a:r>
          </a:p>
          <a:p>
            <a:pPr algn="ctr"/>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Taken by All India Radio Nagpur</a:t>
            </a:r>
            <a:r>
              <a:rPr lang="en-US" sz="2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p>
        </p:txBody>
      </p:sp>
      <p:pic>
        <p:nvPicPr>
          <p:cNvPr id="8" name="Picture 7" descr="All India Radio - Wikipedia">
            <a:extLst>
              <a:ext uri="{FF2B5EF4-FFF2-40B4-BE49-F238E27FC236}">
                <a16:creationId xmlns:a16="http://schemas.microsoft.com/office/drawing/2014/main" id="{1AE1F47B-E083-922F-58B6-E2704DA26462}"/>
              </a:ext>
            </a:extLst>
          </p:cNvPr>
          <p:cNvPicPr>
            <a:picLocks noChangeAspect="1"/>
          </p:cNvPicPr>
          <p:nvPr/>
        </p:nvPicPr>
        <p:blipFill>
          <a:blip r:embed="rId5"/>
          <a:stretch>
            <a:fillRect/>
          </a:stretch>
        </p:blipFill>
        <p:spPr>
          <a:xfrm>
            <a:off x="8518175" y="3134295"/>
            <a:ext cx="2276475" cy="2009775"/>
          </a:xfrm>
          <a:prstGeom prst="rect">
            <a:avLst/>
          </a:prstGeom>
        </p:spPr>
      </p:pic>
    </p:spTree>
    <p:extLst>
      <p:ext uri="{BB962C8B-B14F-4D97-AF65-F5344CB8AC3E}">
        <p14:creationId xmlns:p14="http://schemas.microsoft.com/office/powerpoint/2010/main" val="1917807859"/>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1538</TotalTime>
  <Words>3415</Words>
  <Application>Microsoft Office PowerPoint</Application>
  <PresentationFormat>Widescreen</PresentationFormat>
  <Paragraphs>868</Paragraphs>
  <Slides>148</Slides>
  <Notes>9</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148</vt:i4>
      </vt:variant>
    </vt:vector>
  </HeadingPairs>
  <TitlesOfParts>
    <vt:vector size="166" baseType="lpstr">
      <vt:lpstr>Algerian</vt:lpstr>
      <vt:lpstr>Arial</vt:lpstr>
      <vt:lpstr>Baskerville Old Face</vt:lpstr>
      <vt:lpstr>Calibri</vt:lpstr>
      <vt:lpstr>Calibri Light</vt:lpstr>
      <vt:lpstr>Cambria</vt:lpstr>
      <vt:lpstr>Constantia</vt:lpstr>
      <vt:lpstr>DejaVu Sans</vt:lpstr>
      <vt:lpstr>Fregan Serif</vt:lpstr>
      <vt:lpstr>Jokerman</vt:lpstr>
      <vt:lpstr>Mangal</vt:lpstr>
      <vt:lpstr>Papyrus</vt:lpstr>
      <vt:lpstr>Raleway</vt:lpstr>
      <vt:lpstr>Segoe UI Semilight</vt:lpstr>
      <vt:lpstr>Times</vt:lpstr>
      <vt:lpstr>Times New Roman</vt:lpstr>
      <vt:lpstr>Wingdings</vt:lpstr>
      <vt:lpstr>Theme1</vt:lpstr>
      <vt:lpstr>PowerPoint Presentation</vt:lpstr>
      <vt:lpstr>PowerPoint Presentation</vt:lpstr>
      <vt:lpstr>PowerPoint Presentation</vt:lpstr>
      <vt:lpstr>PowerPoint Presentation</vt:lpstr>
      <vt:lpstr>PowerPoint Presentation</vt:lpstr>
      <vt:lpstr>            Zee Learn Vision Statement and Core Values</vt:lpstr>
      <vt:lpstr>Panchakoshas </vt:lpstr>
      <vt:lpstr>    21st Century Skills and10-Dimensional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Science  Lab</vt:lpstr>
      <vt:lpstr>                   MATH Lab</vt:lpstr>
      <vt:lpstr>               Computer Lab</vt:lpstr>
      <vt:lpstr>                      Class Rooms</vt:lpstr>
      <vt:lpstr>    Co- scholastic Activity Areas.. (Music Room)</vt:lpstr>
      <vt:lpstr>      Co- scholastic Activity Areas.. (Dance Room)</vt:lpstr>
      <vt:lpstr>PowerPoint Presentation</vt:lpstr>
      <vt:lpstr>PowerPoint Presentation</vt:lpstr>
      <vt:lpstr>      </vt:lpstr>
      <vt:lpstr>        School Reopening</vt:lpstr>
      <vt:lpstr>Yoga Day &amp; World Music Day</vt:lpstr>
      <vt:lpstr>        Back to School Activities</vt:lpstr>
      <vt:lpstr>          Club Orientation</vt:lpstr>
      <vt:lpstr>PowerPoint Presentation</vt:lpstr>
      <vt:lpstr>Scout And Guide Pratham Sopan (Grade 6 onwards)</vt:lpstr>
      <vt:lpstr>Scout And Guide Pratham Sopan</vt:lpstr>
      <vt:lpstr>         Kargil Vijay Diwas </vt:lpstr>
      <vt:lpstr>              Library Day</vt:lpstr>
      <vt:lpstr>      International Tiger’s Day </vt:lpstr>
      <vt:lpstr>PowerPoint Presentation</vt:lpstr>
      <vt:lpstr> Investiture Ceremony </vt:lpstr>
      <vt:lpstr> Independence Day Celebration </vt:lpstr>
      <vt:lpstr> National Sports Day </vt:lpstr>
      <vt:lpstr>Basketball Match  (Girls)</vt:lpstr>
      <vt:lpstr>Sanskrit Diwas</vt:lpstr>
      <vt:lpstr>PowerPoint Presentation</vt:lpstr>
      <vt:lpstr>PowerPoint Presentation</vt:lpstr>
      <vt:lpstr>PowerPoint Presentation</vt:lpstr>
      <vt:lpstr>PowerPoint Presentation</vt:lpstr>
      <vt:lpstr>            Republic Day</vt:lpstr>
      <vt:lpstr>Art of Story Telling Activity (CCA English Gr 6 &amp; 7) Resource person :Mr. Jitendra Gangwani, the Founder and CEO of Jeet Pinnacle</vt:lpstr>
      <vt:lpstr>Marathi Diwas &amp; Shivaji Jayanti Celebration </vt:lpstr>
      <vt:lpstr>‘ Creatophora’ Science Exhibition</vt:lpstr>
      <vt:lpstr>PowerPoint Presentation</vt:lpstr>
      <vt:lpstr>STEAM activity Plane Simulation</vt:lpstr>
      <vt:lpstr>   STEAM Lab Activities</vt:lpstr>
      <vt:lpstr>STEAM activity(Parachute Rocket)</vt:lpstr>
      <vt:lpstr>ACADEMIC ACTIVITIES</vt:lpstr>
      <vt:lpstr>DSP Day Specific Plan  - (Grade I onwards) </vt:lpstr>
      <vt:lpstr>PowerPoint Presentation</vt:lpstr>
      <vt:lpstr>PowerPoint Presentation</vt:lpstr>
      <vt:lpstr>            National Mathematics Day</vt:lpstr>
      <vt:lpstr>        Science Lab Activities</vt:lpstr>
      <vt:lpstr>PowerPoint Presentation</vt:lpstr>
      <vt:lpstr>       Exam Conduction</vt:lpstr>
      <vt:lpstr>PowerPoint Presentation</vt:lpstr>
      <vt:lpstr>GENESIS  SESSION 2026 -2027</vt:lpstr>
      <vt:lpstr>PowerPoint Presentation</vt:lpstr>
      <vt:lpstr>HO TRAINING  BY CSD</vt:lpstr>
      <vt:lpstr>*Arti-Zee-ng* Clay Modelling Workshop</vt:lpstr>
      <vt:lpstr>PowerPoint Presentation</vt:lpstr>
      <vt:lpstr>PowerPoint Presentation</vt:lpstr>
      <vt:lpstr>EPTA Meetings</vt:lpstr>
      <vt:lpstr>  Student Council Meetings </vt:lpstr>
      <vt:lpstr>PowerPoint Presentation</vt:lpstr>
      <vt:lpstr>POCSO  Meeting</vt:lpstr>
      <vt:lpstr>POSH Meeting</vt:lpstr>
      <vt:lpstr>TMC Meeting</vt:lpstr>
      <vt:lpstr>Library Advisory Committee Meeting</vt:lpstr>
      <vt:lpstr>Parent Teacher Meetings</vt:lpstr>
      <vt:lpstr>Interschool Participations &amp; Achievements of Students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Important Points To Note   To Make This Educational Journey Enjoyable  </vt:lpstr>
      <vt:lpstr>Subject wise Notebook List is/will  be shared on MCB groups to get a better understanding about notebook division.</vt:lpstr>
      <vt:lpstr>PowerPoint Presentation</vt:lpstr>
      <vt:lpstr>MLZS Enrichment Programs DCP and FLiP – Grade III onwards</vt:lpstr>
      <vt:lpstr>PowerPoint Presentation</vt:lpstr>
      <vt:lpstr>Along with Books/Notebooks following items are also provided in book kit. </vt:lpstr>
      <vt:lpstr>                                            MLZS ALMANAC</vt:lpstr>
      <vt:lpstr>PowerPoint Presentation</vt:lpstr>
      <vt:lpstr>            ANNUAL CALENDAR</vt:lpstr>
      <vt:lpstr>PowerPoint Presentation</vt:lpstr>
      <vt:lpstr>SCHOOL REOPENING DATE Grade III to X Tuesday, 30th  June 2026  School Timing For Students  </vt:lpstr>
      <vt:lpstr>TIMING FOR VAN STUDENTS ON WEDNESDAY, 1ST JULY 2026.</vt:lpstr>
      <vt:lpstr>PowerPoint Presentation</vt:lpstr>
      <vt:lpstr>PowerPoint Presentation</vt:lpstr>
      <vt:lpstr>               School’s Daily Schedule </vt:lpstr>
      <vt:lpstr>PowerPoint Presentation</vt:lpstr>
      <vt:lpstr>PowerPoint Presentation</vt:lpstr>
      <vt:lpstr>PowerPoint Presentation</vt:lpstr>
      <vt:lpstr>PowerPoint Presentation</vt:lpstr>
      <vt:lpstr>PowerPoint Presentation</vt:lpstr>
      <vt:lpstr>ASSESSMENT/ EVALUATION</vt:lpstr>
      <vt:lpstr>PowerPoint Presentation</vt:lpstr>
      <vt:lpstr>PowerPoint Presentation</vt:lpstr>
      <vt:lpstr>CCA (Co-curricular Activities) &amp; CLUBS</vt:lpstr>
      <vt:lpstr>PowerPoint Presentation</vt:lpstr>
      <vt:lpstr>PowerPoint Presentation</vt:lpstr>
      <vt:lpstr>MODES OF TRANSPORT  1. School Transport Facility is available in school.  Fleet In-charge – Mr. Mayur Acharya 78880 18773  2. Parents availing private van for their ward are requested to fill the Van Declaration Form (to be given with the book set) and submit it compulsorily on the first day of school.  3. Parents/Van drivers coming to collect their ward to please carry Escort card.  4. To keep a track of students coming to school by van, on the First day of school, please send the students at 9.30 am. School will take photograph of van students with their respective van and van drivers on the first day itself (For safety purpose).</vt:lpstr>
      <vt:lpstr>PowerPoint Presentation</vt:lpstr>
      <vt:lpstr>GPS tracking application access</vt:lpstr>
      <vt:lpstr>PowerPoint Presentation</vt:lpstr>
      <vt:lpstr>PowerPoint Presentation</vt:lpstr>
      <vt:lpstr>PARENT – SCHOOL/ SCHOOL – PARENT   COMMUNICATION</vt:lpstr>
      <vt:lpstr>PowerPoint Presentation</vt:lpstr>
      <vt:lpstr>DAILY LOG BOOK</vt:lpstr>
      <vt:lpstr>        Communication through  ALMANAC</vt:lpstr>
      <vt:lpstr>PowerPoint Presentation</vt:lpstr>
      <vt:lpstr>PowerPoint Presentation</vt:lpstr>
      <vt:lpstr>PowerPoint Presentation</vt:lpstr>
      <vt:lpstr>      I.T. INFORMATION AND GUIDANCE APPS AND SOFTWARE  Session by Amruta Mokhade</vt:lpstr>
      <vt:lpstr>PowerPoint Presentation</vt:lpstr>
      <vt:lpstr>Nova Content </vt:lpstr>
      <vt:lpstr>Personalized Learning- Nova App</vt:lpstr>
      <vt:lpstr>Mind Sparkle AR Flashcards</vt:lpstr>
      <vt:lpstr>Digital Flipbooks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Falisha</dc:creator>
  <cp:lastModifiedBy>Client20</cp:lastModifiedBy>
  <cp:revision>1136</cp:revision>
  <dcterms:created xsi:type="dcterms:W3CDTF">2021-08-05T08:21:00Z</dcterms:created>
  <dcterms:modified xsi:type="dcterms:W3CDTF">2026-06-25T05:43:38Z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ICV" pid="2">
    <vt:lpwstr>FB6058E7B2F747B2A9F226BF88C29D66_12</vt:lpwstr>
  </property>
  <property fmtid="{D5CDD505-2E9C-101B-9397-08002B2CF9AE}" name="KSOProductBuildVer" pid="3">
    <vt:lpwstr>1033-12.1.0.25862</vt:lpwstr>
  </property>
  <property fmtid="{D5CDD505-2E9C-101B-9397-08002B2CF9AE}" name="NXPowerLiteLastOptimized" pid="4">
    <vt:lpwstr>7508806</vt:lpwstr>
  </property>
  <property fmtid="{D5CDD505-2E9C-101B-9397-08002B2CF9AE}" name="NXPowerLiteSettings" pid="5">
    <vt:lpwstr>F7000400038000</vt:lpwstr>
  </property>
  <property fmtid="{D5CDD505-2E9C-101B-9397-08002B2CF9AE}" name="NXPowerLiteVersion" pid="6">
    <vt:lpwstr>S11.0.1</vt:lpwstr>
  </property>
</Properties>
</file>