
<file path=[Content_Types].xml><?xml version="1.0" encoding="utf-8"?>
<Types xmlns="http://schemas.openxmlformats.org/package/2006/content-types">
  <Default ContentType="image/png" Extension="png"/>
  <Default ContentType="image/jpeg" Extension="jpeg"/>
  <Default ContentType="application/vnd.openxmlformats-package.relationships+xml" Extension="rels"/>
  <Default ContentType="application/xml" Extension="xml"/>
  <Default ContentType="image/vnd.ms-photo" Extension="wdp"/>
  <Default ContentType="image/gif" Extension="GIF"/>
  <Default ContentType="image/jpeg" Extension="jpg"/>
  <Override ContentType="application/vnd.openxmlformats-officedocument.presentationml.presentation.main+xml" PartName="/ppt/presentation.xml"/>
  <Override ContentType="application/vnd.openxmlformats-officedocument.presentationml.slideMaster+xml" PartName="/ppt/slideMasters/slideMaster1.xml"/>
  <Override ContentType="application/vnd.openxmlformats-officedocument.presentationml.slideMaster+xml" PartName="/ppt/slideMasters/slideMaster2.xml"/>
  <Override ContentType="application/vnd.openxmlformats-officedocument.presentationml.slideMaster+xml" PartName="/ppt/slideMasters/slideMaster3.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4.xml"/>
  <Override ContentType="application/vnd.openxmlformats-officedocument.presentationml.slide+xml" PartName="/ppt/slides/slide5.xml"/>
  <Override ContentType="application/vnd.openxmlformats-officedocument.presentationml.slide+xml" PartName="/ppt/slides/slide6.xml"/>
  <Override ContentType="application/vnd.openxmlformats-officedocument.presentationml.slide+xml" PartName="/ppt/slides/slide7.xml"/>
  <Override ContentType="application/vnd.openxmlformats-officedocument.presentationml.slide+xml" PartName="/ppt/slides/slide8.xml"/>
  <Override ContentType="application/vnd.openxmlformats-officedocument.presentationml.slide+xml" PartName="/ppt/slides/slide9.xml"/>
  <Override ContentType="application/vnd.openxmlformats-officedocument.presentationml.slide+xml" PartName="/ppt/slides/slide10.xml"/>
  <Override ContentType="application/vnd.openxmlformats-officedocument.presentationml.slide+xml" PartName="/ppt/slides/slide11.xml"/>
  <Override ContentType="application/vnd.openxmlformats-officedocument.presentationml.slide+xml" PartName="/ppt/slides/slide12.xml"/>
  <Override ContentType="application/vnd.openxmlformats-officedocument.presentationml.slide+xml" PartName="/ppt/slides/slide13.xml"/>
  <Override ContentType="application/vnd.openxmlformats-officedocument.presentationml.slide+xml" PartName="/ppt/slides/slide14.xml"/>
  <Override ContentType="application/vnd.openxmlformats-officedocument.presentationml.slide+xml" PartName="/ppt/slides/slide15.xml"/>
  <Override ContentType="application/vnd.openxmlformats-officedocument.presentationml.slide+xml" PartName="/ppt/slides/slide16.xml"/>
  <Override ContentType="application/vnd.openxmlformats-officedocument.presentationml.slide+xml" PartName="/ppt/slides/slide17.xml"/>
  <Override ContentType="application/vnd.openxmlformats-officedocument.presentationml.slide+xml" PartName="/ppt/slides/slide18.xml"/>
  <Override ContentType="application/vnd.openxmlformats-officedocument.presentationml.slide+xml" PartName="/ppt/slides/slide19.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22.xml"/>
  <Override ContentType="application/vnd.openxmlformats-officedocument.presentationml.slide+xml" PartName="/ppt/slides/slide23.xml"/>
  <Override ContentType="application/vnd.openxmlformats-officedocument.presentationml.slide+xml" PartName="/ppt/slides/slide24.xml"/>
  <Override ContentType="application/vnd.openxmlformats-officedocument.presentationml.slide+xml" PartName="/ppt/slides/slide25.xml"/>
  <Override ContentType="application/vnd.openxmlformats-officedocument.presentationml.slide+xml" PartName="/ppt/slides/slide26.xml"/>
  <Override ContentType="application/vnd.openxmlformats-officedocument.presentationml.slide+xml" PartName="/ppt/slides/slide27.xml"/>
  <Override ContentType="application/vnd.openxmlformats-officedocument.presentationml.slide+xml" PartName="/ppt/slides/slide28.xml"/>
  <Override ContentType="application/vnd.openxmlformats-officedocument.presentationml.slide+xml" PartName="/ppt/slides/slide29.xml"/>
  <Override ContentType="application/vnd.openxmlformats-officedocument.presentationml.slide+xml" PartName="/ppt/slides/slide30.xml"/>
  <Override ContentType="application/vnd.openxmlformats-officedocument.presentationml.slide+xml" PartName="/ppt/slides/slide31.xml"/>
  <Override ContentType="application/vnd.openxmlformats-officedocument.presentationml.slide+xml" PartName="/ppt/slides/slide32.xml"/>
  <Override ContentType="application/vnd.openxmlformats-officedocument.presentationml.slide+xml" PartName="/ppt/slides/slide33.xml"/>
  <Override ContentType="application/vnd.openxmlformats-officedocument.presentationml.slide+xml" PartName="/ppt/slides/slide34.xml"/>
  <Override ContentType="application/vnd.openxmlformats-officedocument.presentationml.slide+xml" PartName="/ppt/slides/slide35.xml"/>
  <Override ContentType="application/vnd.openxmlformats-officedocument.presentationml.slide+xml" PartName="/ppt/slides/slide36.xml"/>
  <Override ContentType="application/vnd.openxmlformats-officedocument.presentationml.slide+xml" PartName="/ppt/slides/slide37.xml"/>
  <Override ContentType="application/vnd.openxmlformats-officedocument.presentationml.slide+xml" PartName="/ppt/slides/slide38.xml"/>
  <Override ContentType="application/vnd.openxmlformats-officedocument.presentationml.slide+xml" PartName="/ppt/slides/slide39.xml"/>
  <Override ContentType="application/vnd.openxmlformats-officedocument.presentationml.slide+xml" PartName="/ppt/slides/slide40.xml"/>
  <Override ContentType="application/vnd.openxmlformats-officedocument.presentationml.slide+xml" PartName="/ppt/slides/slide41.xml"/>
  <Override ContentType="application/vnd.openxmlformats-officedocument.presentationml.slide+xml" PartName="/ppt/slides/slide42.xml"/>
  <Override ContentType="application/vnd.openxmlformats-officedocument.presentationml.slide+xml" PartName="/ppt/slides/slide43.xml"/>
  <Override ContentType="application/vnd.openxmlformats-officedocument.presentationml.slide+xml" PartName="/ppt/slides/slide44.xml"/>
  <Override ContentType="application/vnd.openxmlformats-officedocument.presentationml.slide+xml" PartName="/ppt/slides/slide45.xml"/>
  <Override ContentType="application/vnd.openxmlformats-officedocument.presentationml.slide+xml" PartName="/ppt/slides/slide46.xml"/>
  <Override ContentType="application/vnd.openxmlformats-officedocument.presentationml.slide+xml" PartName="/ppt/slides/slide47.xml"/>
  <Override ContentType="application/vnd.openxmlformats-officedocument.presentationml.slide+xml" PartName="/ppt/slides/slide48.xml"/>
  <Override ContentType="application/vnd.openxmlformats-officedocument.presentationml.slide+xml" PartName="/ppt/slides/slide49.xml"/>
  <Override ContentType="application/vnd.openxmlformats-officedocument.presentationml.slide+xml" PartName="/ppt/slides/slide50.xml"/>
  <Override ContentType="application/vnd.openxmlformats-officedocument.presentationml.slide+xml" PartName="/ppt/slides/slide51.xml"/>
  <Override ContentType="application/vnd.openxmlformats-officedocument.presentationml.slide+xml" PartName="/ppt/slides/slide52.xml"/>
  <Override ContentType="application/vnd.openxmlformats-officedocument.presentationml.slide+xml" PartName="/ppt/slides/slide53.xml"/>
  <Override ContentType="application/vnd.openxmlformats-officedocument.presentationml.slide+xml" PartName="/ppt/slides/slide54.xml"/>
  <Override ContentType="application/vnd.openxmlformats-officedocument.presentationml.slide+xml" PartName="/ppt/slides/slide55.xml"/>
  <Override ContentType="application/vnd.openxmlformats-officedocument.presentationml.slide+xml" PartName="/ppt/slides/slide56.xml"/>
  <Override ContentType="application/vnd.openxmlformats-officedocument.presentationml.slide+xml" PartName="/ppt/slides/slide57.xml"/>
  <Override ContentType="application/vnd.openxmlformats-officedocument.presentationml.slide+xml" PartName="/ppt/slides/slide58.xml"/>
  <Override ContentType="application/vnd.openxmlformats-officedocument.presentationml.slide+xml" PartName="/ppt/slides/slide59.xml"/>
  <Override ContentType="application/vnd.openxmlformats-officedocument.presentationml.slide+xml" PartName="/ppt/slides/slide60.xml"/>
  <Override ContentType="application/vnd.openxmlformats-officedocument.presentationml.slide+xml" PartName="/ppt/slides/slide61.xml"/>
  <Override ContentType="application/vnd.openxmlformats-officedocument.presentationml.slide+xml" PartName="/ppt/slides/slide62.xml"/>
  <Override ContentType="application/vnd.openxmlformats-officedocument.presentationml.slide+xml" PartName="/ppt/slides/slide63.xml"/>
  <Override ContentType="application/vnd.openxmlformats-officedocument.presentationml.slide+xml" PartName="/ppt/slides/slide64.xml"/>
  <Override ContentType="application/vnd.openxmlformats-officedocument.presentationml.slide+xml" PartName="/ppt/slides/slide65.xml"/>
  <Override ContentType="application/vnd.openxmlformats-officedocument.presentationml.slide+xml" PartName="/ppt/slides/slide66.xml"/>
  <Override ContentType="application/vnd.openxmlformats-officedocument.presentationml.slide+xml" PartName="/ppt/slides/slide67.xml"/>
  <Override ContentType="application/vnd.openxmlformats-officedocument.presentationml.slide+xml" PartName="/ppt/slides/slide68.xml"/>
  <Override ContentType="application/vnd.openxmlformats-officedocument.presentationml.slide+xml" PartName="/ppt/slides/slide69.xml"/>
  <Override ContentType="application/vnd.openxmlformats-officedocument.presentationml.slide+xml" PartName="/ppt/slides/slide70.xml"/>
  <Override ContentType="application/vnd.openxmlformats-officedocument.presentationml.slide+xml" PartName="/ppt/slides/slide71.xml"/>
  <Override ContentType="application/vnd.openxmlformats-officedocument.presentationml.slide+xml" PartName="/ppt/slides/slide72.xml"/>
  <Override ContentType="application/vnd.openxmlformats-officedocument.presentationml.slide+xml" PartName="/ppt/slides/slide73.xml"/>
  <Override ContentType="application/vnd.openxmlformats-officedocument.presentationml.slide+xml" PartName="/ppt/slides/slide74.xml"/>
  <Override ContentType="application/vnd.openxmlformats-officedocument.presentationml.slide+xml" PartName="/ppt/slides/slide75.xml"/>
  <Override ContentType="application/vnd.openxmlformats-officedocument.presentationml.slide+xml" PartName="/ppt/slides/slide76.xml"/>
  <Override ContentType="application/vnd.openxmlformats-officedocument.presentationml.slide+xml" PartName="/ppt/slides/slide77.xml"/>
  <Override ContentType="application/vnd.openxmlformats-officedocument.presentationml.slide+xml" PartName="/ppt/slides/slide78.xml"/>
  <Override ContentType="application/vnd.openxmlformats-officedocument.presentationml.slide+xml" PartName="/ppt/slides/slide79.xml"/>
  <Override ContentType="application/vnd.openxmlformats-officedocument.presentationml.slide+xml" PartName="/ppt/slides/slide80.xml"/>
  <Override ContentType="application/vnd.openxmlformats-officedocument.presentationml.slide+xml" PartName="/ppt/slides/slide81.xml"/>
  <Override ContentType="application/vnd.openxmlformats-officedocument.presentationml.slide+xml" PartName="/ppt/slides/slide82.xml"/>
  <Override ContentType="application/vnd.openxmlformats-officedocument.presentationml.slide+xml" PartName="/ppt/slides/slide83.xml"/>
  <Override ContentType="application/vnd.openxmlformats-officedocument.presentationml.slide+xml" PartName="/ppt/slides/slide84.xml"/>
  <Override ContentType="application/vnd.openxmlformats-officedocument.presentationml.slide+xml" PartName="/ppt/slides/slide85.xml"/>
  <Override ContentType="application/vnd.openxmlformats-officedocument.presentationml.slide+xml" PartName="/ppt/slides/slide86.xml"/>
  <Override ContentType="application/vnd.openxmlformats-officedocument.presentationml.slide+xml" PartName="/ppt/slides/slide87.xml"/>
  <Override ContentType="application/vnd.openxmlformats-officedocument.presentationml.slide+xml" PartName="/ppt/slides/slide88.xml"/>
  <Override ContentType="application/vnd.openxmlformats-officedocument.presentationml.slide+xml" PartName="/ppt/slides/slide89.xml"/>
  <Override ContentType="application/vnd.openxmlformats-officedocument.presentationml.slide+xml" PartName="/ppt/slides/slide90.xml"/>
  <Override ContentType="application/vnd.openxmlformats-officedocument.presentationml.slide+xml" PartName="/ppt/slides/slide91.xml"/>
  <Override ContentType="application/vnd.openxmlformats-officedocument.presentationml.slide+xml" PartName="/ppt/slides/slide92.xml"/>
  <Override ContentType="application/vnd.openxmlformats-officedocument.presentationml.slide+xml" PartName="/ppt/slides/slide93.xml"/>
  <Override ContentType="application/vnd.openxmlformats-officedocument.presentationml.slide+xml" PartName="/ppt/slides/slide94.xml"/>
  <Override ContentType="application/vnd.openxmlformats-officedocument.presentationml.slide+xml" PartName="/ppt/slides/slide95.xml"/>
  <Override ContentType="application/vnd.openxmlformats-officedocument.presentationml.slide+xml" PartName="/ppt/slides/slide96.xml"/>
  <Override ContentType="application/vnd.openxmlformats-officedocument.presentationml.slide+xml" PartName="/ppt/slides/slide97.xml"/>
  <Override ContentType="application/vnd.openxmlformats-officedocument.presentationml.slide+xml" PartName="/ppt/slides/slide98.xml"/>
  <Override ContentType="application/vnd.openxmlformats-officedocument.presentationml.slide+xml" PartName="/ppt/slides/slide99.xml"/>
  <Override ContentType="application/vnd.openxmlformats-officedocument.presentationml.slide+xml" PartName="/ppt/slides/slide100.xml"/>
  <Override ContentType="application/vnd.openxmlformats-officedocument.presentationml.slide+xml" PartName="/ppt/slides/slide101.xml"/>
  <Override ContentType="application/vnd.openxmlformats-officedocument.presentationml.slide+xml" PartName="/ppt/slides/slide102.xml"/>
  <Override ContentType="application/vnd.openxmlformats-officedocument.presentationml.slide+xml" PartName="/ppt/slides/slide103.xml"/>
  <Override ContentType="application/vnd.openxmlformats-officedocument.presentationml.slide+xml" PartName="/ppt/slides/slide104.xml"/>
  <Override ContentType="application/vnd.openxmlformats-officedocument.presentationml.slide+xml" PartName="/ppt/slides/slide105.xml"/>
  <Override ContentType="application/vnd.openxmlformats-officedocument.presentationml.slide+xml" PartName="/ppt/slides/slide106.xml"/>
  <Override ContentType="application/vnd.openxmlformats-officedocument.presentationml.slide+xml" PartName="/ppt/slides/slide107.xml"/>
  <Override ContentType="application/vnd.openxmlformats-officedocument.presentationml.slide+xml" PartName="/ppt/slides/slide108.xml"/>
  <Override ContentType="application/vnd.openxmlformats-officedocument.presentationml.slide+xml" PartName="/ppt/slides/slide109.xml"/>
  <Override ContentType="application/vnd.openxmlformats-officedocument.presentationml.slide+xml" PartName="/ppt/slides/slide110.xml"/>
  <Override ContentType="application/vnd.openxmlformats-officedocument.presentationml.slide+xml" PartName="/ppt/slides/slide111.xml"/>
  <Override ContentType="application/vnd.openxmlformats-officedocument.presentationml.slide+xml" PartName="/ppt/slides/slide112.xml"/>
  <Override ContentType="application/vnd.openxmlformats-officedocument.presentationml.slide+xml" PartName="/ppt/slides/slide113.xml"/>
  <Override ContentType="application/vnd.openxmlformats-officedocument.presentationml.slide+xml" PartName="/ppt/slides/slide114.xml"/>
  <Override ContentType="application/vnd.openxmlformats-officedocument.presentationml.slide+xml" PartName="/ppt/slides/slide115.xml"/>
  <Override ContentType="application/vnd.openxmlformats-officedocument.presentationml.slide+xml" PartName="/ppt/slides/slide116.xml"/>
  <Override ContentType="application/vnd.openxmlformats-officedocument.presentationml.slide+xml" PartName="/ppt/slides/slide117.xml"/>
  <Override ContentType="application/vnd.openxmlformats-officedocument.presentationml.slide+xml" PartName="/ppt/slides/slide118.xml"/>
  <Override ContentType="application/vnd.openxmlformats-officedocument.presentationml.slide+xml" PartName="/ppt/slides/slide119.xml"/>
  <Override ContentType="application/vnd.openxmlformats-officedocument.presentationml.slide+xml" PartName="/ppt/slides/slide120.xml"/>
  <Override ContentType="application/vnd.openxmlformats-officedocument.presentationml.slide+xml" PartName="/ppt/slides/slide121.xml"/>
  <Override ContentType="application/vnd.openxmlformats-officedocument.presentationml.slide+xml" PartName="/ppt/slides/slide122.xml"/>
  <Override ContentType="application/vnd.openxmlformats-officedocument.presentationml.slide+xml" PartName="/ppt/slides/slide123.xml"/>
  <Override ContentType="application/vnd.openxmlformats-officedocument.presentationml.slide+xml" PartName="/ppt/slides/slide124.xml"/>
  <Override ContentType="application/vnd.openxmlformats-officedocument.presentationml.slide+xml" PartName="/ppt/slides/slide125.xml"/>
  <Override ContentType="application/vnd.openxmlformats-officedocument.presentationml.slide+xml" PartName="/ppt/slides/slide126.xml"/>
  <Override ContentType="application/vnd.openxmlformats-officedocument.presentationml.slide+xml" PartName="/ppt/slides/slide127.xml"/>
  <Override ContentType="application/vnd.openxmlformats-officedocument.presentationml.slide+xml" PartName="/ppt/slides/slide128.xml"/>
  <Override ContentType="application/vnd.openxmlformats-officedocument.presentationml.slide+xml" PartName="/ppt/slides/slide129.xml"/>
  <Override ContentType="application/vnd.openxmlformats-officedocument.presentationml.slide+xml" PartName="/ppt/slides/slide130.xml"/>
  <Override ContentType="application/vnd.openxmlformats-officedocument.presentationml.slide+xml" PartName="/ppt/slides/slide131.xml"/>
  <Override ContentType="application/vnd.openxmlformats-officedocument.presentationml.slide+xml" PartName="/ppt/slides/slide132.xml"/>
  <Override ContentType="application/vnd.openxmlformats-officedocument.presentationml.slide+xml" PartName="/ppt/slides/slide133.xml"/>
  <Override ContentType="application/vnd.openxmlformats-officedocument.presentationml.slide+xml" PartName="/ppt/slides/slide134.xml"/>
  <Override ContentType="application/vnd.openxmlformats-officedocument.presentationml.slide+xml" PartName="/ppt/slides/slide135.xml"/>
  <Override ContentType="application/vnd.openxmlformats-officedocument.presentationml.slide+xml" PartName="/ppt/slides/slide136.xml"/>
  <Override ContentType="application/vnd.openxmlformats-officedocument.presentationml.slide+xml" PartName="/ppt/slides/slide137.xml"/>
  <Override ContentType="application/vnd.openxmlformats-officedocument.presentationml.slide+xml" PartName="/ppt/slides/slide138.xml"/>
  <Override ContentType="application/vnd.openxmlformats-officedocument.presentationml.slide+xml" PartName="/ppt/slides/slide139.xml"/>
  <Override ContentType="application/vnd.openxmlformats-officedocument.presentationml.slide+xml" PartName="/ppt/slides/slide140.xml"/>
  <Override ContentType="application/vnd.openxmlformats-officedocument.presentationml.slide+xml" PartName="/ppt/slides/slide141.xml"/>
  <Override ContentType="application/vnd.openxmlformats-officedocument.presentationml.slide+xml" PartName="/ppt/slides/slide142.xml"/>
  <Override ContentType="application/vnd.openxmlformats-officedocument.presentationml.slide+xml" PartName="/ppt/slides/slide143.xml"/>
  <Override ContentType="application/vnd.openxmlformats-officedocument.presentationml.slide+xml" PartName="/ppt/slides/slide144.xml"/>
  <Override ContentType="application/vnd.openxmlformats-officedocument.presentationml.notesMaster+xml" PartName="/ppt/notesMasters/notesMaster1.xml"/>
  <Override ContentType="application/vnd.openxmlformats-officedocument.presentationml.handoutMaster+xml" PartName="/ppt/handoutMasters/handoutMaster1.xml"/>
  <Override ContentType="application/vnd.openxmlformats-officedocument.presentationml.presProps+xml" PartName="/ppt/presProps.xml"/>
  <Override ContentType="application/vnd.openxmlformats-officedocument.presentationml.viewProps+xml" PartName="/ppt/viewProps.xml"/>
  <Override ContentType="application/vnd.openxmlformats-officedocument.theme+xml" PartName="/ppt/theme/theme1.xml"/>
  <Override ContentType="application/vnd.openxmlformats-officedocument.presentationml.tableStyles+xml" PartName="/ppt/tableStyles.xml"/>
  <Override ContentType="application/vnd.openxmlformats-officedocument.presentationml.slideLayout+xml" PartName="/ppt/slideLayouts/slideLayout1.xml"/>
  <Override ContentType="application/vnd.openxmlformats-officedocument.presentationml.slideLayout+xml" PartName="/ppt/slideLayouts/slideLayout2.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6.xml"/>
  <Override ContentType="application/vnd.openxmlformats-officedocument.presentationml.slideLayout+xml" PartName="/ppt/slideLayouts/slideLayout7.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Layout+xml" PartName="/ppt/slideLayouts/slideLayout10.xml"/>
  <Override ContentType="application/vnd.openxmlformats-officedocument.presentationml.slideLayout+xml" PartName="/ppt/slideLayouts/slideLayout11.xml"/>
  <Override ContentType="application/vnd.openxmlformats-officedocument.presentationml.slideLayout+xml" PartName="/ppt/slideLayouts/slideLayout12.xml"/>
  <Override ContentType="application/vnd.openxmlformats-officedocument.presentationml.slideLayout+xml" PartName="/ppt/slideLayouts/slideLayout13.xml"/>
  <Override ContentType="application/vnd.openxmlformats-officedocument.presentationml.slideLayout+xml" PartName="/ppt/slideLayouts/slideLayout14.xml"/>
  <Override ContentType="application/vnd.openxmlformats-officedocument.presentationml.slideLayout+xml" PartName="/ppt/slideLayouts/slideLayout15.xml"/>
  <Override ContentType="application/vnd.openxmlformats-officedocument.presentationml.slideLayout+xml" PartName="/ppt/slideLayouts/slideLayout16.xml"/>
  <Override ContentType="application/vnd.openxmlformats-officedocument.presentationml.slideLayout+xml" PartName="/ppt/slideLayouts/slideLayout17.xml"/>
  <Override ContentType="application/vnd.openxmlformats-officedocument.presentationml.slideLayout+xml" PartName="/ppt/slideLayouts/slideLayout18.xml"/>
  <Override ContentType="application/vnd.openxmlformats-officedocument.presentationml.slideLayout+xml" PartName="/ppt/slideLayouts/slideLayout19.xml"/>
  <Override ContentType="application/vnd.openxmlformats-officedocument.presentationml.slideLayout+xml" PartName="/ppt/slideLayouts/slideLayout20.xml"/>
  <Override ContentType="application/vnd.openxmlformats-officedocument.presentationml.slideLayout+xml" PartName="/ppt/slideLayouts/slideLayout21.xml"/>
  <Override ContentType="application/vnd.openxmlformats-officedocument.presentationml.slideLayout+xml" PartName="/ppt/slideLayouts/slideLayout22.xml"/>
  <Override ContentType="application/vnd.openxmlformats-officedocument.presentationml.slideLayout+xml" PartName="/ppt/slideLayouts/slideLayout23.xml"/>
  <Override ContentType="application/vnd.openxmlformats-officedocument.presentationml.slideLayout+xml" PartName="/ppt/slideLayouts/slideLayout24.xml"/>
  <Override ContentType="application/vnd.openxmlformats-officedocument.presentationml.slideLayout+xml" PartName="/ppt/slideLayouts/slideLayout25.xml"/>
  <Override ContentType="application/vnd.openxmlformats-officedocument.presentationml.slideLayout+xml" PartName="/ppt/slideLayouts/slideLayout26.xml"/>
  <Override ContentType="application/vnd.openxmlformats-officedocument.presentationml.slideLayout+xml" PartName="/ppt/slideLayouts/slideLayout27.xml"/>
  <Override ContentType="application/vnd.openxmlformats-officedocument.theme+xml" PartName="/ppt/theme/theme2.xml"/>
  <Override ContentType="application/vnd.openxmlformats-officedocument.presentationml.slideLayout+xml" PartName="/ppt/slideLayouts/slideLayout28.xml"/>
  <Override ContentType="application/vnd.openxmlformats-officedocument.presentationml.slideLayout+xml" PartName="/ppt/slideLayouts/slideLayout29.xml"/>
  <Override ContentType="application/vnd.openxmlformats-officedocument.presentationml.slideLayout+xml" PartName="/ppt/slideLayouts/slideLayout30.xml"/>
  <Override ContentType="application/vnd.openxmlformats-officedocument.presentationml.slideLayout+xml" PartName="/ppt/slideLayouts/slideLayout31.xml"/>
  <Override ContentType="application/vnd.openxmlformats-officedocument.presentationml.slideLayout+xml" PartName="/ppt/slideLayouts/slideLayout32.xml"/>
  <Override ContentType="application/vnd.openxmlformats-officedocument.presentationml.slideLayout+xml" PartName="/ppt/slideLayouts/slideLayout33.xml"/>
  <Override ContentType="application/vnd.openxmlformats-officedocument.presentationml.slideLayout+xml" PartName="/ppt/slideLayouts/slideLayout34.xml"/>
  <Override ContentType="application/vnd.openxmlformats-officedocument.presentationml.slideLayout+xml" PartName="/ppt/slideLayouts/slideLayout35.xml"/>
  <Override ContentType="application/vnd.openxmlformats-officedocument.presentationml.slideLayout+xml" PartName="/ppt/slideLayouts/slideLayout36.xml"/>
  <Override ContentType="application/vnd.openxmlformats-officedocument.presentationml.slideLayout+xml" PartName="/ppt/slideLayouts/slideLayout37.xml"/>
  <Override ContentType="application/vnd.openxmlformats-officedocument.presentationml.slideLayout+xml" PartName="/ppt/slideLayouts/slideLayout38.xml"/>
  <Override ContentType="application/vnd.openxmlformats-officedocument.presentationml.slideLayout+xml" PartName="/ppt/slideLayouts/slideLayout39.xml"/>
  <Override ContentType="application/vnd.openxmlformats-officedocument.presentationml.slideLayout+xml" PartName="/ppt/slideLayouts/slideLayout40.xml"/>
  <Override ContentType="application/vnd.openxmlformats-officedocument.presentationml.slideLayout+xml" PartName="/ppt/slideLayouts/slideLayout41.xml"/>
  <Override ContentType="application/vnd.openxmlformats-officedocument.presentationml.slideLayout+xml" PartName="/ppt/slideLayouts/slideLayout42.xml"/>
  <Override ContentType="application/vnd.openxmlformats-officedocument.presentationml.slideLayout+xml" PartName="/ppt/slideLayouts/slideLayout43.xml"/>
  <Override ContentType="application/vnd.openxmlformats-officedocument.theme+xml" PartName="/ppt/theme/theme3.xml"/>
  <Override ContentType="application/vnd.openxmlformats-officedocument.theme+xml" PartName="/ppt/theme/theme4.xml"/>
  <Override ContentType="application/vnd.openxmlformats-officedocument.theme+xml" PartName="/ppt/theme/theme5.xml"/>
  <Override ContentType="application/vnd.openxmlformats-officedocument.presentationml.notesSlide+xml" PartName="/ppt/notesSlides/notesSlide1.xml"/>
  <Override ContentType="application/vnd.openxmlformats-officedocument.presentationml.notesSlide+xml" PartName="/ppt/notesSlides/notesSlide2.xml"/>
  <Override ContentType="application/vnd.openxmlformats-officedocument.drawingml.diagramData+xml" PartName="/ppt/diagrams/data1.xml"/>
  <Override ContentType="application/vnd.openxmlformats-officedocument.drawingml.diagramLayout+xml" PartName="/ppt/diagrams/layout1.xml"/>
  <Override ContentType="application/vnd.openxmlformats-officedocument.drawingml.diagramStyle+xml" PartName="/ppt/diagrams/quickStyle1.xml"/>
  <Override ContentType="application/vnd.openxmlformats-officedocument.drawingml.diagramColors+xml" PartName="/ppt/diagrams/colors1.xml"/>
  <Override ContentType="application/vnd.ms-office.drawingml.diagramDrawing+xml" PartName="/ppt/diagrams/drawing1.xml"/>
  <Override ContentType="application/vnd.openxmlformats-officedocument.presentationml.notesSlide+xml" PartName="/ppt/notesSlides/notesSlide3.xml"/>
  <Override ContentType="application/vnd.openxmlformats-officedocument.presentationml.notesSlide+xml" PartName="/ppt/notesSlides/notesSlide4.xml"/>
  <Override ContentType="application/vnd.openxmlformats-officedocument.drawingml.diagramData+xml" PartName="/ppt/diagrams/data2.xml"/>
  <Override ContentType="application/vnd.openxmlformats-officedocument.drawingml.diagramLayout+xml" PartName="/ppt/diagrams/layout2.xml"/>
  <Override ContentType="application/vnd.openxmlformats-officedocument.drawingml.diagramStyle+xml" PartName="/ppt/diagrams/quickStyle2.xml"/>
  <Override ContentType="application/vnd.openxmlformats-officedocument.drawingml.diagramColors+xml" PartName="/ppt/diagrams/colors2.xml"/>
  <Override ContentType="application/vnd.ms-office.drawingml.diagramDrawing+xml" PartName="/ppt/diagrams/drawing2.xml"/>
  <Override ContentType="application/vnd.openxmlformats-officedocument.presentationml.notesSlide+xml" PartName="/ppt/notesSlides/notesSlide5.xml"/>
  <Override ContentType="application/vnd.openxmlformats-officedocument.presentationml.notesSlide+xml" PartName="/ppt/notesSlides/notesSlide6.xml"/>
  <Override ContentType="application/vnd.openxmlformats-officedocument.presentationml.notesSlide+xml" PartName="/ppt/notesSlides/notesSlide7.xml"/>
  <Override ContentType="application/vnd.openxmlformats-package.core-properties+xml" PartName="/docProps/core.xml"/>
  <Override ContentType="application/vnd.openxmlformats-officedocument.extended-properties+xml" PartName="/docProps/app.xml"/>
  <Override ContentType="application/vnd.openxmlformats-officedocument.custom-properties+xml" PartName="/docProps/custom.xml"/>
</Types>
</file>

<file path=_rels/.rels><?xml version="1.0" encoding="UTF-8" standalone="yes" ?><Relationships xmlns="http://schemas.openxmlformats.org/package/2006/relationships"><Relationship Id="rId3" Target="docProps/core.xml" Type="http://schemas.openxmlformats.org/package/2006/relationships/metadata/core-properties"/><Relationship Id="rId2" Target="docProps/thumbnail.jpeg" Type="http://schemas.openxmlformats.org/package/2006/relationships/metadata/thumbnail"/><Relationship Id="rId1" Target="ppt/presentation.xml" Type="http://schemas.openxmlformats.org/officeDocument/2006/relationships/officeDocument"/><Relationship Id="rId4" Target="docProps/app.xml" Type="http://schemas.openxmlformats.org/officeDocument/2006/relationships/extended-properties"/><Relationship Id="rId5" Target="docProps/custom.xml" Type="http://schemas.openxmlformats.org/officeDocument/2006/relationships/custom-properties"/></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8" r:id="rId1"/>
    <p:sldMasterId id="2147483720" r:id="rId2"/>
    <p:sldMasterId id="2147483737" r:id="rId3"/>
  </p:sldMasterIdLst>
  <p:notesMasterIdLst>
    <p:notesMasterId r:id="rId148"/>
  </p:notesMasterIdLst>
  <p:handoutMasterIdLst>
    <p:handoutMasterId r:id="rId149"/>
  </p:handoutMasterIdLst>
  <p:sldIdLst>
    <p:sldId id="256" r:id="rId4"/>
    <p:sldId id="1071" r:id="rId5"/>
    <p:sldId id="1073" r:id="rId6"/>
    <p:sldId id="1077" r:id="rId7"/>
    <p:sldId id="1261" r:id="rId8"/>
    <p:sldId id="1079" r:id="rId9"/>
    <p:sldId id="440" r:id="rId10"/>
    <p:sldId id="439" r:id="rId11"/>
    <p:sldId id="638" r:id="rId12"/>
    <p:sldId id="639" r:id="rId13"/>
    <p:sldId id="651" r:id="rId14"/>
    <p:sldId id="799" r:id="rId15"/>
    <p:sldId id="610" r:id="rId16"/>
    <p:sldId id="1083" r:id="rId17"/>
    <p:sldId id="1221" r:id="rId18"/>
    <p:sldId id="1201" r:id="rId19"/>
    <p:sldId id="1202" r:id="rId20"/>
    <p:sldId id="1130" r:id="rId21"/>
    <p:sldId id="1144" r:id="rId22"/>
    <p:sldId id="1145" r:id="rId23"/>
    <p:sldId id="1146" r:id="rId24"/>
    <p:sldId id="1218" r:id="rId25"/>
    <p:sldId id="657" r:id="rId26"/>
    <p:sldId id="1270" r:id="rId27"/>
    <p:sldId id="1263" r:id="rId28"/>
    <p:sldId id="910" r:id="rId29"/>
    <p:sldId id="1264" r:id="rId30"/>
    <p:sldId id="1265" r:id="rId31"/>
    <p:sldId id="1266" r:id="rId32"/>
    <p:sldId id="1267" r:id="rId33"/>
    <p:sldId id="1268" r:id="rId34"/>
    <p:sldId id="1269" r:id="rId35"/>
    <p:sldId id="1063" r:id="rId36"/>
    <p:sldId id="652" r:id="rId37"/>
    <p:sldId id="653" r:id="rId38"/>
    <p:sldId id="396" r:id="rId39"/>
    <p:sldId id="655" r:id="rId40"/>
    <p:sldId id="656" r:id="rId41"/>
    <p:sldId id="1064" r:id="rId42"/>
    <p:sldId id="532" r:id="rId43"/>
    <p:sldId id="1132" r:id="rId44"/>
    <p:sldId id="929" r:id="rId45"/>
    <p:sldId id="803" r:id="rId46"/>
    <p:sldId id="836" r:id="rId47"/>
    <p:sldId id="1156" r:id="rId48"/>
    <p:sldId id="555" r:id="rId49"/>
    <p:sldId id="556" r:id="rId50"/>
    <p:sldId id="952" r:id="rId51"/>
    <p:sldId id="1300" r:id="rId52"/>
    <p:sldId id="1198" r:id="rId53"/>
    <p:sldId id="1284" r:id="rId54"/>
    <p:sldId id="591" r:id="rId55"/>
    <p:sldId id="585" r:id="rId56"/>
    <p:sldId id="583" r:id="rId57"/>
    <p:sldId id="584" r:id="rId58"/>
    <p:sldId id="565" r:id="rId59"/>
    <p:sldId id="1152" r:id="rId60"/>
    <p:sldId id="529" r:id="rId61"/>
    <p:sldId id="506" r:id="rId62"/>
    <p:sldId id="1147" r:id="rId63"/>
    <p:sldId id="1148" r:id="rId64"/>
    <p:sldId id="1154" r:id="rId65"/>
    <p:sldId id="1157" r:id="rId66"/>
    <p:sldId id="1155" r:id="rId67"/>
    <p:sldId id="1150" r:id="rId68"/>
    <p:sldId id="1230" r:id="rId69"/>
    <p:sldId id="1158" r:id="rId70"/>
    <p:sldId id="1159" r:id="rId71"/>
    <p:sldId id="582" r:id="rId72"/>
    <p:sldId id="1239" r:id="rId73"/>
    <p:sldId id="509" r:id="rId74"/>
    <p:sldId id="1149" r:id="rId75"/>
    <p:sldId id="1153" r:id="rId76"/>
    <p:sldId id="1301" r:id="rId77"/>
    <p:sldId id="1302" r:id="rId78"/>
    <p:sldId id="1298" r:id="rId79"/>
    <p:sldId id="1142" r:id="rId80"/>
    <p:sldId id="1166" r:id="rId81"/>
    <p:sldId id="1219" r:id="rId82"/>
    <p:sldId id="1208" r:id="rId83"/>
    <p:sldId id="540" r:id="rId84"/>
    <p:sldId id="1210" r:id="rId85"/>
    <p:sldId id="1276" r:id="rId86"/>
    <p:sldId id="1287" r:id="rId87"/>
    <p:sldId id="1273" r:id="rId88"/>
    <p:sldId id="1274" r:id="rId89"/>
    <p:sldId id="1275" r:id="rId90"/>
    <p:sldId id="1277" r:id="rId91"/>
    <p:sldId id="1278" r:id="rId92"/>
    <p:sldId id="1280" r:id="rId93"/>
    <p:sldId id="1281" r:id="rId94"/>
    <p:sldId id="1282" r:id="rId95"/>
    <p:sldId id="1283" r:id="rId96"/>
    <p:sldId id="1224" r:id="rId97"/>
    <p:sldId id="1237" r:id="rId98"/>
    <p:sldId id="663" r:id="rId99"/>
    <p:sldId id="1236" r:id="rId100"/>
    <p:sldId id="1223" r:id="rId101"/>
    <p:sldId id="833" r:id="rId102"/>
    <p:sldId id="788" r:id="rId103"/>
    <p:sldId id="1160" r:id="rId104"/>
    <p:sldId id="722" r:id="rId105"/>
    <p:sldId id="1122" r:id="rId106"/>
    <p:sldId id="834" r:id="rId107"/>
    <p:sldId id="835" r:id="rId108"/>
    <p:sldId id="866" r:id="rId109"/>
    <p:sldId id="1217" r:id="rId110"/>
    <p:sldId id="996" r:id="rId111"/>
    <p:sldId id="567" r:id="rId112"/>
    <p:sldId id="1240" r:id="rId113"/>
    <p:sldId id="1246" r:id="rId114"/>
    <p:sldId id="1247" r:id="rId115"/>
    <p:sldId id="1248" r:id="rId116"/>
    <p:sldId id="1249" r:id="rId117"/>
    <p:sldId id="1250" r:id="rId118"/>
    <p:sldId id="1251" r:id="rId119"/>
    <p:sldId id="1252" r:id="rId120"/>
    <p:sldId id="1260" r:id="rId121"/>
    <p:sldId id="1215" r:id="rId122"/>
    <p:sldId id="1015" r:id="rId123"/>
    <p:sldId id="1094" r:id="rId124"/>
    <p:sldId id="1111" r:id="rId125"/>
    <p:sldId id="1017" r:id="rId126"/>
    <p:sldId id="1129" r:id="rId127"/>
    <p:sldId id="1119" r:id="rId128"/>
    <p:sldId id="1057" r:id="rId129"/>
    <p:sldId id="589" r:id="rId130"/>
    <p:sldId id="1113" r:id="rId131"/>
    <p:sldId id="1238" r:id="rId132"/>
    <p:sldId id="1120" r:id="rId133"/>
    <p:sldId id="1021" r:id="rId134"/>
    <p:sldId id="479" r:id="rId135"/>
    <p:sldId id="1291" r:id="rId136"/>
    <p:sldId id="1296" r:id="rId137"/>
    <p:sldId id="1299" r:id="rId138"/>
    <p:sldId id="1285" r:id="rId139"/>
    <p:sldId id="1286" r:id="rId140"/>
    <p:sldId id="1297" r:id="rId141"/>
    <p:sldId id="1115" r:id="rId142"/>
    <p:sldId id="1117" r:id="rId143"/>
    <p:sldId id="1197" r:id="rId144"/>
    <p:sldId id="1118" r:id="rId145"/>
    <p:sldId id="1058" r:id="rId146"/>
    <p:sldId id="1059" r:id="rId147"/>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288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99"/>
    <a:srgbClr val="33CC33"/>
    <a:srgbClr val="C937AD"/>
    <a:srgbClr val="00FFFF"/>
    <a:srgbClr val="FFFFCC"/>
    <a:srgbClr val="99FF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301" autoAdjust="0"/>
    <p:restoredTop sz="99612" autoAdjust="0"/>
  </p:normalViewPr>
  <p:slideViewPr>
    <p:cSldViewPr>
      <p:cViewPr varScale="1">
        <p:scale>
          <a:sx n="115" d="100"/>
          <a:sy n="115" d="100"/>
        </p:scale>
        <p:origin x="1458" y="108"/>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29316"/>
    </p:cViewPr>
  </p:sorterViewPr>
  <p:gridSpacing cx="72008" cy="72008"/>
</p:viewPr>
</file>

<file path=ppt/_rels/presentation.xml.rels><?xml version="1.0" encoding="UTF-8" standalone="yes"?>
<Relationships xmlns="http://schemas.openxmlformats.org/package/2006/relationships"><Relationship Id="rId117" Type="http://schemas.openxmlformats.org/officeDocument/2006/relationships/slide" Target="slides/slide114.xml"/><Relationship Id="rId21" Type="http://schemas.openxmlformats.org/officeDocument/2006/relationships/slide" Target="slides/slide18.xml"/><Relationship Id="rId42" Type="http://schemas.openxmlformats.org/officeDocument/2006/relationships/slide" Target="slides/slide39.xml"/><Relationship Id="rId63" Type="http://schemas.openxmlformats.org/officeDocument/2006/relationships/slide" Target="slides/slide60.xml"/><Relationship Id="rId84" Type="http://schemas.openxmlformats.org/officeDocument/2006/relationships/slide" Target="slides/slide81.xml"/><Relationship Id="rId138" Type="http://schemas.openxmlformats.org/officeDocument/2006/relationships/slide" Target="slides/slide135.xml"/><Relationship Id="rId107" Type="http://schemas.openxmlformats.org/officeDocument/2006/relationships/slide" Target="slides/slide104.xml"/><Relationship Id="rId11" Type="http://schemas.openxmlformats.org/officeDocument/2006/relationships/slide" Target="slides/slide8.xml"/><Relationship Id="rId32" Type="http://schemas.openxmlformats.org/officeDocument/2006/relationships/slide" Target="slides/slide29.xml"/><Relationship Id="rId53" Type="http://schemas.openxmlformats.org/officeDocument/2006/relationships/slide" Target="slides/slide50.xml"/><Relationship Id="rId74" Type="http://schemas.openxmlformats.org/officeDocument/2006/relationships/slide" Target="slides/slide71.xml"/><Relationship Id="rId128" Type="http://schemas.openxmlformats.org/officeDocument/2006/relationships/slide" Target="slides/slide125.xml"/><Relationship Id="rId149" Type="http://schemas.openxmlformats.org/officeDocument/2006/relationships/handoutMaster" Target="handoutMasters/handoutMaster1.xml"/><Relationship Id="rId5" Type="http://schemas.openxmlformats.org/officeDocument/2006/relationships/slide" Target="slides/slide2.xml"/><Relationship Id="rId95" Type="http://schemas.openxmlformats.org/officeDocument/2006/relationships/slide" Target="slides/slide92.xml"/><Relationship Id="rId22" Type="http://schemas.openxmlformats.org/officeDocument/2006/relationships/slide" Target="slides/slide19.xml"/><Relationship Id="rId27" Type="http://schemas.openxmlformats.org/officeDocument/2006/relationships/slide" Target="slides/slide24.xml"/><Relationship Id="rId43" Type="http://schemas.openxmlformats.org/officeDocument/2006/relationships/slide" Target="slides/slide40.xml"/><Relationship Id="rId48" Type="http://schemas.openxmlformats.org/officeDocument/2006/relationships/slide" Target="slides/slide45.xml"/><Relationship Id="rId64" Type="http://schemas.openxmlformats.org/officeDocument/2006/relationships/slide" Target="slides/slide61.xml"/><Relationship Id="rId69" Type="http://schemas.openxmlformats.org/officeDocument/2006/relationships/slide" Target="slides/slide66.xml"/><Relationship Id="rId113" Type="http://schemas.openxmlformats.org/officeDocument/2006/relationships/slide" Target="slides/slide110.xml"/><Relationship Id="rId118" Type="http://schemas.openxmlformats.org/officeDocument/2006/relationships/slide" Target="slides/slide115.xml"/><Relationship Id="rId134" Type="http://schemas.openxmlformats.org/officeDocument/2006/relationships/slide" Target="slides/slide131.xml"/><Relationship Id="rId139" Type="http://schemas.openxmlformats.org/officeDocument/2006/relationships/slide" Target="slides/slide136.xml"/><Relationship Id="rId80" Type="http://schemas.openxmlformats.org/officeDocument/2006/relationships/slide" Target="slides/slide77.xml"/><Relationship Id="rId85" Type="http://schemas.openxmlformats.org/officeDocument/2006/relationships/slide" Target="slides/slide82.xml"/><Relationship Id="rId150" Type="http://schemas.openxmlformats.org/officeDocument/2006/relationships/presProps" Target="presProps.xml"/><Relationship Id="rId12" Type="http://schemas.openxmlformats.org/officeDocument/2006/relationships/slide" Target="slides/slide9.xml"/><Relationship Id="rId17" Type="http://schemas.openxmlformats.org/officeDocument/2006/relationships/slide" Target="slides/slide14.xml"/><Relationship Id="rId33" Type="http://schemas.openxmlformats.org/officeDocument/2006/relationships/slide" Target="slides/slide30.xml"/><Relationship Id="rId38" Type="http://schemas.openxmlformats.org/officeDocument/2006/relationships/slide" Target="slides/slide35.xml"/><Relationship Id="rId59" Type="http://schemas.openxmlformats.org/officeDocument/2006/relationships/slide" Target="slides/slide56.xml"/><Relationship Id="rId103" Type="http://schemas.openxmlformats.org/officeDocument/2006/relationships/slide" Target="slides/slide100.xml"/><Relationship Id="rId108" Type="http://schemas.openxmlformats.org/officeDocument/2006/relationships/slide" Target="slides/slide105.xml"/><Relationship Id="rId124" Type="http://schemas.openxmlformats.org/officeDocument/2006/relationships/slide" Target="slides/slide121.xml"/><Relationship Id="rId129" Type="http://schemas.openxmlformats.org/officeDocument/2006/relationships/slide" Target="slides/slide126.xml"/><Relationship Id="rId54" Type="http://schemas.openxmlformats.org/officeDocument/2006/relationships/slide" Target="slides/slide51.xml"/><Relationship Id="rId70" Type="http://schemas.openxmlformats.org/officeDocument/2006/relationships/slide" Target="slides/slide67.xml"/><Relationship Id="rId75" Type="http://schemas.openxmlformats.org/officeDocument/2006/relationships/slide" Target="slides/slide72.xml"/><Relationship Id="rId91" Type="http://schemas.openxmlformats.org/officeDocument/2006/relationships/slide" Target="slides/slide88.xml"/><Relationship Id="rId96" Type="http://schemas.openxmlformats.org/officeDocument/2006/relationships/slide" Target="slides/slide93.xml"/><Relationship Id="rId140" Type="http://schemas.openxmlformats.org/officeDocument/2006/relationships/slide" Target="slides/slide137.xml"/><Relationship Id="rId145" Type="http://schemas.openxmlformats.org/officeDocument/2006/relationships/slide" Target="slides/slide142.xml"/><Relationship Id="rId1" Type="http://schemas.openxmlformats.org/officeDocument/2006/relationships/slideMaster" Target="slideMasters/slideMaster1.xml"/><Relationship Id="rId6" Type="http://schemas.openxmlformats.org/officeDocument/2006/relationships/slide" Target="slides/slide3.xml"/><Relationship Id="rId23" Type="http://schemas.openxmlformats.org/officeDocument/2006/relationships/slide" Target="slides/slide20.xml"/><Relationship Id="rId28" Type="http://schemas.openxmlformats.org/officeDocument/2006/relationships/slide" Target="slides/slide25.xml"/><Relationship Id="rId49" Type="http://schemas.openxmlformats.org/officeDocument/2006/relationships/slide" Target="slides/slide46.xml"/><Relationship Id="rId114" Type="http://schemas.openxmlformats.org/officeDocument/2006/relationships/slide" Target="slides/slide111.xml"/><Relationship Id="rId119" Type="http://schemas.openxmlformats.org/officeDocument/2006/relationships/slide" Target="slides/slide116.xml"/><Relationship Id="rId44" Type="http://schemas.openxmlformats.org/officeDocument/2006/relationships/slide" Target="slides/slide41.xml"/><Relationship Id="rId60" Type="http://schemas.openxmlformats.org/officeDocument/2006/relationships/slide" Target="slides/slide57.xml"/><Relationship Id="rId65" Type="http://schemas.openxmlformats.org/officeDocument/2006/relationships/slide" Target="slides/slide62.xml"/><Relationship Id="rId81" Type="http://schemas.openxmlformats.org/officeDocument/2006/relationships/slide" Target="slides/slide78.xml"/><Relationship Id="rId86" Type="http://schemas.openxmlformats.org/officeDocument/2006/relationships/slide" Target="slides/slide83.xml"/><Relationship Id="rId130" Type="http://schemas.openxmlformats.org/officeDocument/2006/relationships/slide" Target="slides/slide127.xml"/><Relationship Id="rId135" Type="http://schemas.openxmlformats.org/officeDocument/2006/relationships/slide" Target="slides/slide132.xml"/><Relationship Id="rId151" Type="http://schemas.openxmlformats.org/officeDocument/2006/relationships/viewProps" Target="viewProps.xml"/><Relationship Id="rId13" Type="http://schemas.openxmlformats.org/officeDocument/2006/relationships/slide" Target="slides/slide10.xml"/><Relationship Id="rId18" Type="http://schemas.openxmlformats.org/officeDocument/2006/relationships/slide" Target="slides/slide15.xml"/><Relationship Id="rId39" Type="http://schemas.openxmlformats.org/officeDocument/2006/relationships/slide" Target="slides/slide36.xml"/><Relationship Id="rId109" Type="http://schemas.openxmlformats.org/officeDocument/2006/relationships/slide" Target="slides/slide106.xml"/><Relationship Id="rId34" Type="http://schemas.openxmlformats.org/officeDocument/2006/relationships/slide" Target="slides/slide31.xml"/><Relationship Id="rId50" Type="http://schemas.openxmlformats.org/officeDocument/2006/relationships/slide" Target="slides/slide47.xml"/><Relationship Id="rId55" Type="http://schemas.openxmlformats.org/officeDocument/2006/relationships/slide" Target="slides/slide52.xml"/><Relationship Id="rId76" Type="http://schemas.openxmlformats.org/officeDocument/2006/relationships/slide" Target="slides/slide73.xml"/><Relationship Id="rId97" Type="http://schemas.openxmlformats.org/officeDocument/2006/relationships/slide" Target="slides/slide94.xml"/><Relationship Id="rId104" Type="http://schemas.openxmlformats.org/officeDocument/2006/relationships/slide" Target="slides/slide101.xml"/><Relationship Id="rId120" Type="http://schemas.openxmlformats.org/officeDocument/2006/relationships/slide" Target="slides/slide117.xml"/><Relationship Id="rId125" Type="http://schemas.openxmlformats.org/officeDocument/2006/relationships/slide" Target="slides/slide122.xml"/><Relationship Id="rId141" Type="http://schemas.openxmlformats.org/officeDocument/2006/relationships/slide" Target="slides/slide138.xml"/><Relationship Id="rId146" Type="http://schemas.openxmlformats.org/officeDocument/2006/relationships/slide" Target="slides/slide143.xml"/><Relationship Id="rId7" Type="http://schemas.openxmlformats.org/officeDocument/2006/relationships/slide" Target="slides/slide4.xml"/><Relationship Id="rId71" Type="http://schemas.openxmlformats.org/officeDocument/2006/relationships/slide" Target="slides/slide68.xml"/><Relationship Id="rId92" Type="http://schemas.openxmlformats.org/officeDocument/2006/relationships/slide" Target="slides/slide89.xml"/><Relationship Id="rId2" Type="http://schemas.openxmlformats.org/officeDocument/2006/relationships/slideMaster" Target="slideMasters/slideMaster2.xml"/><Relationship Id="rId29" Type="http://schemas.openxmlformats.org/officeDocument/2006/relationships/slide" Target="slides/slide26.xml"/><Relationship Id="rId24" Type="http://schemas.openxmlformats.org/officeDocument/2006/relationships/slide" Target="slides/slide21.xml"/><Relationship Id="rId40" Type="http://schemas.openxmlformats.org/officeDocument/2006/relationships/slide" Target="slides/slide37.xml"/><Relationship Id="rId45" Type="http://schemas.openxmlformats.org/officeDocument/2006/relationships/slide" Target="slides/slide42.xml"/><Relationship Id="rId66" Type="http://schemas.openxmlformats.org/officeDocument/2006/relationships/slide" Target="slides/slide63.xml"/><Relationship Id="rId87" Type="http://schemas.openxmlformats.org/officeDocument/2006/relationships/slide" Target="slides/slide84.xml"/><Relationship Id="rId110" Type="http://schemas.openxmlformats.org/officeDocument/2006/relationships/slide" Target="slides/slide107.xml"/><Relationship Id="rId115" Type="http://schemas.openxmlformats.org/officeDocument/2006/relationships/slide" Target="slides/slide112.xml"/><Relationship Id="rId131" Type="http://schemas.openxmlformats.org/officeDocument/2006/relationships/slide" Target="slides/slide128.xml"/><Relationship Id="rId136" Type="http://schemas.openxmlformats.org/officeDocument/2006/relationships/slide" Target="slides/slide133.xml"/><Relationship Id="rId61" Type="http://schemas.openxmlformats.org/officeDocument/2006/relationships/slide" Target="slides/slide58.xml"/><Relationship Id="rId82" Type="http://schemas.openxmlformats.org/officeDocument/2006/relationships/slide" Target="slides/slide79.xml"/><Relationship Id="rId152" Type="http://schemas.openxmlformats.org/officeDocument/2006/relationships/theme" Target="theme/theme1.xml"/><Relationship Id="rId19" Type="http://schemas.openxmlformats.org/officeDocument/2006/relationships/slide" Target="slides/slide16.xml"/><Relationship Id="rId14" Type="http://schemas.openxmlformats.org/officeDocument/2006/relationships/slide" Target="slides/slide11.xml"/><Relationship Id="rId30" Type="http://schemas.openxmlformats.org/officeDocument/2006/relationships/slide" Target="slides/slide27.xml"/><Relationship Id="rId35" Type="http://schemas.openxmlformats.org/officeDocument/2006/relationships/slide" Target="slides/slide32.xml"/><Relationship Id="rId56" Type="http://schemas.openxmlformats.org/officeDocument/2006/relationships/slide" Target="slides/slide53.xml"/><Relationship Id="rId77" Type="http://schemas.openxmlformats.org/officeDocument/2006/relationships/slide" Target="slides/slide74.xml"/><Relationship Id="rId100" Type="http://schemas.openxmlformats.org/officeDocument/2006/relationships/slide" Target="slides/slide97.xml"/><Relationship Id="rId105" Type="http://schemas.openxmlformats.org/officeDocument/2006/relationships/slide" Target="slides/slide102.xml"/><Relationship Id="rId126" Type="http://schemas.openxmlformats.org/officeDocument/2006/relationships/slide" Target="slides/slide123.xml"/><Relationship Id="rId147" Type="http://schemas.openxmlformats.org/officeDocument/2006/relationships/slide" Target="slides/slide144.xml"/><Relationship Id="rId8" Type="http://schemas.openxmlformats.org/officeDocument/2006/relationships/slide" Target="slides/slide5.xml"/><Relationship Id="rId51" Type="http://schemas.openxmlformats.org/officeDocument/2006/relationships/slide" Target="slides/slide48.xml"/><Relationship Id="rId72" Type="http://schemas.openxmlformats.org/officeDocument/2006/relationships/slide" Target="slides/slide69.xml"/><Relationship Id="rId93" Type="http://schemas.openxmlformats.org/officeDocument/2006/relationships/slide" Target="slides/slide90.xml"/><Relationship Id="rId98" Type="http://schemas.openxmlformats.org/officeDocument/2006/relationships/slide" Target="slides/slide95.xml"/><Relationship Id="rId121" Type="http://schemas.openxmlformats.org/officeDocument/2006/relationships/slide" Target="slides/slide118.xml"/><Relationship Id="rId142" Type="http://schemas.openxmlformats.org/officeDocument/2006/relationships/slide" Target="slides/slide139.xml"/><Relationship Id="rId3" Type="http://schemas.openxmlformats.org/officeDocument/2006/relationships/slideMaster" Target="slideMasters/slideMaster3.xml"/><Relationship Id="rId25" Type="http://schemas.openxmlformats.org/officeDocument/2006/relationships/slide" Target="slides/slide22.xml"/><Relationship Id="rId46" Type="http://schemas.openxmlformats.org/officeDocument/2006/relationships/slide" Target="slides/slide43.xml"/><Relationship Id="rId67" Type="http://schemas.openxmlformats.org/officeDocument/2006/relationships/slide" Target="slides/slide64.xml"/><Relationship Id="rId116" Type="http://schemas.openxmlformats.org/officeDocument/2006/relationships/slide" Target="slides/slide113.xml"/><Relationship Id="rId137" Type="http://schemas.openxmlformats.org/officeDocument/2006/relationships/slide" Target="slides/slide134.xml"/><Relationship Id="rId20" Type="http://schemas.openxmlformats.org/officeDocument/2006/relationships/slide" Target="slides/slide17.xml"/><Relationship Id="rId41" Type="http://schemas.openxmlformats.org/officeDocument/2006/relationships/slide" Target="slides/slide38.xml"/><Relationship Id="rId62" Type="http://schemas.openxmlformats.org/officeDocument/2006/relationships/slide" Target="slides/slide59.xml"/><Relationship Id="rId83" Type="http://schemas.openxmlformats.org/officeDocument/2006/relationships/slide" Target="slides/slide80.xml"/><Relationship Id="rId88" Type="http://schemas.openxmlformats.org/officeDocument/2006/relationships/slide" Target="slides/slide85.xml"/><Relationship Id="rId111" Type="http://schemas.openxmlformats.org/officeDocument/2006/relationships/slide" Target="slides/slide108.xml"/><Relationship Id="rId132" Type="http://schemas.openxmlformats.org/officeDocument/2006/relationships/slide" Target="slides/slide129.xml"/><Relationship Id="rId153" Type="http://schemas.openxmlformats.org/officeDocument/2006/relationships/tableStyles" Target="tableStyles.xml"/><Relationship Id="rId15" Type="http://schemas.openxmlformats.org/officeDocument/2006/relationships/slide" Target="slides/slide12.xml"/><Relationship Id="rId36" Type="http://schemas.openxmlformats.org/officeDocument/2006/relationships/slide" Target="slides/slide33.xml"/><Relationship Id="rId57" Type="http://schemas.openxmlformats.org/officeDocument/2006/relationships/slide" Target="slides/slide54.xml"/><Relationship Id="rId106" Type="http://schemas.openxmlformats.org/officeDocument/2006/relationships/slide" Target="slides/slide103.xml"/><Relationship Id="rId127" Type="http://schemas.openxmlformats.org/officeDocument/2006/relationships/slide" Target="slides/slide124.xml"/><Relationship Id="rId10" Type="http://schemas.openxmlformats.org/officeDocument/2006/relationships/slide" Target="slides/slide7.xml"/><Relationship Id="rId31" Type="http://schemas.openxmlformats.org/officeDocument/2006/relationships/slide" Target="slides/slide28.xml"/><Relationship Id="rId52" Type="http://schemas.openxmlformats.org/officeDocument/2006/relationships/slide" Target="slides/slide49.xml"/><Relationship Id="rId73" Type="http://schemas.openxmlformats.org/officeDocument/2006/relationships/slide" Target="slides/slide70.xml"/><Relationship Id="rId78" Type="http://schemas.openxmlformats.org/officeDocument/2006/relationships/slide" Target="slides/slide75.xml"/><Relationship Id="rId94" Type="http://schemas.openxmlformats.org/officeDocument/2006/relationships/slide" Target="slides/slide91.xml"/><Relationship Id="rId99" Type="http://schemas.openxmlformats.org/officeDocument/2006/relationships/slide" Target="slides/slide96.xml"/><Relationship Id="rId101" Type="http://schemas.openxmlformats.org/officeDocument/2006/relationships/slide" Target="slides/slide98.xml"/><Relationship Id="rId122" Type="http://schemas.openxmlformats.org/officeDocument/2006/relationships/slide" Target="slides/slide119.xml"/><Relationship Id="rId143" Type="http://schemas.openxmlformats.org/officeDocument/2006/relationships/slide" Target="slides/slide140.xml"/><Relationship Id="rId148" Type="http://schemas.openxmlformats.org/officeDocument/2006/relationships/notesMaster" Target="notesMasters/notesMaster1.xml"/><Relationship Id="rId4" Type="http://schemas.openxmlformats.org/officeDocument/2006/relationships/slide" Target="slides/slide1.xml"/><Relationship Id="rId9" Type="http://schemas.openxmlformats.org/officeDocument/2006/relationships/slide" Target="slides/slide6.xml"/><Relationship Id="rId26" Type="http://schemas.openxmlformats.org/officeDocument/2006/relationships/slide" Target="slides/slide23.xml"/><Relationship Id="rId47" Type="http://schemas.openxmlformats.org/officeDocument/2006/relationships/slide" Target="slides/slide44.xml"/><Relationship Id="rId68" Type="http://schemas.openxmlformats.org/officeDocument/2006/relationships/slide" Target="slides/slide65.xml"/><Relationship Id="rId89" Type="http://schemas.openxmlformats.org/officeDocument/2006/relationships/slide" Target="slides/slide86.xml"/><Relationship Id="rId112" Type="http://schemas.openxmlformats.org/officeDocument/2006/relationships/slide" Target="slides/slide109.xml"/><Relationship Id="rId133" Type="http://schemas.openxmlformats.org/officeDocument/2006/relationships/slide" Target="slides/slide130.xml"/><Relationship Id="rId16" Type="http://schemas.openxmlformats.org/officeDocument/2006/relationships/slide" Target="slides/slide13.xml"/><Relationship Id="rId37" Type="http://schemas.openxmlformats.org/officeDocument/2006/relationships/slide" Target="slides/slide34.xml"/><Relationship Id="rId58" Type="http://schemas.openxmlformats.org/officeDocument/2006/relationships/slide" Target="slides/slide55.xml"/><Relationship Id="rId79" Type="http://schemas.openxmlformats.org/officeDocument/2006/relationships/slide" Target="slides/slide76.xml"/><Relationship Id="rId102" Type="http://schemas.openxmlformats.org/officeDocument/2006/relationships/slide" Target="slides/slide99.xml"/><Relationship Id="rId123" Type="http://schemas.openxmlformats.org/officeDocument/2006/relationships/slide" Target="slides/slide120.xml"/><Relationship Id="rId144" Type="http://schemas.openxmlformats.org/officeDocument/2006/relationships/slide" Target="slides/slide141.xml"/><Relationship Id="rId90" Type="http://schemas.openxmlformats.org/officeDocument/2006/relationships/slide" Target="slides/slide87.xml"/></Relationships>
</file>

<file path=ppt/diagrams/colors1.xml><?xml version="1.0" encoding="utf-8"?>
<dgm:colorsDef xmlns:dgm="http://schemas.openxmlformats.org/drawingml/2006/diagram" xmlns:a="http://schemas.openxmlformats.org/drawingml/2006/main" uniqueId="urn:microsoft.com/office/officeart/2005/8/colors/colorful1#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4">
  <dgm:title val=""/>
  <dgm:desc val=""/>
  <dgm:catLst>
    <dgm:cat type="colorful" pri="10100"/>
  </dgm:catLst>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colorsDef>
</file>

<file path=ppt/diagrams/data1.xml><?xml version="1.0" encoding="utf-8"?>
<dgm:dataModel xmlns:dgm="http://schemas.openxmlformats.org/drawingml/2006/diagram" xmlns:a="http://schemas.openxmlformats.org/drawingml/2006/main">
  <dgm:ptLst>
    <dgm:pt modelId="{9BCEAF46-511B-42FF-8558-328BCFE87CFC}" type="doc">
      <dgm:prSet loTypeId="urn:microsoft.com/office/officeart/2005/8/layout/target1" loCatId="relationship" qsTypeId="urn:microsoft.com/office/officeart/2005/8/quickstyle/simple1" qsCatId="simple" csTypeId="urn:microsoft.com/office/officeart/2005/8/colors/colorful1#1" csCatId="colorful" phldr="1"/>
      <dgm:spPr/>
    </dgm:pt>
    <dgm:pt modelId="{E8CD4045-B2B2-49D2-8D89-4F065783D1F6}">
      <dgm:prSet phldrT="[Text]"/>
      <dgm:spPr/>
      <dgm:t>
        <a:bodyPr/>
        <a:lstStyle/>
        <a:p>
          <a:r>
            <a:rPr lang="en-US" b="1" dirty="0">
              <a:solidFill>
                <a:schemeClr val="accent2">
                  <a:lumMod val="75000"/>
                </a:schemeClr>
              </a:solidFill>
            </a:rPr>
            <a:t>We help students achieve the Emerging Student Profile (ESP) we identified</a:t>
          </a:r>
        </a:p>
      </dgm:t>
    </dgm:pt>
    <dgm:pt modelId="{AC4A9DE5-60D0-4EE2-A4A5-9B9FB3A669EC}" type="parTrans" cxnId="{2893B913-7B85-412E-8AD2-3C1A5B537535}">
      <dgm:prSet/>
      <dgm:spPr/>
      <dgm:t>
        <a:bodyPr/>
        <a:lstStyle/>
        <a:p>
          <a:endParaRPr lang="en-US"/>
        </a:p>
      </dgm:t>
    </dgm:pt>
    <dgm:pt modelId="{0D548D96-562F-49A8-BAA5-177997BE9D80}" type="sibTrans" cxnId="{2893B913-7B85-412E-8AD2-3C1A5B537535}">
      <dgm:prSet/>
      <dgm:spPr/>
      <dgm:t>
        <a:bodyPr/>
        <a:lstStyle/>
        <a:p>
          <a:endParaRPr lang="en-US"/>
        </a:p>
      </dgm:t>
    </dgm:pt>
    <dgm:pt modelId="{7E4F2142-46CD-4CD7-9B7C-A65ADBF39B71}">
      <dgm:prSet phldrT="[Text]"/>
      <dgm:spPr/>
      <dgm:t>
        <a:bodyPr/>
        <a:lstStyle/>
        <a:p>
          <a:r>
            <a:rPr lang="en-US" b="1" dirty="0">
              <a:solidFill>
                <a:schemeClr val="accent3"/>
              </a:solidFill>
            </a:rPr>
            <a:t>We nurture the unique potential of children</a:t>
          </a:r>
        </a:p>
      </dgm:t>
    </dgm:pt>
    <dgm:pt modelId="{3A4AD787-7E56-47A8-8246-AC16866BAE75}" type="parTrans" cxnId="{9655F0FC-1570-4F6D-B083-FDFCFC775037}">
      <dgm:prSet/>
      <dgm:spPr/>
      <dgm:t>
        <a:bodyPr/>
        <a:lstStyle/>
        <a:p>
          <a:endParaRPr lang="en-US"/>
        </a:p>
      </dgm:t>
    </dgm:pt>
    <dgm:pt modelId="{BED0D061-13F2-44BB-A6E0-B5983858F994}" type="sibTrans" cxnId="{9655F0FC-1570-4F6D-B083-FDFCFC775037}">
      <dgm:prSet/>
      <dgm:spPr/>
      <dgm:t>
        <a:bodyPr/>
        <a:lstStyle/>
        <a:p>
          <a:endParaRPr lang="en-US"/>
        </a:p>
      </dgm:t>
    </dgm:pt>
    <dgm:pt modelId="{31D97CA1-352A-4DD7-B141-DAB8D05378DA}">
      <dgm:prSet phldrT="[Text]"/>
      <dgm:spPr/>
      <dgm:t>
        <a:bodyPr/>
        <a:lstStyle/>
        <a:p>
          <a:r>
            <a:rPr lang="en-US" b="1" dirty="0">
              <a:solidFill>
                <a:schemeClr val="accent4">
                  <a:lumMod val="60000"/>
                  <a:lumOff val="40000"/>
                </a:schemeClr>
              </a:solidFill>
            </a:rPr>
            <a:t>We do what is right for the child (WRFC)</a:t>
          </a:r>
        </a:p>
      </dgm:t>
    </dgm:pt>
    <dgm:pt modelId="{693AA8BD-1FAD-412C-B0B5-5949C4A6E677}" type="parTrans" cxnId="{B145A7F8-3240-453C-9EB3-C45FCE7A2B8B}">
      <dgm:prSet/>
      <dgm:spPr/>
      <dgm:t>
        <a:bodyPr/>
        <a:lstStyle/>
        <a:p>
          <a:endParaRPr lang="en-US"/>
        </a:p>
      </dgm:t>
    </dgm:pt>
    <dgm:pt modelId="{8CC36814-7708-4A7E-AB0A-0E8EE0760F22}" type="sibTrans" cxnId="{B145A7F8-3240-453C-9EB3-C45FCE7A2B8B}">
      <dgm:prSet/>
      <dgm:spPr/>
      <dgm:t>
        <a:bodyPr/>
        <a:lstStyle/>
        <a:p>
          <a:endParaRPr lang="en-US"/>
        </a:p>
      </dgm:t>
    </dgm:pt>
    <dgm:pt modelId="{610DBB5D-B342-4586-8FA2-8AED54B05C60}" type="pres">
      <dgm:prSet presAssocID="{9BCEAF46-511B-42FF-8558-328BCFE87CFC}" presName="composite" presStyleCnt="0">
        <dgm:presLayoutVars>
          <dgm:chMax val="5"/>
          <dgm:dir/>
          <dgm:resizeHandles val="exact"/>
        </dgm:presLayoutVars>
      </dgm:prSet>
      <dgm:spPr/>
    </dgm:pt>
    <dgm:pt modelId="{7012F246-AAD9-47E7-B156-E751313FDDD2}" type="pres">
      <dgm:prSet presAssocID="{E8CD4045-B2B2-49D2-8D89-4F065783D1F6}" presName="circle1" presStyleLbl="lnNode1" presStyleIdx="0" presStyleCnt="3"/>
      <dgm:spPr/>
    </dgm:pt>
    <dgm:pt modelId="{5E5A38B8-A10A-4573-AECA-EDB1EB601A16}" type="pres">
      <dgm:prSet presAssocID="{E8CD4045-B2B2-49D2-8D89-4F065783D1F6}" presName="text1" presStyleLbl="revTx" presStyleIdx="0" presStyleCnt="3" custScaleX="213149" custLinFactNeighborX="43656">
        <dgm:presLayoutVars>
          <dgm:bulletEnabled val="1"/>
        </dgm:presLayoutVars>
      </dgm:prSet>
      <dgm:spPr/>
      <dgm:t>
        <a:bodyPr/>
        <a:lstStyle/>
        <a:p>
          <a:endParaRPr lang="en-US"/>
        </a:p>
      </dgm:t>
    </dgm:pt>
    <dgm:pt modelId="{58278329-A52F-4082-8BAE-6BA2C98B3EB1}" type="pres">
      <dgm:prSet presAssocID="{E8CD4045-B2B2-49D2-8D89-4F065783D1F6}" presName="line1" presStyleLbl="callout" presStyleIdx="0" presStyleCnt="6" custLinFactY="150647" custLinFactNeighborX="-24861" custLinFactNeighborY="200000"/>
      <dgm:spPr/>
    </dgm:pt>
    <dgm:pt modelId="{FBC4BE37-B64F-415C-85C5-7B51DD421458}" type="pres">
      <dgm:prSet presAssocID="{E8CD4045-B2B2-49D2-8D89-4F065783D1F6}" presName="d1" presStyleLbl="callout" presStyleIdx="1" presStyleCnt="6" custLinFactNeighborX="-1444" custLinFactNeighborY="6410"/>
      <dgm:spPr/>
    </dgm:pt>
    <dgm:pt modelId="{83620ABF-2AC5-43A9-8390-37CD038A8131}" type="pres">
      <dgm:prSet presAssocID="{7E4F2142-46CD-4CD7-9B7C-A65ADBF39B71}" presName="circle2" presStyleLbl="lnNode1" presStyleIdx="1" presStyleCnt="3"/>
      <dgm:spPr/>
    </dgm:pt>
    <dgm:pt modelId="{C3453798-6F95-4D56-8C30-AFE329E7D7BE}" type="pres">
      <dgm:prSet presAssocID="{7E4F2142-46CD-4CD7-9B7C-A65ADBF39B71}" presName="text2" presStyleLbl="revTx" presStyleIdx="1" presStyleCnt="3" custScaleX="213149" custLinFactNeighborX="43656">
        <dgm:presLayoutVars>
          <dgm:bulletEnabled val="1"/>
        </dgm:presLayoutVars>
      </dgm:prSet>
      <dgm:spPr/>
      <dgm:t>
        <a:bodyPr/>
        <a:lstStyle/>
        <a:p>
          <a:endParaRPr lang="en-US"/>
        </a:p>
      </dgm:t>
    </dgm:pt>
    <dgm:pt modelId="{223EC48A-7A58-4ECB-BC08-E0E706D94E52}" type="pres">
      <dgm:prSet presAssocID="{7E4F2142-46CD-4CD7-9B7C-A65ADBF39B71}" presName="line2" presStyleLbl="callout" presStyleIdx="2" presStyleCnt="6"/>
      <dgm:spPr/>
    </dgm:pt>
    <dgm:pt modelId="{D2163D06-7BA2-4926-A980-3F14F3B9B151}" type="pres">
      <dgm:prSet presAssocID="{7E4F2142-46CD-4CD7-9B7C-A65ADBF39B71}" presName="d2" presStyleLbl="callout" presStyleIdx="3" presStyleCnt="6"/>
      <dgm:spPr/>
    </dgm:pt>
    <dgm:pt modelId="{BF9052D9-E390-40CE-B8FC-C921729A32E4}" type="pres">
      <dgm:prSet presAssocID="{31D97CA1-352A-4DD7-B141-DAB8D05378DA}" presName="circle3" presStyleLbl="lnNode1" presStyleIdx="2" presStyleCnt="3"/>
      <dgm:spPr/>
    </dgm:pt>
    <dgm:pt modelId="{4DA49A4C-C89E-44F0-8B08-E8CA5852EC40}" type="pres">
      <dgm:prSet presAssocID="{31D97CA1-352A-4DD7-B141-DAB8D05378DA}" presName="text3" presStyleLbl="revTx" presStyleIdx="2" presStyleCnt="3" custScaleX="213149" custLinFactNeighborX="43656" custLinFactNeighborY="-6208">
        <dgm:presLayoutVars>
          <dgm:bulletEnabled val="1"/>
        </dgm:presLayoutVars>
      </dgm:prSet>
      <dgm:spPr/>
      <dgm:t>
        <a:bodyPr/>
        <a:lstStyle/>
        <a:p>
          <a:endParaRPr lang="en-US"/>
        </a:p>
      </dgm:t>
    </dgm:pt>
    <dgm:pt modelId="{48EEF6A9-47FB-41AF-9F91-AB5F8A35A26B}" type="pres">
      <dgm:prSet presAssocID="{31D97CA1-352A-4DD7-B141-DAB8D05378DA}" presName="line3" presStyleLbl="callout" presStyleIdx="4" presStyleCnt="6"/>
      <dgm:spPr/>
    </dgm:pt>
    <dgm:pt modelId="{0CB2E0D1-4E20-4B96-A9BD-470D5F17D541}" type="pres">
      <dgm:prSet presAssocID="{31D97CA1-352A-4DD7-B141-DAB8D05378DA}" presName="d3" presStyleLbl="callout" presStyleIdx="5" presStyleCnt="6"/>
      <dgm:spPr/>
    </dgm:pt>
  </dgm:ptLst>
  <dgm:cxnLst>
    <dgm:cxn modelId="{9655F0FC-1570-4F6D-B083-FDFCFC775037}" srcId="{9BCEAF46-511B-42FF-8558-328BCFE87CFC}" destId="{7E4F2142-46CD-4CD7-9B7C-A65ADBF39B71}" srcOrd="1" destOrd="0" parTransId="{3A4AD787-7E56-47A8-8246-AC16866BAE75}" sibTransId="{BED0D061-13F2-44BB-A6E0-B5983858F994}"/>
    <dgm:cxn modelId="{2893B913-7B85-412E-8AD2-3C1A5B537535}" srcId="{9BCEAF46-511B-42FF-8558-328BCFE87CFC}" destId="{E8CD4045-B2B2-49D2-8D89-4F065783D1F6}" srcOrd="0" destOrd="0" parTransId="{AC4A9DE5-60D0-4EE2-A4A5-9B9FB3A669EC}" sibTransId="{0D548D96-562F-49A8-BAA5-177997BE9D80}"/>
    <dgm:cxn modelId="{ECA2A74A-FE56-4527-97E9-BA4370D5103C}" type="presOf" srcId="{7E4F2142-46CD-4CD7-9B7C-A65ADBF39B71}" destId="{C3453798-6F95-4D56-8C30-AFE329E7D7BE}" srcOrd="0" destOrd="0" presId="urn:microsoft.com/office/officeart/2005/8/layout/target1"/>
    <dgm:cxn modelId="{B145A7F8-3240-453C-9EB3-C45FCE7A2B8B}" srcId="{9BCEAF46-511B-42FF-8558-328BCFE87CFC}" destId="{31D97CA1-352A-4DD7-B141-DAB8D05378DA}" srcOrd="2" destOrd="0" parTransId="{693AA8BD-1FAD-412C-B0B5-5949C4A6E677}" sibTransId="{8CC36814-7708-4A7E-AB0A-0E8EE0760F22}"/>
    <dgm:cxn modelId="{D390231C-90B6-4971-A3AD-FBFEB96D75C1}" type="presOf" srcId="{9BCEAF46-511B-42FF-8558-328BCFE87CFC}" destId="{610DBB5D-B342-4586-8FA2-8AED54B05C60}" srcOrd="0" destOrd="0" presId="urn:microsoft.com/office/officeart/2005/8/layout/target1"/>
    <dgm:cxn modelId="{3528066A-2FC2-4D0A-8018-FC6851737063}" type="presOf" srcId="{E8CD4045-B2B2-49D2-8D89-4F065783D1F6}" destId="{5E5A38B8-A10A-4573-AECA-EDB1EB601A16}" srcOrd="0" destOrd="0" presId="urn:microsoft.com/office/officeart/2005/8/layout/target1"/>
    <dgm:cxn modelId="{968CEEDB-7448-4B8F-AF25-5D58BC1B8B83}" type="presOf" srcId="{31D97CA1-352A-4DD7-B141-DAB8D05378DA}" destId="{4DA49A4C-C89E-44F0-8B08-E8CA5852EC40}" srcOrd="0" destOrd="0" presId="urn:microsoft.com/office/officeart/2005/8/layout/target1"/>
    <dgm:cxn modelId="{C3FE152C-B9F7-4016-9CFF-7A0B16B7A3FB}" type="presParOf" srcId="{610DBB5D-B342-4586-8FA2-8AED54B05C60}" destId="{7012F246-AAD9-47E7-B156-E751313FDDD2}" srcOrd="0" destOrd="0" presId="urn:microsoft.com/office/officeart/2005/8/layout/target1"/>
    <dgm:cxn modelId="{60668BB0-E993-4A60-BA78-49C4EAC9F9FC}" type="presParOf" srcId="{610DBB5D-B342-4586-8FA2-8AED54B05C60}" destId="{5E5A38B8-A10A-4573-AECA-EDB1EB601A16}" srcOrd="1" destOrd="0" presId="urn:microsoft.com/office/officeart/2005/8/layout/target1"/>
    <dgm:cxn modelId="{84BD6443-616D-45FF-B6D5-5C16BE096038}" type="presParOf" srcId="{610DBB5D-B342-4586-8FA2-8AED54B05C60}" destId="{58278329-A52F-4082-8BAE-6BA2C98B3EB1}" srcOrd="2" destOrd="0" presId="urn:microsoft.com/office/officeart/2005/8/layout/target1"/>
    <dgm:cxn modelId="{14D2559C-7CF2-4EE4-BFC8-7425B46157F8}" type="presParOf" srcId="{610DBB5D-B342-4586-8FA2-8AED54B05C60}" destId="{FBC4BE37-B64F-415C-85C5-7B51DD421458}" srcOrd="3" destOrd="0" presId="urn:microsoft.com/office/officeart/2005/8/layout/target1"/>
    <dgm:cxn modelId="{A1150D79-7A58-48DC-AF26-57BCBA8A8AC0}" type="presParOf" srcId="{610DBB5D-B342-4586-8FA2-8AED54B05C60}" destId="{83620ABF-2AC5-43A9-8390-37CD038A8131}" srcOrd="4" destOrd="0" presId="urn:microsoft.com/office/officeart/2005/8/layout/target1"/>
    <dgm:cxn modelId="{556B4D33-89C9-4509-A8BF-BFEE7AC6F2FF}" type="presParOf" srcId="{610DBB5D-B342-4586-8FA2-8AED54B05C60}" destId="{C3453798-6F95-4D56-8C30-AFE329E7D7BE}" srcOrd="5" destOrd="0" presId="urn:microsoft.com/office/officeart/2005/8/layout/target1"/>
    <dgm:cxn modelId="{8657B7FA-BD7A-4D55-993D-B9C7CE3640C6}" type="presParOf" srcId="{610DBB5D-B342-4586-8FA2-8AED54B05C60}" destId="{223EC48A-7A58-4ECB-BC08-E0E706D94E52}" srcOrd="6" destOrd="0" presId="urn:microsoft.com/office/officeart/2005/8/layout/target1"/>
    <dgm:cxn modelId="{622F7574-6AA3-44BD-9E21-675CBFA69DF1}" type="presParOf" srcId="{610DBB5D-B342-4586-8FA2-8AED54B05C60}" destId="{D2163D06-7BA2-4926-A980-3F14F3B9B151}" srcOrd="7" destOrd="0" presId="urn:microsoft.com/office/officeart/2005/8/layout/target1"/>
    <dgm:cxn modelId="{12149AB8-23FB-424E-BE9B-C15E38AFC916}" type="presParOf" srcId="{610DBB5D-B342-4586-8FA2-8AED54B05C60}" destId="{BF9052D9-E390-40CE-B8FC-C921729A32E4}" srcOrd="8" destOrd="0" presId="urn:microsoft.com/office/officeart/2005/8/layout/target1"/>
    <dgm:cxn modelId="{61B8662B-BAE2-4B39-B8D6-2D5393E32B2E}" type="presParOf" srcId="{610DBB5D-B342-4586-8FA2-8AED54B05C60}" destId="{4DA49A4C-C89E-44F0-8B08-E8CA5852EC40}" srcOrd="9" destOrd="0" presId="urn:microsoft.com/office/officeart/2005/8/layout/target1"/>
    <dgm:cxn modelId="{F91D6CB9-6BEC-4411-B14A-0EE2469D3BD9}" type="presParOf" srcId="{610DBB5D-B342-4586-8FA2-8AED54B05C60}" destId="{48EEF6A9-47FB-41AF-9F91-AB5F8A35A26B}" srcOrd="10" destOrd="0" presId="urn:microsoft.com/office/officeart/2005/8/layout/target1"/>
    <dgm:cxn modelId="{F5EC9F1B-76DD-4942-8B4A-4520E41B6717}" type="presParOf" srcId="{610DBB5D-B342-4586-8FA2-8AED54B05C60}" destId="{0CB2E0D1-4E20-4B96-A9BD-470D5F17D541}" srcOrd="11" destOrd="0" presId="urn:microsoft.com/office/officeart/2005/8/layout/target1"/>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86AC3749-EA41-4663-8E92-D934EBFADFFF}" type="doc">
      <dgm:prSet loTypeId="urn:microsoft.com/office/officeart/2005/8/layout/radial4#1" loCatId="relationship" qsTypeId="urn:microsoft.com/office/officeart/2005/8/quickstyle/simple1#1" qsCatId="simple" csTypeId="urn:microsoft.com/office/officeart/2005/8/colors/colorful1#4" csCatId="colorful" phldr="1"/>
      <dgm:spPr/>
      <dgm:t>
        <a:bodyPr/>
        <a:lstStyle/>
        <a:p>
          <a:endParaRPr lang="en-US"/>
        </a:p>
      </dgm:t>
    </dgm:pt>
    <dgm:pt modelId="{4DD41D9F-F7F0-4967-BC9F-504B4AF4A68B}">
      <dgm:prSet phldrT="[Text]" custT="1"/>
      <dgm:spPr/>
      <dgm:t>
        <a:bodyPr/>
        <a:lstStyle/>
        <a:p>
          <a:r>
            <a:rPr lang="en-US" sz="1800" b="1" dirty="0">
              <a:latin typeface="+mn-lt"/>
            </a:rPr>
            <a:t>Overall Development</a:t>
          </a:r>
        </a:p>
      </dgm:t>
    </dgm:pt>
    <dgm:pt modelId="{F5FE1295-60AC-4301-93DE-7F0A77640B2F}" type="parTrans" cxnId="{56E84342-13B1-47CB-999C-A810D977583F}">
      <dgm:prSet/>
      <dgm:spPr/>
      <dgm:t>
        <a:bodyPr/>
        <a:lstStyle/>
        <a:p>
          <a:endParaRPr lang="en-US" sz="1800">
            <a:latin typeface="+mn-lt"/>
          </a:endParaRPr>
        </a:p>
      </dgm:t>
    </dgm:pt>
    <dgm:pt modelId="{68C1BEE7-3404-4E6A-A350-336FB3876B90}" type="sibTrans" cxnId="{56E84342-13B1-47CB-999C-A810D977583F}">
      <dgm:prSet custT="1"/>
      <dgm:spPr/>
      <dgm:t>
        <a:bodyPr/>
        <a:lstStyle/>
        <a:p>
          <a:endParaRPr lang="en-US" sz="1800">
            <a:latin typeface="+mn-lt"/>
          </a:endParaRPr>
        </a:p>
      </dgm:t>
    </dgm:pt>
    <dgm:pt modelId="{B4F55FA7-8DCF-4A04-9FE5-BF87E7354898}">
      <dgm:prSet phldrT="[Text]" custT="1"/>
      <dgm:spPr/>
      <dgm:t>
        <a:bodyPr/>
        <a:lstStyle/>
        <a:p>
          <a:r>
            <a:rPr lang="en-US" sz="1800" b="1" dirty="0">
              <a:latin typeface="+mn-lt"/>
            </a:rPr>
            <a:t>Cognitive development </a:t>
          </a:r>
        </a:p>
      </dgm:t>
    </dgm:pt>
    <dgm:pt modelId="{2EE8A9B5-1FEE-4787-B341-12A8432A5E16}" type="parTrans" cxnId="{A19CE2A8-C25E-4398-AC10-C9A1D34E58B3}">
      <dgm:prSet/>
      <dgm:spPr/>
      <dgm:t>
        <a:bodyPr/>
        <a:lstStyle/>
        <a:p>
          <a:endParaRPr lang="en-US" sz="1800">
            <a:latin typeface="+mn-lt"/>
          </a:endParaRPr>
        </a:p>
      </dgm:t>
    </dgm:pt>
    <dgm:pt modelId="{970B8A52-86A3-470F-B065-013F2E0226F0}" type="sibTrans" cxnId="{A19CE2A8-C25E-4398-AC10-C9A1D34E58B3}">
      <dgm:prSet custT="1"/>
      <dgm:spPr/>
      <dgm:t>
        <a:bodyPr/>
        <a:lstStyle/>
        <a:p>
          <a:endParaRPr lang="en-US" sz="1800">
            <a:latin typeface="+mn-lt"/>
          </a:endParaRPr>
        </a:p>
      </dgm:t>
    </dgm:pt>
    <dgm:pt modelId="{F6AA16B5-BADB-4BD6-8D34-341C181C0CB2}">
      <dgm:prSet phldrT="[Text]" custT="1"/>
      <dgm:spPr/>
      <dgm:t>
        <a:bodyPr/>
        <a:lstStyle/>
        <a:p>
          <a:r>
            <a:rPr lang="en-US" sz="1800" b="1" dirty="0">
              <a:latin typeface="+mn-lt"/>
            </a:rPr>
            <a:t>Language development </a:t>
          </a:r>
        </a:p>
      </dgm:t>
    </dgm:pt>
    <dgm:pt modelId="{554AE745-4682-40AE-BD19-F99D388F5613}" type="parTrans" cxnId="{1096E4D9-3410-478B-9F47-D9D0749625B4}">
      <dgm:prSet/>
      <dgm:spPr/>
      <dgm:t>
        <a:bodyPr/>
        <a:lstStyle/>
        <a:p>
          <a:endParaRPr lang="en-US" sz="1800">
            <a:latin typeface="+mn-lt"/>
          </a:endParaRPr>
        </a:p>
      </dgm:t>
    </dgm:pt>
    <dgm:pt modelId="{299C29AA-4E20-4C88-A2E7-71B8A2620F7F}" type="sibTrans" cxnId="{1096E4D9-3410-478B-9F47-D9D0749625B4}">
      <dgm:prSet custT="1"/>
      <dgm:spPr/>
      <dgm:t>
        <a:bodyPr/>
        <a:lstStyle/>
        <a:p>
          <a:endParaRPr lang="en-US" sz="1800">
            <a:latin typeface="+mn-lt"/>
          </a:endParaRPr>
        </a:p>
      </dgm:t>
    </dgm:pt>
    <dgm:pt modelId="{BB15902B-0EF0-4D87-A3FB-497D3E091088}">
      <dgm:prSet phldrT="[Text]" custT="1"/>
      <dgm:spPr/>
      <dgm:t>
        <a:bodyPr/>
        <a:lstStyle/>
        <a:p>
          <a:r>
            <a:rPr lang="en-US" sz="1800" b="1" dirty="0">
              <a:latin typeface="+mn-lt"/>
            </a:rPr>
            <a:t>Creative  development </a:t>
          </a:r>
        </a:p>
      </dgm:t>
    </dgm:pt>
    <dgm:pt modelId="{7F37953F-73FC-4222-99E3-F8988DAF234C}" type="parTrans" cxnId="{04570AA7-41FE-4FEB-91EF-7B1FBDB94024}">
      <dgm:prSet/>
      <dgm:spPr/>
      <dgm:t>
        <a:bodyPr/>
        <a:lstStyle/>
        <a:p>
          <a:endParaRPr lang="en-US" sz="1800">
            <a:latin typeface="+mn-lt"/>
          </a:endParaRPr>
        </a:p>
      </dgm:t>
    </dgm:pt>
    <dgm:pt modelId="{7C81DB83-9078-4CD1-8BF5-D989839F134E}" type="sibTrans" cxnId="{04570AA7-41FE-4FEB-91EF-7B1FBDB94024}">
      <dgm:prSet custT="1"/>
      <dgm:spPr/>
      <dgm:t>
        <a:bodyPr/>
        <a:lstStyle/>
        <a:p>
          <a:endParaRPr lang="en-US" sz="1800">
            <a:latin typeface="+mn-lt"/>
          </a:endParaRPr>
        </a:p>
      </dgm:t>
    </dgm:pt>
    <dgm:pt modelId="{300C3445-C0D5-4411-B9EA-E404E5CD17FB}">
      <dgm:prSet phldrT="[Text]" custT="1"/>
      <dgm:spPr>
        <a:solidFill>
          <a:schemeClr val="accent3">
            <a:lumMod val="75000"/>
          </a:schemeClr>
        </a:solidFill>
      </dgm:spPr>
      <dgm:t>
        <a:bodyPr/>
        <a:lstStyle/>
        <a:p>
          <a:r>
            <a:rPr lang="en-US" sz="1800" b="1" dirty="0">
              <a:latin typeface="+mn-lt"/>
            </a:rPr>
            <a:t>Personal, Social &amp; Emotional development </a:t>
          </a:r>
        </a:p>
      </dgm:t>
    </dgm:pt>
    <dgm:pt modelId="{59081123-BF26-4FF4-983C-D8A662B04393}" type="parTrans" cxnId="{978F011C-AC93-4809-B7F1-F53AA63F614F}">
      <dgm:prSet/>
      <dgm:spPr/>
      <dgm:t>
        <a:bodyPr/>
        <a:lstStyle/>
        <a:p>
          <a:endParaRPr lang="en-US" sz="1800">
            <a:latin typeface="+mn-lt"/>
          </a:endParaRPr>
        </a:p>
      </dgm:t>
    </dgm:pt>
    <dgm:pt modelId="{4EE7224E-1995-43DC-A12E-A2AC670359F6}" type="sibTrans" cxnId="{978F011C-AC93-4809-B7F1-F53AA63F614F}">
      <dgm:prSet custT="1"/>
      <dgm:spPr/>
      <dgm:t>
        <a:bodyPr/>
        <a:lstStyle/>
        <a:p>
          <a:endParaRPr lang="en-US" sz="1800">
            <a:latin typeface="+mn-lt"/>
          </a:endParaRPr>
        </a:p>
      </dgm:t>
    </dgm:pt>
    <dgm:pt modelId="{A06866EC-94D8-4365-AC25-2E388B46A082}">
      <dgm:prSet phldrT="[Text]" custT="1"/>
      <dgm:spPr/>
      <dgm:t>
        <a:bodyPr/>
        <a:lstStyle/>
        <a:p>
          <a:r>
            <a:rPr lang="en-US" sz="1800" b="1" dirty="0">
              <a:latin typeface="+mn-lt"/>
            </a:rPr>
            <a:t>Physical development</a:t>
          </a:r>
        </a:p>
        <a:p>
          <a:r>
            <a:rPr lang="en-US" sz="1800" b="1" dirty="0">
              <a:latin typeface="+mn-lt"/>
            </a:rPr>
            <a:t> Gross  &amp; Fine</a:t>
          </a:r>
        </a:p>
      </dgm:t>
    </dgm:pt>
    <dgm:pt modelId="{3769334D-41E9-4CA9-8923-9D579AC9ED6A}" type="parTrans" cxnId="{765531FA-3125-4ED3-9E49-32ECFAF352AA}">
      <dgm:prSet/>
      <dgm:spPr/>
      <dgm:t>
        <a:bodyPr/>
        <a:lstStyle/>
        <a:p>
          <a:endParaRPr lang="en-US"/>
        </a:p>
      </dgm:t>
    </dgm:pt>
    <dgm:pt modelId="{279665EC-2FA9-4BC5-B954-11848CB3D400}" type="sibTrans" cxnId="{765531FA-3125-4ED3-9E49-32ECFAF352AA}">
      <dgm:prSet/>
      <dgm:spPr/>
      <dgm:t>
        <a:bodyPr/>
        <a:lstStyle/>
        <a:p>
          <a:endParaRPr lang="en-US"/>
        </a:p>
      </dgm:t>
    </dgm:pt>
    <dgm:pt modelId="{582A799B-0774-4BF2-88BE-CF4B11FF90E3}" type="pres">
      <dgm:prSet presAssocID="{86AC3749-EA41-4663-8E92-D934EBFADFFF}" presName="cycle" presStyleCnt="0">
        <dgm:presLayoutVars>
          <dgm:chMax val="1"/>
          <dgm:dir/>
          <dgm:animLvl val="ctr"/>
          <dgm:resizeHandles val="exact"/>
        </dgm:presLayoutVars>
      </dgm:prSet>
      <dgm:spPr/>
      <dgm:t>
        <a:bodyPr/>
        <a:lstStyle/>
        <a:p>
          <a:endParaRPr lang="en-US"/>
        </a:p>
      </dgm:t>
    </dgm:pt>
    <dgm:pt modelId="{E7EE3FD6-99F5-411F-ADF8-FB4F41865ECF}" type="pres">
      <dgm:prSet presAssocID="{4DD41D9F-F7F0-4967-BC9F-504B4AF4A68B}" presName="centerShape" presStyleLbl="node0" presStyleIdx="0" presStyleCnt="1" custScaleX="103927"/>
      <dgm:spPr/>
      <dgm:t>
        <a:bodyPr/>
        <a:lstStyle/>
        <a:p>
          <a:endParaRPr lang="en-US"/>
        </a:p>
      </dgm:t>
    </dgm:pt>
    <dgm:pt modelId="{54068A5A-47E1-4D68-A3C5-6C7031B317D1}" type="pres">
      <dgm:prSet presAssocID="{3769334D-41E9-4CA9-8923-9D579AC9ED6A}" presName="parTrans" presStyleLbl="bgSibTrans2D1" presStyleIdx="0" presStyleCnt="5"/>
      <dgm:spPr/>
      <dgm:t>
        <a:bodyPr/>
        <a:lstStyle/>
        <a:p>
          <a:endParaRPr lang="en-US"/>
        </a:p>
      </dgm:t>
    </dgm:pt>
    <dgm:pt modelId="{F3700B73-4158-4157-99CF-EBEA56638E05}" type="pres">
      <dgm:prSet presAssocID="{A06866EC-94D8-4365-AC25-2E388B46A082}" presName="node" presStyleLbl="node1" presStyleIdx="0" presStyleCnt="5">
        <dgm:presLayoutVars>
          <dgm:bulletEnabled val="1"/>
        </dgm:presLayoutVars>
      </dgm:prSet>
      <dgm:spPr/>
      <dgm:t>
        <a:bodyPr/>
        <a:lstStyle/>
        <a:p>
          <a:endParaRPr lang="en-US"/>
        </a:p>
      </dgm:t>
    </dgm:pt>
    <dgm:pt modelId="{160FE76F-5DE3-4540-9159-19817EF0FB87}" type="pres">
      <dgm:prSet presAssocID="{2EE8A9B5-1FEE-4787-B341-12A8432A5E16}" presName="parTrans" presStyleLbl="bgSibTrans2D1" presStyleIdx="1" presStyleCnt="5"/>
      <dgm:spPr/>
      <dgm:t>
        <a:bodyPr/>
        <a:lstStyle/>
        <a:p>
          <a:endParaRPr lang="en-US"/>
        </a:p>
      </dgm:t>
    </dgm:pt>
    <dgm:pt modelId="{F0F0D36B-66EF-4539-8AC9-97A54F9642A9}" type="pres">
      <dgm:prSet presAssocID="{B4F55FA7-8DCF-4A04-9FE5-BF87E7354898}" presName="node" presStyleLbl="node1" presStyleIdx="1" presStyleCnt="5">
        <dgm:presLayoutVars>
          <dgm:bulletEnabled val="1"/>
        </dgm:presLayoutVars>
      </dgm:prSet>
      <dgm:spPr/>
      <dgm:t>
        <a:bodyPr/>
        <a:lstStyle/>
        <a:p>
          <a:endParaRPr lang="en-US"/>
        </a:p>
      </dgm:t>
    </dgm:pt>
    <dgm:pt modelId="{9960A92B-681B-4077-9B53-1F6ED096BB71}" type="pres">
      <dgm:prSet presAssocID="{554AE745-4682-40AE-BD19-F99D388F5613}" presName="parTrans" presStyleLbl="bgSibTrans2D1" presStyleIdx="2" presStyleCnt="5"/>
      <dgm:spPr/>
      <dgm:t>
        <a:bodyPr/>
        <a:lstStyle/>
        <a:p>
          <a:endParaRPr lang="en-US"/>
        </a:p>
      </dgm:t>
    </dgm:pt>
    <dgm:pt modelId="{C503CBFE-5A6A-4C95-8376-7B8858A087DF}" type="pres">
      <dgm:prSet presAssocID="{F6AA16B5-BADB-4BD6-8D34-341C181C0CB2}" presName="node" presStyleLbl="node1" presStyleIdx="2" presStyleCnt="5">
        <dgm:presLayoutVars>
          <dgm:bulletEnabled val="1"/>
        </dgm:presLayoutVars>
      </dgm:prSet>
      <dgm:spPr/>
      <dgm:t>
        <a:bodyPr/>
        <a:lstStyle/>
        <a:p>
          <a:endParaRPr lang="en-US"/>
        </a:p>
      </dgm:t>
    </dgm:pt>
    <dgm:pt modelId="{F9B2CD09-850C-4E5E-B2EC-7B202E0CF70E}" type="pres">
      <dgm:prSet presAssocID="{7F37953F-73FC-4222-99E3-F8988DAF234C}" presName="parTrans" presStyleLbl="bgSibTrans2D1" presStyleIdx="3" presStyleCnt="5"/>
      <dgm:spPr/>
      <dgm:t>
        <a:bodyPr/>
        <a:lstStyle/>
        <a:p>
          <a:endParaRPr lang="en-US"/>
        </a:p>
      </dgm:t>
    </dgm:pt>
    <dgm:pt modelId="{28ECCD5A-7D49-4F7E-B4D7-3EB75F5A56DE}" type="pres">
      <dgm:prSet presAssocID="{BB15902B-0EF0-4D87-A3FB-497D3E091088}" presName="node" presStyleLbl="node1" presStyleIdx="3" presStyleCnt="5">
        <dgm:presLayoutVars>
          <dgm:bulletEnabled val="1"/>
        </dgm:presLayoutVars>
      </dgm:prSet>
      <dgm:spPr/>
      <dgm:t>
        <a:bodyPr/>
        <a:lstStyle/>
        <a:p>
          <a:endParaRPr lang="en-US"/>
        </a:p>
      </dgm:t>
    </dgm:pt>
    <dgm:pt modelId="{63C17B6E-7499-4290-9FFF-A281DD7A4114}" type="pres">
      <dgm:prSet presAssocID="{59081123-BF26-4FF4-983C-D8A662B04393}" presName="parTrans" presStyleLbl="bgSibTrans2D1" presStyleIdx="4" presStyleCnt="5"/>
      <dgm:spPr/>
      <dgm:t>
        <a:bodyPr/>
        <a:lstStyle/>
        <a:p>
          <a:endParaRPr lang="en-US"/>
        </a:p>
      </dgm:t>
    </dgm:pt>
    <dgm:pt modelId="{9C22EB7E-66DA-4868-AB5A-7F5851E9E49C}" type="pres">
      <dgm:prSet presAssocID="{300C3445-C0D5-4411-B9EA-E404E5CD17FB}" presName="node" presStyleLbl="node1" presStyleIdx="4" presStyleCnt="5">
        <dgm:presLayoutVars>
          <dgm:bulletEnabled val="1"/>
        </dgm:presLayoutVars>
      </dgm:prSet>
      <dgm:spPr/>
      <dgm:t>
        <a:bodyPr/>
        <a:lstStyle/>
        <a:p>
          <a:endParaRPr lang="en-US"/>
        </a:p>
      </dgm:t>
    </dgm:pt>
  </dgm:ptLst>
  <dgm:cxnLst>
    <dgm:cxn modelId="{56E84342-13B1-47CB-999C-A810D977583F}" srcId="{86AC3749-EA41-4663-8E92-D934EBFADFFF}" destId="{4DD41D9F-F7F0-4967-BC9F-504B4AF4A68B}" srcOrd="0" destOrd="0" parTransId="{F5FE1295-60AC-4301-93DE-7F0A77640B2F}" sibTransId="{68C1BEE7-3404-4E6A-A350-336FB3876B90}"/>
    <dgm:cxn modelId="{E08955B3-AA29-4D94-835D-35DC9C413EF8}" type="presOf" srcId="{B4F55FA7-8DCF-4A04-9FE5-BF87E7354898}" destId="{F0F0D36B-66EF-4539-8AC9-97A54F9642A9}" srcOrd="0" destOrd="0" presId="urn:microsoft.com/office/officeart/2005/8/layout/radial4#1"/>
    <dgm:cxn modelId="{406E24C7-F371-4908-A56A-13C758E8DB5E}" type="presOf" srcId="{300C3445-C0D5-4411-B9EA-E404E5CD17FB}" destId="{9C22EB7E-66DA-4868-AB5A-7F5851E9E49C}" srcOrd="0" destOrd="0" presId="urn:microsoft.com/office/officeart/2005/8/layout/radial4#1"/>
    <dgm:cxn modelId="{0CFDE0BD-53EE-4F06-B3C7-4D19396D17AA}" type="presOf" srcId="{3769334D-41E9-4CA9-8923-9D579AC9ED6A}" destId="{54068A5A-47E1-4D68-A3C5-6C7031B317D1}" srcOrd="0" destOrd="0" presId="urn:microsoft.com/office/officeart/2005/8/layout/radial4#1"/>
    <dgm:cxn modelId="{6C84F5C4-3FD4-47A1-BF2C-BBBE98978097}" type="presOf" srcId="{F6AA16B5-BADB-4BD6-8D34-341C181C0CB2}" destId="{C503CBFE-5A6A-4C95-8376-7B8858A087DF}" srcOrd="0" destOrd="0" presId="urn:microsoft.com/office/officeart/2005/8/layout/radial4#1"/>
    <dgm:cxn modelId="{7458C1F8-4005-44A9-AB24-35B8FD185BAE}" type="presOf" srcId="{2EE8A9B5-1FEE-4787-B341-12A8432A5E16}" destId="{160FE76F-5DE3-4540-9159-19817EF0FB87}" srcOrd="0" destOrd="0" presId="urn:microsoft.com/office/officeart/2005/8/layout/radial4#1"/>
    <dgm:cxn modelId="{4435FB4E-6BA7-4410-AA95-56C274EBC6CE}" type="presOf" srcId="{554AE745-4682-40AE-BD19-F99D388F5613}" destId="{9960A92B-681B-4077-9B53-1F6ED096BB71}" srcOrd="0" destOrd="0" presId="urn:microsoft.com/office/officeart/2005/8/layout/radial4#1"/>
    <dgm:cxn modelId="{1096E4D9-3410-478B-9F47-D9D0749625B4}" srcId="{4DD41D9F-F7F0-4967-BC9F-504B4AF4A68B}" destId="{F6AA16B5-BADB-4BD6-8D34-341C181C0CB2}" srcOrd="2" destOrd="0" parTransId="{554AE745-4682-40AE-BD19-F99D388F5613}" sibTransId="{299C29AA-4E20-4C88-A2E7-71B8A2620F7F}"/>
    <dgm:cxn modelId="{12AF4C04-61A6-4DC7-B7F4-18AB8B0E02B0}" type="presOf" srcId="{BB15902B-0EF0-4D87-A3FB-497D3E091088}" destId="{28ECCD5A-7D49-4F7E-B4D7-3EB75F5A56DE}" srcOrd="0" destOrd="0" presId="urn:microsoft.com/office/officeart/2005/8/layout/radial4#1"/>
    <dgm:cxn modelId="{765531FA-3125-4ED3-9E49-32ECFAF352AA}" srcId="{4DD41D9F-F7F0-4967-BC9F-504B4AF4A68B}" destId="{A06866EC-94D8-4365-AC25-2E388B46A082}" srcOrd="0" destOrd="0" parTransId="{3769334D-41E9-4CA9-8923-9D579AC9ED6A}" sibTransId="{279665EC-2FA9-4BC5-B954-11848CB3D400}"/>
    <dgm:cxn modelId="{C49DA182-91B7-4EB4-AE9E-8A63556E920E}" type="presOf" srcId="{59081123-BF26-4FF4-983C-D8A662B04393}" destId="{63C17B6E-7499-4290-9FFF-A281DD7A4114}" srcOrd="0" destOrd="0" presId="urn:microsoft.com/office/officeart/2005/8/layout/radial4#1"/>
    <dgm:cxn modelId="{02B7F9C7-658F-45A4-9840-BE652233E32E}" type="presOf" srcId="{7F37953F-73FC-4222-99E3-F8988DAF234C}" destId="{F9B2CD09-850C-4E5E-B2EC-7B202E0CF70E}" srcOrd="0" destOrd="0" presId="urn:microsoft.com/office/officeart/2005/8/layout/radial4#1"/>
    <dgm:cxn modelId="{E9F24E07-B4AB-495B-926E-33086B028B12}" type="presOf" srcId="{86AC3749-EA41-4663-8E92-D934EBFADFFF}" destId="{582A799B-0774-4BF2-88BE-CF4B11FF90E3}" srcOrd="0" destOrd="0" presId="urn:microsoft.com/office/officeart/2005/8/layout/radial4#1"/>
    <dgm:cxn modelId="{04570AA7-41FE-4FEB-91EF-7B1FBDB94024}" srcId="{4DD41D9F-F7F0-4967-BC9F-504B4AF4A68B}" destId="{BB15902B-0EF0-4D87-A3FB-497D3E091088}" srcOrd="3" destOrd="0" parTransId="{7F37953F-73FC-4222-99E3-F8988DAF234C}" sibTransId="{7C81DB83-9078-4CD1-8BF5-D989839F134E}"/>
    <dgm:cxn modelId="{978F011C-AC93-4809-B7F1-F53AA63F614F}" srcId="{4DD41D9F-F7F0-4967-BC9F-504B4AF4A68B}" destId="{300C3445-C0D5-4411-B9EA-E404E5CD17FB}" srcOrd="4" destOrd="0" parTransId="{59081123-BF26-4FF4-983C-D8A662B04393}" sibTransId="{4EE7224E-1995-43DC-A12E-A2AC670359F6}"/>
    <dgm:cxn modelId="{DF7AD14A-6E00-4D18-8631-CBCCD56D987B}" type="presOf" srcId="{4DD41D9F-F7F0-4967-BC9F-504B4AF4A68B}" destId="{E7EE3FD6-99F5-411F-ADF8-FB4F41865ECF}" srcOrd="0" destOrd="0" presId="urn:microsoft.com/office/officeart/2005/8/layout/radial4#1"/>
    <dgm:cxn modelId="{A19CE2A8-C25E-4398-AC10-C9A1D34E58B3}" srcId="{4DD41D9F-F7F0-4967-BC9F-504B4AF4A68B}" destId="{B4F55FA7-8DCF-4A04-9FE5-BF87E7354898}" srcOrd="1" destOrd="0" parTransId="{2EE8A9B5-1FEE-4787-B341-12A8432A5E16}" sibTransId="{970B8A52-86A3-470F-B065-013F2E0226F0}"/>
    <dgm:cxn modelId="{A612F61B-AE6D-4B44-8807-0DBFC4252B23}" type="presOf" srcId="{A06866EC-94D8-4365-AC25-2E388B46A082}" destId="{F3700B73-4158-4157-99CF-EBEA56638E05}" srcOrd="0" destOrd="0" presId="urn:microsoft.com/office/officeart/2005/8/layout/radial4#1"/>
    <dgm:cxn modelId="{7CC345D5-E6E3-42E2-8EA6-880867824196}" type="presParOf" srcId="{582A799B-0774-4BF2-88BE-CF4B11FF90E3}" destId="{E7EE3FD6-99F5-411F-ADF8-FB4F41865ECF}" srcOrd="0" destOrd="0" presId="urn:microsoft.com/office/officeart/2005/8/layout/radial4#1"/>
    <dgm:cxn modelId="{1723A624-4747-4A9A-912B-6285423304B7}" type="presParOf" srcId="{582A799B-0774-4BF2-88BE-CF4B11FF90E3}" destId="{54068A5A-47E1-4D68-A3C5-6C7031B317D1}" srcOrd="1" destOrd="0" presId="urn:microsoft.com/office/officeart/2005/8/layout/radial4#1"/>
    <dgm:cxn modelId="{024522F1-7DD2-4BC7-9DFC-FDF60791E3A7}" type="presParOf" srcId="{582A799B-0774-4BF2-88BE-CF4B11FF90E3}" destId="{F3700B73-4158-4157-99CF-EBEA56638E05}" srcOrd="2" destOrd="0" presId="urn:microsoft.com/office/officeart/2005/8/layout/radial4#1"/>
    <dgm:cxn modelId="{3713BF56-26C6-4282-BCCF-0F6E96CAC572}" type="presParOf" srcId="{582A799B-0774-4BF2-88BE-CF4B11FF90E3}" destId="{160FE76F-5DE3-4540-9159-19817EF0FB87}" srcOrd="3" destOrd="0" presId="urn:microsoft.com/office/officeart/2005/8/layout/radial4#1"/>
    <dgm:cxn modelId="{C0DE2E48-1E21-48F8-BA2C-B8BE21DEC11E}" type="presParOf" srcId="{582A799B-0774-4BF2-88BE-CF4B11FF90E3}" destId="{F0F0D36B-66EF-4539-8AC9-97A54F9642A9}" srcOrd="4" destOrd="0" presId="urn:microsoft.com/office/officeart/2005/8/layout/radial4#1"/>
    <dgm:cxn modelId="{39D44FE0-F811-4627-8B1A-B3208E8DDDE8}" type="presParOf" srcId="{582A799B-0774-4BF2-88BE-CF4B11FF90E3}" destId="{9960A92B-681B-4077-9B53-1F6ED096BB71}" srcOrd="5" destOrd="0" presId="urn:microsoft.com/office/officeart/2005/8/layout/radial4#1"/>
    <dgm:cxn modelId="{6DEC4D68-A2B8-4184-AEF6-8030459BF14A}" type="presParOf" srcId="{582A799B-0774-4BF2-88BE-CF4B11FF90E3}" destId="{C503CBFE-5A6A-4C95-8376-7B8858A087DF}" srcOrd="6" destOrd="0" presId="urn:microsoft.com/office/officeart/2005/8/layout/radial4#1"/>
    <dgm:cxn modelId="{CCA816A4-835E-4960-AE35-A74CAB398D3E}" type="presParOf" srcId="{582A799B-0774-4BF2-88BE-CF4B11FF90E3}" destId="{F9B2CD09-850C-4E5E-B2EC-7B202E0CF70E}" srcOrd="7" destOrd="0" presId="urn:microsoft.com/office/officeart/2005/8/layout/radial4#1"/>
    <dgm:cxn modelId="{88610B9E-4B65-4D3A-8215-B266E4CE9C45}" type="presParOf" srcId="{582A799B-0774-4BF2-88BE-CF4B11FF90E3}" destId="{28ECCD5A-7D49-4F7E-B4D7-3EB75F5A56DE}" srcOrd="8" destOrd="0" presId="urn:microsoft.com/office/officeart/2005/8/layout/radial4#1"/>
    <dgm:cxn modelId="{AA8C4884-5FEB-4269-B7E2-C5F66D3F0D1A}" type="presParOf" srcId="{582A799B-0774-4BF2-88BE-CF4B11FF90E3}" destId="{63C17B6E-7499-4290-9FFF-A281DD7A4114}" srcOrd="9" destOrd="0" presId="urn:microsoft.com/office/officeart/2005/8/layout/radial4#1"/>
    <dgm:cxn modelId="{B67FEA4E-4F51-4839-ACEF-6C40B0F67BA7}" type="presParOf" srcId="{582A799B-0774-4BF2-88BE-CF4B11FF90E3}" destId="{9C22EB7E-66DA-4868-AB5A-7F5851E9E49C}" srcOrd="10" destOrd="0" presId="urn:microsoft.com/office/officeart/2005/8/layout/radial4#1"/>
  </dgm:cxnLst>
  <dgm:bg/>
  <dgm:whole/>
  <dgm:extLst>
    <a:ext uri="http://schemas.microsoft.com/office/drawing/2008/diagram">
      <dsp:dataModelExt xmlns:dsp="http://schemas.microsoft.com/office/drawing/2008/diagram" relId="rId6" minVer="http://schemas.openxmlformats.org/drawingml/2006/diagram"/>
    </a:ext>
    <a:ext uri="{C62137D5-CB1D-491B-B009-E17868A290BF}">
      <dgm14:recolorImg xmlns:dgm14="http://schemas.microsoft.com/office/drawing/2010/diagram" val="1"/>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F9052D9-E390-40CE-B8FC-C921729A32E4}">
      <dsp:nvSpPr>
        <dsp:cNvPr id="0" name=""/>
        <dsp:cNvSpPr/>
      </dsp:nvSpPr>
      <dsp:spPr>
        <a:xfrm>
          <a:off x="686565" y="787114"/>
          <a:ext cx="2361344" cy="2361344"/>
        </a:xfrm>
        <a:prstGeom prst="ellipse">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83620ABF-2AC5-43A9-8390-37CD038A8131}">
      <dsp:nvSpPr>
        <dsp:cNvPr id="0" name=""/>
        <dsp:cNvSpPr/>
      </dsp:nvSpPr>
      <dsp:spPr>
        <a:xfrm>
          <a:off x="1158834" y="1259383"/>
          <a:ext cx="1416806" cy="1416806"/>
        </a:xfrm>
        <a:prstGeom prst="ellipse">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7012F246-AAD9-47E7-B156-E751313FDDD2}">
      <dsp:nvSpPr>
        <dsp:cNvPr id="0" name=""/>
        <dsp:cNvSpPr/>
      </dsp:nvSpPr>
      <dsp:spPr>
        <a:xfrm>
          <a:off x="1631103" y="1731652"/>
          <a:ext cx="472268" cy="472268"/>
        </a:xfrm>
        <a:prstGeom prst="ellipse">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5E5A38B8-A10A-4573-AECA-EDB1EB601A16}">
      <dsp:nvSpPr>
        <dsp:cNvPr id="0" name=""/>
        <dsp:cNvSpPr/>
      </dsp:nvSpPr>
      <dsp:spPr>
        <a:xfrm>
          <a:off x="3288941" y="0"/>
          <a:ext cx="2516590" cy="68872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2456" tIns="16510" rIns="16510" bIns="16510" numCol="1" spcCol="1270" anchor="ctr" anchorCtr="0">
          <a:noAutofit/>
        </a:bodyPr>
        <a:lstStyle/>
        <a:p>
          <a:pPr lvl="0" algn="l" defTabSz="577850">
            <a:lnSpc>
              <a:spcPct val="90000"/>
            </a:lnSpc>
            <a:spcBef>
              <a:spcPct val="0"/>
            </a:spcBef>
            <a:spcAft>
              <a:spcPct val="35000"/>
            </a:spcAft>
          </a:pPr>
          <a:r>
            <a:rPr lang="en-US" sz="1300" b="1" kern="1200" dirty="0">
              <a:solidFill>
                <a:schemeClr val="accent2">
                  <a:lumMod val="75000"/>
                </a:schemeClr>
              </a:solidFill>
            </a:rPr>
            <a:t>We help students achieve the Emerging Student Profile (ESP) we identified</a:t>
          </a:r>
        </a:p>
      </dsp:txBody>
      <dsp:txXfrm>
        <a:off x="3288941" y="0"/>
        <a:ext cx="2516590" cy="688725"/>
      </dsp:txXfrm>
    </dsp:sp>
    <dsp:sp modelId="{58278329-A52F-4082-8BAE-6BA2C98B3EB1}">
      <dsp:nvSpPr>
        <dsp:cNvPr id="0" name=""/>
        <dsp:cNvSpPr/>
      </dsp:nvSpPr>
      <dsp:spPr>
        <a:xfrm>
          <a:off x="3072917" y="470595"/>
          <a:ext cx="295168" cy="0"/>
        </a:xfrm>
        <a:prstGeom prst="line">
          <a:avLst/>
        </a:prstGeom>
        <a:solidFill>
          <a:schemeClr val="accent2">
            <a:hueOff val="0"/>
            <a:satOff val="0"/>
            <a:lumOff val="0"/>
            <a:alphaOff val="0"/>
          </a:schemeClr>
        </a:solidFill>
        <a:ln w="25400" cap="flat" cmpd="sng" algn="ctr">
          <a:solidFill>
            <a:schemeClr val="accent2">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FBC4BE37-B64F-415C-85C5-7B51DD421458}">
      <dsp:nvSpPr>
        <dsp:cNvPr id="0" name=""/>
        <dsp:cNvSpPr/>
      </dsp:nvSpPr>
      <dsp:spPr>
        <a:xfrm rot="5400000">
          <a:off x="1676210" y="621367"/>
          <a:ext cx="1623030" cy="1277880"/>
        </a:xfrm>
        <a:prstGeom prst="line">
          <a:avLst/>
        </a:prstGeom>
        <a:solidFill>
          <a:schemeClr val="accent2">
            <a:hueOff val="0"/>
            <a:satOff val="0"/>
            <a:lumOff val="0"/>
            <a:alphaOff val="0"/>
          </a:schemeClr>
        </a:solidFill>
        <a:ln w="25400" cap="flat" cmpd="sng" algn="ctr">
          <a:solidFill>
            <a:schemeClr val="accent2">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C3453798-6F95-4D56-8C30-AFE329E7D7BE}">
      <dsp:nvSpPr>
        <dsp:cNvPr id="0" name=""/>
        <dsp:cNvSpPr/>
      </dsp:nvSpPr>
      <dsp:spPr>
        <a:xfrm>
          <a:off x="3288941" y="688725"/>
          <a:ext cx="2516590" cy="68872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2456" tIns="16510" rIns="16510" bIns="16510" numCol="1" spcCol="1270" anchor="ctr" anchorCtr="0">
          <a:noAutofit/>
        </a:bodyPr>
        <a:lstStyle/>
        <a:p>
          <a:pPr lvl="0" algn="l" defTabSz="577850">
            <a:lnSpc>
              <a:spcPct val="90000"/>
            </a:lnSpc>
            <a:spcBef>
              <a:spcPct val="0"/>
            </a:spcBef>
            <a:spcAft>
              <a:spcPct val="35000"/>
            </a:spcAft>
          </a:pPr>
          <a:r>
            <a:rPr lang="en-US" sz="1300" b="1" kern="1200" dirty="0">
              <a:solidFill>
                <a:schemeClr val="accent3"/>
              </a:solidFill>
            </a:rPr>
            <a:t>We nurture the unique potential of children</a:t>
          </a:r>
        </a:p>
      </dsp:txBody>
      <dsp:txXfrm>
        <a:off x="3288941" y="688725"/>
        <a:ext cx="2516590" cy="688725"/>
      </dsp:txXfrm>
    </dsp:sp>
    <dsp:sp modelId="{223EC48A-7A58-4ECB-BC08-E0E706D94E52}">
      <dsp:nvSpPr>
        <dsp:cNvPr id="0" name=""/>
        <dsp:cNvSpPr/>
      </dsp:nvSpPr>
      <dsp:spPr>
        <a:xfrm>
          <a:off x="3146299" y="1033088"/>
          <a:ext cx="295168" cy="0"/>
        </a:xfrm>
        <a:prstGeom prst="line">
          <a:avLst/>
        </a:prstGeom>
        <a:solidFill>
          <a:schemeClr val="accent2">
            <a:hueOff val="0"/>
            <a:satOff val="0"/>
            <a:lumOff val="0"/>
            <a:alphaOff val="0"/>
          </a:schemeClr>
        </a:solidFill>
        <a:ln w="25400" cap="flat" cmpd="sng" algn="ctr">
          <a:solidFill>
            <a:schemeClr val="accent2">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D2163D06-7BA2-4926-A980-3F14F3B9B151}">
      <dsp:nvSpPr>
        <dsp:cNvPr id="0" name=""/>
        <dsp:cNvSpPr/>
      </dsp:nvSpPr>
      <dsp:spPr>
        <a:xfrm rot="5400000">
          <a:off x="2043039" y="1195312"/>
          <a:ext cx="1264735" cy="939421"/>
        </a:xfrm>
        <a:prstGeom prst="line">
          <a:avLst/>
        </a:prstGeom>
        <a:solidFill>
          <a:schemeClr val="accent2">
            <a:hueOff val="0"/>
            <a:satOff val="0"/>
            <a:lumOff val="0"/>
            <a:alphaOff val="0"/>
          </a:schemeClr>
        </a:solidFill>
        <a:ln w="25400" cap="flat" cmpd="sng" algn="ctr">
          <a:solidFill>
            <a:schemeClr val="accent2">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4DA49A4C-C89E-44F0-8B08-E8CA5852EC40}">
      <dsp:nvSpPr>
        <dsp:cNvPr id="0" name=""/>
        <dsp:cNvSpPr/>
      </dsp:nvSpPr>
      <dsp:spPr>
        <a:xfrm>
          <a:off x="3288941" y="1334694"/>
          <a:ext cx="2516590" cy="68872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2456" tIns="16510" rIns="16510" bIns="16510" numCol="1" spcCol="1270" anchor="ctr" anchorCtr="0">
          <a:noAutofit/>
        </a:bodyPr>
        <a:lstStyle/>
        <a:p>
          <a:pPr lvl="0" algn="l" defTabSz="577850">
            <a:lnSpc>
              <a:spcPct val="90000"/>
            </a:lnSpc>
            <a:spcBef>
              <a:spcPct val="0"/>
            </a:spcBef>
            <a:spcAft>
              <a:spcPct val="35000"/>
            </a:spcAft>
          </a:pPr>
          <a:r>
            <a:rPr lang="en-US" sz="1300" b="1" kern="1200" dirty="0">
              <a:solidFill>
                <a:schemeClr val="accent4">
                  <a:lumMod val="60000"/>
                  <a:lumOff val="40000"/>
                </a:schemeClr>
              </a:solidFill>
            </a:rPr>
            <a:t>We do what is right for the child (WRFC)</a:t>
          </a:r>
        </a:p>
      </dsp:txBody>
      <dsp:txXfrm>
        <a:off x="3288941" y="1334694"/>
        <a:ext cx="2516590" cy="688725"/>
      </dsp:txXfrm>
    </dsp:sp>
    <dsp:sp modelId="{48EEF6A9-47FB-41AF-9F91-AB5F8A35A26B}">
      <dsp:nvSpPr>
        <dsp:cNvPr id="0" name=""/>
        <dsp:cNvSpPr/>
      </dsp:nvSpPr>
      <dsp:spPr>
        <a:xfrm>
          <a:off x="3146299" y="1721813"/>
          <a:ext cx="295168" cy="0"/>
        </a:xfrm>
        <a:prstGeom prst="line">
          <a:avLst/>
        </a:prstGeom>
        <a:solidFill>
          <a:schemeClr val="accent2">
            <a:hueOff val="0"/>
            <a:satOff val="0"/>
            <a:lumOff val="0"/>
            <a:alphaOff val="0"/>
          </a:schemeClr>
        </a:solidFill>
        <a:ln w="25400" cap="flat" cmpd="sng" algn="ctr">
          <a:solidFill>
            <a:schemeClr val="accent2">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0CB2E0D1-4E20-4B96-A9BD-470D5F17D541}">
      <dsp:nvSpPr>
        <dsp:cNvPr id="0" name=""/>
        <dsp:cNvSpPr/>
      </dsp:nvSpPr>
      <dsp:spPr>
        <a:xfrm rot="5400000">
          <a:off x="2391849" y="1872742"/>
          <a:ext cx="903607" cy="600962"/>
        </a:xfrm>
        <a:prstGeom prst="line">
          <a:avLst/>
        </a:prstGeom>
        <a:solidFill>
          <a:schemeClr val="accent2">
            <a:hueOff val="0"/>
            <a:satOff val="0"/>
            <a:lumOff val="0"/>
            <a:alphaOff val="0"/>
          </a:schemeClr>
        </a:solidFill>
        <a:ln w="25400" cap="flat" cmpd="sng" algn="ctr">
          <a:solidFill>
            <a:schemeClr val="accent2">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7EE3FD6-99F5-411F-ADF8-FB4F41865ECF}">
      <dsp:nvSpPr>
        <dsp:cNvPr id="0" name=""/>
        <dsp:cNvSpPr/>
      </dsp:nvSpPr>
      <dsp:spPr bwMode="white">
        <a:xfrm>
          <a:off x="2958477" y="3180693"/>
          <a:ext cx="2160244" cy="2078616"/>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lvl="0" algn="ctr" defTabSz="800100">
            <a:lnSpc>
              <a:spcPct val="90000"/>
            </a:lnSpc>
            <a:spcBef>
              <a:spcPct val="0"/>
            </a:spcBef>
            <a:spcAft>
              <a:spcPct val="35000"/>
            </a:spcAft>
          </a:pPr>
          <a:r>
            <a:rPr lang="en-US" sz="1800" b="1" kern="1200" dirty="0">
              <a:latin typeface="+mn-lt"/>
            </a:rPr>
            <a:t>Overall Development</a:t>
          </a:r>
        </a:p>
      </dsp:txBody>
      <dsp:txXfrm>
        <a:off x="3274837" y="3485099"/>
        <a:ext cx="1527524" cy="1469804"/>
      </dsp:txXfrm>
    </dsp:sp>
    <dsp:sp modelId="{54068A5A-47E1-4D68-A3C5-6C7031B317D1}">
      <dsp:nvSpPr>
        <dsp:cNvPr id="0" name=""/>
        <dsp:cNvSpPr/>
      </dsp:nvSpPr>
      <dsp:spPr>
        <a:xfrm rot="10800000">
          <a:off x="987961" y="3923799"/>
          <a:ext cx="1862138" cy="592405"/>
        </a:xfrm>
        <a:prstGeom prst="leftArrow">
          <a:avLst>
            <a:gd name="adj1" fmla="val 60000"/>
            <a:gd name="adj2" fmla="val 50000"/>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F3700B73-4158-4157-99CF-EBEA56638E05}">
      <dsp:nvSpPr>
        <dsp:cNvPr id="0" name=""/>
        <dsp:cNvSpPr/>
      </dsp:nvSpPr>
      <dsp:spPr bwMode="white">
        <a:xfrm>
          <a:off x="618" y="3430127"/>
          <a:ext cx="1974686" cy="1579748"/>
        </a:xfrm>
        <a:prstGeom prst="roundRect">
          <a:avLst>
            <a:gd name="adj" fmla="val 10000"/>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4290" tIns="34290" rIns="34290" bIns="34290" numCol="1" spcCol="1270" anchor="ctr" anchorCtr="0">
          <a:noAutofit/>
        </a:bodyPr>
        <a:lstStyle/>
        <a:p>
          <a:pPr lvl="0" algn="ctr" defTabSz="800100">
            <a:lnSpc>
              <a:spcPct val="90000"/>
            </a:lnSpc>
            <a:spcBef>
              <a:spcPct val="0"/>
            </a:spcBef>
            <a:spcAft>
              <a:spcPct val="35000"/>
            </a:spcAft>
          </a:pPr>
          <a:r>
            <a:rPr lang="en-US" sz="1800" b="1" kern="1200" dirty="0">
              <a:latin typeface="+mn-lt"/>
            </a:rPr>
            <a:t>Physical development</a:t>
          </a:r>
        </a:p>
        <a:p>
          <a:pPr lvl="0" algn="ctr" defTabSz="800100">
            <a:lnSpc>
              <a:spcPct val="90000"/>
            </a:lnSpc>
            <a:spcBef>
              <a:spcPct val="0"/>
            </a:spcBef>
            <a:spcAft>
              <a:spcPct val="35000"/>
            </a:spcAft>
          </a:pPr>
          <a:r>
            <a:rPr lang="en-US" sz="1800" b="1" kern="1200" dirty="0">
              <a:latin typeface="+mn-lt"/>
            </a:rPr>
            <a:t> Gross  &amp; Fine</a:t>
          </a:r>
        </a:p>
      </dsp:txBody>
      <dsp:txXfrm>
        <a:off x="46887" y="3476396"/>
        <a:ext cx="1882148" cy="1487210"/>
      </dsp:txXfrm>
    </dsp:sp>
    <dsp:sp modelId="{160FE76F-5DE3-4540-9159-19817EF0FB87}">
      <dsp:nvSpPr>
        <dsp:cNvPr id="0" name=""/>
        <dsp:cNvSpPr/>
      </dsp:nvSpPr>
      <dsp:spPr>
        <a:xfrm rot="13500000">
          <a:off x="1605863" y="2432052"/>
          <a:ext cx="1881979" cy="592405"/>
        </a:xfrm>
        <a:prstGeom prst="leftArrow">
          <a:avLst>
            <a:gd name="adj1" fmla="val 60000"/>
            <a:gd name="adj2" fmla="val 50000"/>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F0F0D36B-66EF-4539-8AC9-97A54F9642A9}">
      <dsp:nvSpPr>
        <dsp:cNvPr id="0" name=""/>
        <dsp:cNvSpPr/>
      </dsp:nvSpPr>
      <dsp:spPr bwMode="white">
        <a:xfrm>
          <a:off x="894129" y="1273000"/>
          <a:ext cx="1974686" cy="1579748"/>
        </a:xfrm>
        <a:prstGeom prst="roundRect">
          <a:avLst>
            <a:gd name="adj" fmla="val 10000"/>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4290" tIns="34290" rIns="34290" bIns="34290" numCol="1" spcCol="1270" anchor="ctr" anchorCtr="0">
          <a:noAutofit/>
        </a:bodyPr>
        <a:lstStyle/>
        <a:p>
          <a:pPr lvl="0" algn="ctr" defTabSz="800100">
            <a:lnSpc>
              <a:spcPct val="90000"/>
            </a:lnSpc>
            <a:spcBef>
              <a:spcPct val="0"/>
            </a:spcBef>
            <a:spcAft>
              <a:spcPct val="35000"/>
            </a:spcAft>
          </a:pPr>
          <a:r>
            <a:rPr lang="en-US" sz="1800" b="1" kern="1200" dirty="0">
              <a:latin typeface="+mn-lt"/>
            </a:rPr>
            <a:t>Cognitive development </a:t>
          </a:r>
        </a:p>
      </dsp:txBody>
      <dsp:txXfrm>
        <a:off x="940398" y="1319269"/>
        <a:ext cx="1882148" cy="1487210"/>
      </dsp:txXfrm>
    </dsp:sp>
    <dsp:sp modelId="{9960A92B-681B-4077-9B53-1F6ED096BB71}">
      <dsp:nvSpPr>
        <dsp:cNvPr id="0" name=""/>
        <dsp:cNvSpPr/>
      </dsp:nvSpPr>
      <dsp:spPr>
        <a:xfrm rot="16200000">
          <a:off x="3088246" y="1823514"/>
          <a:ext cx="1900706" cy="592405"/>
        </a:xfrm>
        <a:prstGeom prst="leftArrow">
          <a:avLst>
            <a:gd name="adj1" fmla="val 60000"/>
            <a:gd name="adj2" fmla="val 50000"/>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C503CBFE-5A6A-4C95-8376-7B8858A087DF}">
      <dsp:nvSpPr>
        <dsp:cNvPr id="0" name=""/>
        <dsp:cNvSpPr/>
      </dsp:nvSpPr>
      <dsp:spPr bwMode="white">
        <a:xfrm>
          <a:off x="3051256" y="379489"/>
          <a:ext cx="1974686" cy="1579748"/>
        </a:xfrm>
        <a:prstGeom prst="roundRect">
          <a:avLst>
            <a:gd name="adj" fmla="val 10000"/>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4290" tIns="34290" rIns="34290" bIns="34290" numCol="1" spcCol="1270" anchor="ctr" anchorCtr="0">
          <a:noAutofit/>
        </a:bodyPr>
        <a:lstStyle/>
        <a:p>
          <a:pPr lvl="0" algn="ctr" defTabSz="800100">
            <a:lnSpc>
              <a:spcPct val="90000"/>
            </a:lnSpc>
            <a:spcBef>
              <a:spcPct val="0"/>
            </a:spcBef>
            <a:spcAft>
              <a:spcPct val="35000"/>
            </a:spcAft>
          </a:pPr>
          <a:r>
            <a:rPr lang="en-US" sz="1800" b="1" kern="1200" dirty="0">
              <a:latin typeface="+mn-lt"/>
            </a:rPr>
            <a:t>Language development </a:t>
          </a:r>
        </a:p>
      </dsp:txBody>
      <dsp:txXfrm>
        <a:off x="3097525" y="425758"/>
        <a:ext cx="1882148" cy="1487210"/>
      </dsp:txXfrm>
    </dsp:sp>
    <dsp:sp modelId="{F9B2CD09-850C-4E5E-B2EC-7B202E0CF70E}">
      <dsp:nvSpPr>
        <dsp:cNvPr id="0" name=""/>
        <dsp:cNvSpPr/>
      </dsp:nvSpPr>
      <dsp:spPr>
        <a:xfrm rot="18900000">
          <a:off x="4589357" y="2432052"/>
          <a:ext cx="1881979" cy="592405"/>
        </a:xfrm>
        <a:prstGeom prst="leftArrow">
          <a:avLst>
            <a:gd name="adj1" fmla="val 60000"/>
            <a:gd name="adj2" fmla="val 50000"/>
          </a:avLst>
        </a:prstGeom>
        <a:solidFill>
          <a:schemeClr val="accent5">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28ECCD5A-7D49-4F7E-B4D7-3EB75F5A56DE}">
      <dsp:nvSpPr>
        <dsp:cNvPr id="0" name=""/>
        <dsp:cNvSpPr/>
      </dsp:nvSpPr>
      <dsp:spPr bwMode="white">
        <a:xfrm>
          <a:off x="5208384" y="1273000"/>
          <a:ext cx="1974686" cy="1579748"/>
        </a:xfrm>
        <a:prstGeom prst="roundRect">
          <a:avLst>
            <a:gd name="adj" fmla="val 10000"/>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4290" tIns="34290" rIns="34290" bIns="34290" numCol="1" spcCol="1270" anchor="ctr" anchorCtr="0">
          <a:noAutofit/>
        </a:bodyPr>
        <a:lstStyle/>
        <a:p>
          <a:pPr lvl="0" algn="ctr" defTabSz="800100">
            <a:lnSpc>
              <a:spcPct val="90000"/>
            </a:lnSpc>
            <a:spcBef>
              <a:spcPct val="0"/>
            </a:spcBef>
            <a:spcAft>
              <a:spcPct val="35000"/>
            </a:spcAft>
          </a:pPr>
          <a:r>
            <a:rPr lang="en-US" sz="1800" b="1" kern="1200" dirty="0">
              <a:latin typeface="+mn-lt"/>
            </a:rPr>
            <a:t>Creative  development </a:t>
          </a:r>
        </a:p>
      </dsp:txBody>
      <dsp:txXfrm>
        <a:off x="5254653" y="1319269"/>
        <a:ext cx="1882148" cy="1487210"/>
      </dsp:txXfrm>
    </dsp:sp>
    <dsp:sp modelId="{63C17B6E-7499-4290-9FFF-A281DD7A4114}">
      <dsp:nvSpPr>
        <dsp:cNvPr id="0" name=""/>
        <dsp:cNvSpPr/>
      </dsp:nvSpPr>
      <dsp:spPr>
        <a:xfrm>
          <a:off x="5227100" y="3923799"/>
          <a:ext cx="1862138" cy="592405"/>
        </a:xfrm>
        <a:prstGeom prst="leftArrow">
          <a:avLst>
            <a:gd name="adj1" fmla="val 60000"/>
            <a:gd name="adj2" fmla="val 50000"/>
          </a:avLst>
        </a:prstGeom>
        <a:solidFill>
          <a:schemeClr val="accent6">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9C22EB7E-66DA-4868-AB5A-7F5851E9E49C}">
      <dsp:nvSpPr>
        <dsp:cNvPr id="0" name=""/>
        <dsp:cNvSpPr/>
      </dsp:nvSpPr>
      <dsp:spPr bwMode="white">
        <a:xfrm>
          <a:off x="6101895" y="3430127"/>
          <a:ext cx="1974686" cy="1579748"/>
        </a:xfrm>
        <a:prstGeom prst="roundRect">
          <a:avLst>
            <a:gd name="adj" fmla="val 10000"/>
          </a:avLst>
        </a:prstGeom>
        <a:solidFill>
          <a:schemeClr val="accent3">
            <a:lumMod val="7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4290" tIns="34290" rIns="34290" bIns="34290" numCol="1" spcCol="1270" anchor="ctr" anchorCtr="0">
          <a:noAutofit/>
        </a:bodyPr>
        <a:lstStyle/>
        <a:p>
          <a:pPr lvl="0" algn="ctr" defTabSz="800100">
            <a:lnSpc>
              <a:spcPct val="90000"/>
            </a:lnSpc>
            <a:spcBef>
              <a:spcPct val="0"/>
            </a:spcBef>
            <a:spcAft>
              <a:spcPct val="35000"/>
            </a:spcAft>
          </a:pPr>
          <a:r>
            <a:rPr lang="en-US" sz="1800" b="1" kern="1200" dirty="0">
              <a:latin typeface="+mn-lt"/>
            </a:rPr>
            <a:t>Personal, Social &amp; Emotional development </a:t>
          </a:r>
        </a:p>
      </dsp:txBody>
      <dsp:txXfrm>
        <a:off x="6148164" y="3476396"/>
        <a:ext cx="1882148" cy="1487210"/>
      </dsp:txXfrm>
    </dsp:sp>
  </dsp:spTree>
</dsp:drawing>
</file>

<file path=ppt/diagrams/layout1.xml><?xml version="1.0" encoding="utf-8"?>
<dgm:layoutDef xmlns:dgm="http://schemas.openxmlformats.org/drawingml/2006/diagram" xmlns:a="http://schemas.openxmlformats.org/drawingml/2006/main" uniqueId="urn:microsoft.com/office/officeart/2005/8/layout/target1">
  <dgm:title val=""/>
  <dgm:desc val=""/>
  <dgm:catLst>
    <dgm:cat type="relationship" pri="25000"/>
    <dgm:cat type="convert" pri="20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ite">
    <dgm:varLst>
      <dgm:chMax val="5"/>
      <dgm:dir/>
      <dgm:resizeHandles val="exact"/>
    </dgm:varLst>
    <dgm:alg type="composite">
      <dgm:param type="ar" val="1.25"/>
    </dgm:alg>
    <dgm:shape xmlns:r="http://schemas.openxmlformats.org/officeDocument/2006/relationships" r:blip="">
      <dgm:adjLst/>
    </dgm:shape>
    <dgm:presOf/>
    <dgm:choose name="Name0">
      <dgm:if name="Name1" func="var" arg="dir" op="equ" val="norm">
        <dgm:choose name="Name2">
          <dgm:if name="Name3" axis="ch" ptType="node" func="cnt" op="equ" val="0">
            <dgm:constrLst/>
          </dgm:if>
          <dgm:if name="Name4" axis="ch" ptType="node" func="cnt" op="equ" val="1">
            <dgm:constrLst>
              <dgm:constr type="primFontSz" for="des" ptType="node" op="equ" val="65"/>
              <dgm:constr type="w" for="ch" forName="circle1" refType="w" fact="0.6"/>
              <dgm:constr type="h" for="ch" forName="circle1" refType="w" refFor="ch" refForName="circle1"/>
              <dgm:constr type="ctrX" for="ch" forName="circle1" refType="w" fact="0.3"/>
              <dgm:constr type="ctrY" for="ch" forName="circle1" refType="h" fact="0.625"/>
              <dgm:constr type="w" for="ch" forName="text1" refType="w" fact="0.3"/>
              <dgm:constr type="h" for="ch" forName="text1" refType="h" fact="0.3125"/>
              <dgm:constr type="r" for="ch" forName="text1" refType="w"/>
              <dgm:constr type="t" for="ch" forName="text1"/>
              <dgm:constr type="l" for="ch" forName="line1" refType="w" fact="0.625"/>
              <dgm:constr type="ctrY" for="ch" forName="line1" refType="ctrY" refFor="ch" refForName="text1"/>
              <dgm:constr type="r" for="ch" forName="line1" refType="l" refFor="ch" refForName="text1"/>
              <dgm:constr type="h" for="ch" forName="line1"/>
              <dgm:constr type="l" for="ch" forName="d1" refType="w" fact="0.3"/>
              <dgm:constr type="b" for="ch" forName="d1" refType="h" fact="0.625"/>
              <dgm:constr type="w" for="ch" forName="d1" refType="w" fact="0.32475"/>
              <dgm:constr type="h" for="ch" forName="d1" refType="h" fact="0.469"/>
            </dgm:constrLst>
          </dgm:if>
          <dgm:if name="Name5" axis="ch" ptType="node" func="cnt" op="equ" val="2">
            <dgm:constrLst>
              <dgm:constr type="primFontSz" for="des" ptType="node" op="equ" val="65"/>
              <dgm:constr type="w" for="ch" forName="circle1" refType="w" fact="0.2"/>
              <dgm:constr type="h" for="ch" forName="circle1" refType="w" refFor="ch" refForName="circle1"/>
              <dgm:constr type="ctrX" for="ch" forName="circle1" refType="w" fact="0.3"/>
              <dgm:constr type="ctrY" for="ch" forName="circle1" refType="h" fact="0.625"/>
              <dgm:constr type="w" for="ch" forName="text1" refType="w" fact="0.3"/>
              <dgm:constr type="h" for="ch" forName="text1" refType="h" fact="0.3125"/>
              <dgm:constr type="r" for="ch" forName="text1" refType="w"/>
              <dgm:constr type="t" for="ch" forName="text1"/>
              <dgm:constr type="l" for="ch" forName="line1" refType="w" fact="0.625"/>
              <dgm:constr type="ctrY" for="ch" forName="line1" refType="ctrY" refFor="ch" refForName="text1"/>
              <dgm:constr type="w" for="ch" forName="line1" refType="w" fact="0.075"/>
              <dgm:constr type="h" for="ch" forName="line1"/>
              <dgm:constr type="l" for="ch" forName="d1" refType="w" fact="0.3"/>
              <dgm:constr type="b" for="ch" forName="d1" refType="h" fact="0.625"/>
              <dgm:constr type="w" for="ch" forName="d1" refType="w" fact="0.32475"/>
              <dgm:constr type="h" for="ch" forName="d1" refType="h" fact="0.469"/>
              <dgm:constr type="w" for="ch" forName="circle2" refType="w" fact="0.6"/>
              <dgm:constr type="h" for="ch" forName="circle2" refType="w" refFor="ch" refForName="circle2"/>
              <dgm:constr type="ctrX" for="ch" forName="circle2" refType="w" fact="0.3"/>
              <dgm:constr type="ctrY" for="ch" forName="circle2" refType="h" fact="0.625"/>
              <dgm:constr type="w" for="ch" forName="text2" refType="w" fact="0.3"/>
              <dgm:constr type="h" for="ch" forName="text2" refType="h" fact="0.3125"/>
              <dgm:constr type="r" for="ch" forName="text2" refType="w"/>
              <dgm:constr type="t" for="ch" forName="text2" refType="b" refFor="ch" refForName="text1"/>
              <dgm:constr type="l" for="ch" forName="line2" refType="w" fact="0.625"/>
              <dgm:constr type="ctrY" for="ch" forName="line2" refType="ctrY" refFor="ch" refForName="text2"/>
              <dgm:constr type="w" for="ch" forName="line2" refType="w" fact="0.075"/>
              <dgm:constr type="h" for="ch" forName="line2"/>
              <dgm:constr type="l" for="ch" forName="d2" refType="w" fact="0.44325"/>
              <dgm:constr type="b" for="ch" forName="d2" refType="h" fact="0.7975"/>
              <dgm:constr type="w" for="ch" forName="d2" refType="w" fact="0.1815"/>
              <dgm:constr type="h" for="ch" forName="d2" refType="h" fact="0.3283"/>
            </dgm:constrLst>
          </dgm:if>
          <dgm:if name="Name6" axis="ch" ptType="node" func="cnt" op="equ" val="3">
            <dgm:constrLst>
              <dgm:constr type="primFontSz" for="des" ptType="node" op="equ" val="65"/>
              <dgm:constr type="w" for="ch" forName="circle1" refType="w" fact="0.12"/>
              <dgm:constr type="h" for="ch" forName="circle1" refType="w" refFor="ch" refForName="circle1"/>
              <dgm:constr type="ctrX" for="ch" forName="circle1" refType="w" fact="0.3"/>
              <dgm:constr type="ctrY" for="ch" forName="circle1" refType="h" fact="0.625"/>
              <dgm:constr type="w" for="ch" forName="text1" refType="w" fact="0.3"/>
              <dgm:constr type="h" for="ch" forName="text1" refType="h" fact="0.21875"/>
              <dgm:constr type="r" for="ch" forName="text1" refType="w"/>
              <dgm:constr type="t" for="ch" forName="text1"/>
              <dgm:constr type="l" for="ch" forName="line1" refType="w" fact="0.625"/>
              <dgm:constr type="ctrY" for="ch" forName="line1" refType="ctrY" refFor="ch" refForName="text1"/>
              <dgm:constr type="w" for="ch" forName="line1" refType="w" fact="0.075"/>
              <dgm:constr type="h" for="ch" forName="line1"/>
              <dgm:constr type="l" for="ch" forName="d1" refType="w" fact="0.3"/>
              <dgm:constr type="b" for="ch" forName="d1" refType="h" fact="0.625"/>
              <dgm:constr type="w" for="ch" forName="d1" refType="w" fact="0.3247"/>
              <dgm:constr type="h" for="ch" forName="d1" refType="h" fact="0.5155"/>
              <dgm:constr type="w" for="ch" forName="circle2" refType="w" fact="0.36"/>
              <dgm:constr type="h" for="ch" forName="circle2" refType="w" refFor="ch" refForName="circle2"/>
              <dgm:constr type="ctrX" for="ch" forName="circle2" refType="w" fact="0.3"/>
              <dgm:constr type="ctrY" for="ch" forName="circle2" refType="h" fact="0.625"/>
              <dgm:constr type="w" for="ch" forName="text2" refType="w" fact="0.3"/>
              <dgm:constr type="h" for="ch" forName="text2" refType="h" fact="0.21875"/>
              <dgm:constr type="r" for="ch" forName="text2" refType="w"/>
              <dgm:constr type="t" for="ch" forName="text2" refType="b" refFor="ch" refForName="text1"/>
              <dgm:constr type="l" for="ch" forName="line2" refType="w" fact="0.625"/>
              <dgm:constr type="ctrY" for="ch" forName="line2" refType="ctrY" refFor="ch" refForName="text2"/>
              <dgm:constr type="w" for="ch" forName="line2" refType="w" fact="0.075"/>
              <dgm:constr type="h" for="ch" forName="line2"/>
              <dgm:constr type="l" for="ch" forName="d2" refType="w" fact="0.386"/>
              <dgm:constr type="b" for="ch" forName="d2" refType="h" fact="0.72969"/>
              <dgm:constr type="w" for="ch" forName="d2" refType="w" fact="0.2387"/>
              <dgm:constr type="h" for="ch" forName="d2" refType="h" fact="0.4017"/>
              <dgm:constr type="w" for="ch" forName="circle3" refType="w" fact="0.6"/>
              <dgm:constr type="h" for="ch" forName="circle3" refType="w" refFor="ch" refForName="circle3"/>
              <dgm:constr type="ctrX" for="ch" forName="circle3" refType="ctrX" refFor="ch" refForName="circle1"/>
              <dgm:constr type="ctrY" for="ch" forName="circle3" refType="ctrY" refFor="ch" refForName="circle1"/>
              <dgm:constr type="w" for="ch" forName="text3" refType="w" fact="0.3"/>
              <dgm:constr type="h" for="ch" forName="text3" refType="h" fact="0.21875"/>
              <dgm:constr type="r" for="ch" forName="text3" refType="w"/>
              <dgm:constr type="t" for="ch" forName="text3" refType="b" refFor="ch" refForName="text2"/>
              <dgm:constr type="l" for="ch" forName="line3" refType="w" fact="0.625"/>
              <dgm:constr type="ctrY" for="ch" forName="line3" refType="ctrY" refFor="ch" refForName="text3"/>
              <dgm:constr type="w" for="ch" forName="line3" refType="w" fact="0.075"/>
              <dgm:constr type="h" for="ch" forName="line3"/>
              <dgm:constr type="l" for="ch" forName="d3" refType="w" fact="0.47175"/>
              <dgm:constr type="b" for="ch" forName="d3" refType="h" fact="0.83375"/>
              <dgm:constr type="w" for="ch" forName="d3" refType="w" fact="0.1527"/>
              <dgm:constr type="h" for="ch" forName="d3" refType="h" fact="0.287"/>
            </dgm:constrLst>
          </dgm:if>
          <dgm:if name="Name7" axis="ch" ptType="node" func="cnt" op="equ" val="4">
            <dgm:constrLst>
              <dgm:constr type="primFontSz" for="des" ptType="node" op="equ" val="65"/>
              <dgm:constr type="w" for="ch" forName="circle1" refType="w" fact="0.0857"/>
              <dgm:constr type="h" for="ch" forName="circle1" refType="w" refFor="ch" refForName="circle1"/>
              <dgm:constr type="ctrX" for="ch" forName="circle1" refType="w" fact="0.3"/>
              <dgm:constr type="ctrY" for="ch" forName="circle1" refType="h" fact="0.625"/>
              <dgm:constr type="w" for="ch" forName="text1" refType="w" fact="0.3"/>
              <dgm:constr type="h" for="ch" forName="text1" refType="h" fact="0.17938"/>
              <dgm:constr type="r" for="ch" forName="text1" refType="w"/>
              <dgm:constr type="t" for="ch" forName="text1"/>
              <dgm:constr type="l" for="ch" forName="line1" refType="w" fact="0.625"/>
              <dgm:constr type="ctrY" for="ch" forName="line1" refType="ctrY" refFor="ch" refForName="text1"/>
              <dgm:constr type="w" for="ch" forName="line1" refType="w" fact="0.075"/>
              <dgm:constr type="h" for="ch" forName="line1"/>
              <dgm:constr type="l" for="ch" forName="d1" refType="w" fact="0.295"/>
              <dgm:constr type="b" for="ch" forName="d1" refType="h" fact="0.62"/>
              <dgm:constr type="w" for="ch" forName="d1" refType="w" fact="0.33"/>
              <dgm:constr type="h" for="ch" forName="d1" refType="h" fact="0.53"/>
              <dgm:constr type="w" for="ch" forName="circle2" refType="w" fact="0.2571"/>
              <dgm:constr type="h" for="ch" forName="circle2" refType="w" refFor="ch" refForName="circle2"/>
              <dgm:constr type="ctrX" for="ch" forName="circle2" refType="w" fact="0.3"/>
              <dgm:constr type="ctrY" for="ch" forName="circle2" refType="h" fact="0.625"/>
              <dgm:constr type="w" for="ch" forName="text2" refType="w" fact="0.3"/>
              <dgm:constr type="h" for="ch" forName="text2" refType="h" fact="0.17938"/>
              <dgm:constr type="r" for="ch" forName="text2" refType="w"/>
              <dgm:constr type="t" for="ch" forName="text2" refType="b" refFor="ch" refForName="text1"/>
              <dgm:constr type="l" for="ch" forName="line2" refType="w" fact="0.625"/>
              <dgm:constr type="ctrY" for="ch" forName="line2" refType="ctrY" refFor="ch" refForName="text2"/>
              <dgm:constr type="w" for="ch" forName="line2" refType="w" fact="0.075"/>
              <dgm:constr type="h" for="ch" forName="line2"/>
              <dgm:constr type="l" for="ch" forName="d2" refType="w" fact="0.36625"/>
              <dgm:constr type="b" for="ch" forName="d2" refType="h" fact="0.70438"/>
              <dgm:constr type="w" for="ch" forName="d2" refType="w" fact="0.2585"/>
              <dgm:constr type="h" for="ch" forName="d2" refType="h" fact="0.43525"/>
              <dgm:constr type="w" for="ch" forName="circle3" refType="w" fact="0.4285"/>
              <dgm:constr type="h" for="ch" forName="circle3" refType="w" refFor="ch" refForName="circle3"/>
              <dgm:constr type="ctrX" for="ch" forName="circle3" refType="ctrX" refFor="ch" refForName="circle1"/>
              <dgm:constr type="ctrY" for="ch" forName="circle3" refType="ctrY" refFor="ch" refForName="circle1"/>
              <dgm:constr type="w" for="ch" forName="text3" refType="w" fact="0.3"/>
              <dgm:constr type="h" for="ch" forName="text3" refType="h" fact="0.17938"/>
              <dgm:constr type="r" for="ch" forName="text3" refType="w"/>
              <dgm:constr type="t" for="ch" forName="text3" refType="b" refFor="ch" refForName="text2"/>
              <dgm:constr type="l" for="ch" forName="line3" refType="w" fact="0.625"/>
              <dgm:constr type="ctrY" for="ch" forName="line3" refType="ctrY" refFor="ch" refForName="text3"/>
              <dgm:constr type="w" for="ch" forName="line3" refType="w" fact="0.075"/>
              <dgm:constr type="h" for="ch" forName="line3"/>
              <dgm:constr type="l" for="ch" forName="d3" refType="w" fact="0.4255"/>
              <dgm:constr type="b" for="ch" forName="d3" refType="h" fact="0.78031"/>
              <dgm:constr type="w" for="ch" forName="d3" refType="w" fact="0.1995"/>
              <dgm:constr type="h" for="ch" forName="d3" refType="h" fact="0.332"/>
              <dgm:constr type="w" for="ch" forName="circle4" refType="w" fact="0.6"/>
              <dgm:constr type="h" for="ch" forName="circle4" refType="w" refFor="ch" refForName="circle4"/>
              <dgm:constr type="ctrX" for="ch" forName="circle4" refType="ctrX" refFor="ch" refForName="circle1"/>
              <dgm:constr type="ctrY" for="ch" forName="circle4" refType="ctrY" refFor="ch" refForName="circle1"/>
              <dgm:constr type="w" for="ch" forName="text4" refType="w" fact="0.3"/>
              <dgm:constr type="h" for="ch" forName="text4" refType="h" fact="0.17938"/>
              <dgm:constr type="r" for="ch" forName="text4" refType="w"/>
              <dgm:constr type="t" for="ch" forName="text4" refType="b" refFor="ch" refForName="text3"/>
              <dgm:constr type="l" for="ch" forName="line4" refType="w" fact="0.625"/>
              <dgm:constr type="ctrY" for="ch" forName="line4" refType="ctrY" refFor="ch" refForName="text4"/>
              <dgm:constr type="w" for="ch" forName="line4" refType="w" fact="0.075"/>
              <dgm:constr type="h" for="ch" forName="line4"/>
              <dgm:constr type="l" for="ch" forName="d4" refType="w" fact="0.48525"/>
              <dgm:constr type="b" for="ch" forName="d4" refType="h" fact="0.85594"/>
              <dgm:constr type="w" for="ch" forName="d4" refType="w" fact="0.1394"/>
              <dgm:constr type="h" for="ch" forName="d4" refType="h" fact="0.2282"/>
            </dgm:constrLst>
          </dgm:if>
          <dgm:if name="Name8" axis="ch" ptType="node" func="cnt" op="gte" val="5">
            <dgm:constrLst>
              <dgm:constr type="primFontSz" for="des" ptType="node" op="equ" val="65"/>
              <dgm:constr type="w" for="ch" forName="circle1" refType="w" fact="0.0667"/>
              <dgm:constr type="h" for="ch" forName="circle1" refType="w" refFor="ch" refForName="circle1"/>
              <dgm:constr type="ctrX" for="ch" forName="circle1" refType="w" fact="0.3"/>
              <dgm:constr type="ctrY" for="ch" forName="circle1" refType="h" fact="0.625"/>
              <dgm:constr type="w" for="ch" forName="text1" refType="w" fact="0.3"/>
              <dgm:constr type="h" for="ch" forName="text1" refType="h" fact="0.1324"/>
              <dgm:constr type="r" for="ch" forName="text1" refType="w"/>
              <dgm:constr type="ctrY" for="ch" forName="text1" refType="h" fact="0.13"/>
              <dgm:constr type="l" for="ch" forName="line1" refType="w" fact="0.625"/>
              <dgm:constr type="ctrY" for="ch" forName="line1" refType="ctrY" refFor="ch" refForName="text1"/>
              <dgm:constr type="w" for="ch" forName="line1" refType="w" fact="0.075"/>
              <dgm:constr type="h" for="ch" forName="line1"/>
              <dgm:constr type="l" for="ch" forName="d1" refType="w" fact="0.3"/>
              <dgm:constr type="b" for="ch" forName="d1" refType="h" fact="0.625"/>
              <dgm:constr type="w" for="ch" forName="d1" refType="w" fact="0.3245"/>
              <dgm:constr type="h" for="ch" forName="d1" refType="h" fact="0.495"/>
              <dgm:constr type="w" for="ch" forName="circle2" refType="w" fact="0.2"/>
              <dgm:constr type="h" for="ch" forName="circle2" refType="w" refFor="ch" refForName="circle2"/>
              <dgm:constr type="ctrX" for="ch" forName="circle2" refType="w" fact="0.3"/>
              <dgm:constr type="ctrY" for="ch" forName="circle2" refType="h" fact="0.625"/>
              <dgm:constr type="w" for="ch" forName="text2" refType="w" fact="0.3"/>
              <dgm:constr type="h" for="ch" forName="text2" refType="h" fact="0.1324"/>
              <dgm:constr type="r" for="ch" forName="text2" refType="w"/>
              <dgm:constr type="ctrY" for="ch" forName="text2" refType="h" fact="0.27"/>
              <dgm:constr type="l" for="ch" forName="line2" refType="w" fact="0.625"/>
              <dgm:constr type="ctrY" for="ch" forName="line2" refType="ctrY" refFor="ch" refForName="text2"/>
              <dgm:constr type="w" for="ch" forName="line2" refType="w" fact="0.075"/>
              <dgm:constr type="h" for="ch" forName="line2"/>
              <dgm:constr type="l" for="ch" forName="d2" refType="w" fact="0.3498"/>
              <dgm:constr type="b" for="ch" forName="d2" refType="h" fact="0.682"/>
              <dgm:constr type="w" for="ch" forName="d2" refType="w" fact="0.275"/>
              <dgm:constr type="h" for="ch" forName="d2" refType="h" fact="0.41215"/>
              <dgm:constr type="w" for="ch" forName="circle3" refType="w" fact="0.3334"/>
              <dgm:constr type="h" for="ch" forName="circle3" refType="w" refFor="ch" refForName="circle3"/>
              <dgm:constr type="ctrX" for="ch" forName="circle3" refType="ctrX" refFor="ch" refForName="circle1"/>
              <dgm:constr type="ctrY" for="ch" forName="circle3" refType="ctrY" refFor="ch" refForName="circle1"/>
              <dgm:constr type="w" for="ch" forName="text3" refType="w" fact="0.3"/>
              <dgm:constr type="h" for="ch" forName="text3" refType="h" fact="0.1324"/>
              <dgm:constr type="r" for="ch" forName="text3" refType="w"/>
              <dgm:constr type="ctrY" for="ch" forName="text3" refType="h" fact="0.41"/>
              <dgm:constr type="l" for="ch" forName="line3" refType="w" fact="0.625"/>
              <dgm:constr type="ctrY" for="ch" forName="line3" refType="ctrY" refFor="ch" refForName="text3"/>
              <dgm:constr type="w" for="ch" forName="line3" refType="w" fact="0.075"/>
              <dgm:constr type="h" for="ch" forName="line3"/>
              <dgm:constr type="l" for="ch" forName="d3" refType="w" fact="0.394"/>
              <dgm:constr type="b" for="ch" forName="d3" refType="h" fact="0.735"/>
              <dgm:constr type="w" for="ch" forName="d3" refType="w" fact="0.231"/>
              <dgm:constr type="h" for="ch" forName="d3" refType="h" fact="0.325"/>
              <dgm:constr type="w" for="ch" forName="circle4" refType="w" fact="0.4667"/>
              <dgm:constr type="h" for="ch" forName="circle4" refType="w" refFor="ch" refForName="circle4"/>
              <dgm:constr type="ctrX" for="ch" forName="circle4" refType="ctrX" refFor="ch" refForName="circle1"/>
              <dgm:constr type="ctrY" for="ch" forName="circle4" refType="ctrY" refFor="ch" refForName="circle1"/>
              <dgm:constr type="w" for="ch" forName="text4" refType="w" fact="0.3"/>
              <dgm:constr type="h" for="ch" forName="text4" refType="h" fact="0.1324"/>
              <dgm:constr type="r" for="ch" forName="text4" refType="w"/>
              <dgm:constr type="ctrY" for="ch" forName="text4" refType="h" fact="0.547"/>
              <dgm:constr type="l" for="ch" forName="line4" refType="w" fact="0.625"/>
              <dgm:constr type="ctrY" for="ch" forName="line4" refType="ctrY" refFor="ch" refForName="text4"/>
              <dgm:constr type="w" for="ch" forName="line4" refType="w" fact="0.075"/>
              <dgm:constr type="h" for="ch" forName="line4"/>
              <dgm:constr type="l" for="ch" forName="d4" refType="w" fact="0.446"/>
              <dgm:constr type="b" for="ch" forName="d4" refType="h" fact="0.795"/>
              <dgm:constr type="w" for="ch" forName="d4" refType="w" fact="0.179"/>
              <dgm:constr type="h" for="ch" forName="d4" refType="h" fact="0.248"/>
              <dgm:constr type="w" for="ch" forName="circle5" refType="w" fact="0.6"/>
              <dgm:constr type="h" for="ch" forName="circle5" refType="w" refFor="ch" refForName="circle5"/>
              <dgm:constr type="ctrX" for="ch" forName="circle5" refType="ctrX" refFor="ch" refForName="circle1"/>
              <dgm:constr type="ctrY" for="ch" forName="circle5" refType="ctrY" refFor="ch" refForName="circle1"/>
              <dgm:constr type="w" for="ch" forName="text5" refType="w" fact="0.3"/>
              <dgm:constr type="h" for="ch" forName="text5" refType="h" fact="0.1324"/>
              <dgm:constr type="r" for="ch" forName="text5" refType="w"/>
              <dgm:constr type="ctrY" for="ch" forName="text5" refType="h" fact="0.68"/>
              <dgm:constr type="l" for="ch" forName="line5" refType="w" fact="0.625"/>
              <dgm:constr type="ctrY" for="ch" forName="line5" refType="ctrY" refFor="ch" refForName="text5"/>
              <dgm:constr type="w" for="ch" forName="line5" refType="w" fact="0.075"/>
              <dgm:constr type="h" for="ch" forName="line5"/>
              <dgm:constr type="l" for="ch" forName="d5" refType="w" fact="0.495"/>
              <dgm:constr type="b" for="ch" forName="d5" refType="h" fact="0.855"/>
              <dgm:constr type="w" for="ch" forName="d5" refType="w" fact="0.13"/>
              <dgm:constr type="h" for="ch" forName="d5" refType="h" fact="0.175"/>
            </dgm:constrLst>
          </dgm:if>
          <dgm:else name="Name9"/>
        </dgm:choose>
      </dgm:if>
      <dgm:else name="Name10">
        <dgm:choose name="Name11">
          <dgm:if name="Name12" axis="ch" ptType="node" func="cnt" op="equ" val="0">
            <dgm:constrLst/>
          </dgm:if>
          <dgm:if name="Name13" axis="ch" ptType="node" func="cnt" op="equ" val="1">
            <dgm:constrLst>
              <dgm:constr type="primFontSz" for="des" ptType="node" op="equ" val="65"/>
              <dgm:constr type="w" for="ch" forName="circle1" refType="w" fact="0.6"/>
              <dgm:constr type="h" for="ch" forName="circle1" refType="w" refFor="ch" refForName="circle1"/>
              <dgm:constr type="ctrX" for="ch" forName="circle1" refType="w" fact="0.7"/>
              <dgm:constr type="ctrY" for="ch" forName="circle1" refType="h" fact="0.625"/>
              <dgm:constr type="w" for="ch" forName="text1" refType="w" fact="0.3"/>
              <dgm:constr type="h" for="ch" forName="text1" refType="h" fact="0.3125"/>
              <dgm:constr type="l" for="ch" forName="text1"/>
              <dgm:constr type="t" for="ch" forName="text1"/>
              <dgm:constr type="l" for="ch" forName="line1" refType="r" refFor="ch" refForName="text1"/>
              <dgm:constr type="ctrY" for="ch" forName="line1" refType="ctrY" refFor="ch" refForName="text1"/>
              <dgm:constr type="r" for="ch" forName="line1" refType="w" fact="0.375"/>
              <dgm:constr type="h" for="ch" forName="line1"/>
              <dgm:constr type="r" for="ch" forName="d1" refType="w" fact="0.7"/>
              <dgm:constr type="b" for="ch" forName="d1" refType="h" fact="0.625"/>
              <dgm:constr type="w" for="ch" forName="d1" refType="w" fact="0.32475"/>
              <dgm:constr type="h" for="ch" forName="d1" refType="h" fact="0.469"/>
            </dgm:constrLst>
          </dgm:if>
          <dgm:if name="Name14" axis="ch" ptType="node" func="cnt" op="equ" val="2">
            <dgm:constrLst>
              <dgm:constr type="primFontSz" for="des" ptType="node" op="equ" val="65"/>
              <dgm:constr type="w" for="ch" forName="circle1" refType="w" fact="0.2"/>
              <dgm:constr type="h" for="ch" forName="circle1" refType="w" refFor="ch" refForName="circle1"/>
              <dgm:constr type="ctrX" for="ch" forName="circle1" refType="w" fact="0.7"/>
              <dgm:constr type="ctrY" for="ch" forName="circle1" refType="h" fact="0.625"/>
              <dgm:constr type="w" for="ch" forName="text1" refType="w" fact="0.3"/>
              <dgm:constr type="h" for="ch" forName="text1" refType="h" fact="0.3125"/>
              <dgm:constr type="l" for="ch" forName="text1"/>
              <dgm:constr type="t" for="ch" forName="text1"/>
              <dgm:constr type="l" for="ch" forName="line1" refType="r" refFor="ch" refForName="text1"/>
              <dgm:constr type="ctrY" for="ch" forName="line1" refType="ctrY" refFor="ch" refForName="text1"/>
              <dgm:constr type="r" for="ch" forName="line1" refType="w" fact="0.375"/>
              <dgm:constr type="h" for="ch" forName="line1"/>
              <dgm:constr type="r" for="ch" forName="d1" refType="w" fact="0.7"/>
              <dgm:constr type="b" for="ch" forName="d1" refType="h" fact="0.625"/>
              <dgm:constr type="w" for="ch" forName="d1" refType="w" fact="0.32475"/>
              <dgm:constr type="h" for="ch" forName="d1" refType="h" fact="0.469"/>
              <dgm:constr type="w" for="ch" forName="circle2" refType="w" fact="0.6"/>
              <dgm:constr type="h" for="ch" forName="circle2" refType="w" refFor="ch" refForName="circle2"/>
              <dgm:constr type="ctrX" for="ch" forName="circle2" refType="w" fact="0.7"/>
              <dgm:constr type="ctrY" for="ch" forName="circle2" refType="h" fact="0.625"/>
              <dgm:constr type="w" for="ch" forName="text2" refType="w" fact="0.3"/>
              <dgm:constr type="h" for="ch" forName="text2" refType="h" fact="0.3125"/>
              <dgm:constr type="l" for="ch" forName="text2"/>
              <dgm:constr type="t" for="ch" forName="text2" refType="b" refFor="ch" refForName="text1"/>
              <dgm:constr type="l" for="ch" forName="line2" refType="r" refFor="ch" refForName="text2"/>
              <dgm:constr type="ctrY" for="ch" forName="line2" refType="ctrY" refFor="ch" refForName="text2"/>
              <dgm:constr type="r" for="ch" forName="line2" refType="w" fact="0.375"/>
              <dgm:constr type="h" for="ch" forName="line2"/>
              <dgm:constr type="r" for="ch" forName="d2" refType="w" fact="0.55675"/>
              <dgm:constr type="b" for="ch" forName="d2" refType="h" fact="0.7975"/>
              <dgm:constr type="w" for="ch" forName="d2" refType="w" fact="0.1815"/>
              <dgm:constr type="h" for="ch" forName="d2" refType="h" fact="0.3283"/>
            </dgm:constrLst>
          </dgm:if>
          <dgm:if name="Name15" axis="ch" ptType="node" func="cnt" op="equ" val="3">
            <dgm:constrLst>
              <dgm:constr type="primFontSz" for="des" ptType="node" op="equ" val="65"/>
              <dgm:constr type="w" for="ch" forName="circle1" refType="w" fact="0.12"/>
              <dgm:constr type="h" for="ch" forName="circle1" refType="w" refFor="ch" refForName="circle1"/>
              <dgm:constr type="ctrX" for="ch" forName="circle1" refType="w" fact="0.7"/>
              <dgm:constr type="ctrY" for="ch" forName="circle1" refType="h" fact="0.625"/>
              <dgm:constr type="w" for="ch" forName="text1" refType="w" fact="0.3"/>
              <dgm:constr type="h" for="ch" forName="text1" refType="h" fact="0.21875"/>
              <dgm:constr type="l" for="ch" forName="text1"/>
              <dgm:constr type="t" for="ch" forName="text1"/>
              <dgm:constr type="l" for="ch" forName="line1" refType="r" refFor="ch" refForName="text1"/>
              <dgm:constr type="ctrY" for="ch" forName="line1" refType="ctrY" refFor="ch" refForName="text1"/>
              <dgm:constr type="r" for="ch" forName="line1" refType="w" fact="0.375"/>
              <dgm:constr type="h" for="ch" forName="line1"/>
              <dgm:constr type="r" for="ch" forName="d1" refType="w" fact="0.7"/>
              <dgm:constr type="b" for="ch" forName="d1" refType="h" fact="0.625"/>
              <dgm:constr type="w" for="ch" forName="d1" refType="w" fact="0.3247"/>
              <dgm:constr type="h" for="ch" forName="d1" refType="h" fact="0.5155"/>
              <dgm:constr type="w" for="ch" forName="circle2" refType="w" fact="0.36"/>
              <dgm:constr type="h" for="ch" forName="circle2" refType="w" refFor="ch" refForName="circle2"/>
              <dgm:constr type="ctrX" for="ch" forName="circle2" refType="w" fact="0.7"/>
              <dgm:constr type="ctrY" for="ch" forName="circle2" refType="h" fact="0.625"/>
              <dgm:constr type="w" for="ch" forName="text2" refType="w" fact="0.3"/>
              <dgm:constr type="h" for="ch" forName="text2" refType="h" fact="0.21875"/>
              <dgm:constr type="l" for="ch" forName="text2"/>
              <dgm:constr type="t" for="ch" forName="text2" refType="b" refFor="ch" refForName="text1"/>
              <dgm:constr type="l" for="ch" forName="line2" refType="r" refFor="ch" refForName="text2"/>
              <dgm:constr type="ctrY" for="ch" forName="line2" refType="ctrY" refFor="ch" refForName="text2"/>
              <dgm:constr type="r" for="ch" forName="line2" refType="w" fact="0.375"/>
              <dgm:constr type="h" for="ch" forName="line2"/>
              <dgm:constr type="r" for="ch" forName="d2" refType="w" fact="0.614"/>
              <dgm:constr type="b" for="ch" forName="d2" refType="h" fact="0.72969"/>
              <dgm:constr type="w" for="ch" forName="d2" refType="w" fact="0.2387"/>
              <dgm:constr type="h" for="ch" forName="d2" refType="h" fact="0.4017"/>
              <dgm:constr type="w" for="ch" forName="circle3" refType="w" fact="0.6"/>
              <dgm:constr type="h" for="ch" forName="circle3" refType="w" refFor="ch" refForName="circle3"/>
              <dgm:constr type="ctrX" for="ch" forName="circle3" refType="ctrX" refFor="ch" refForName="circle1"/>
              <dgm:constr type="ctrY" for="ch" forName="circle3" refType="ctrY" refFor="ch" refForName="circle1"/>
              <dgm:constr type="w" for="ch" forName="text3" refType="w" fact="0.3"/>
              <dgm:constr type="h" for="ch" forName="text3" refType="h" fact="0.21875"/>
              <dgm:constr type="l" for="ch" forName="text3"/>
              <dgm:constr type="t" for="ch" forName="text3" refType="b" refFor="ch" refForName="text2"/>
              <dgm:constr type="l" for="ch" forName="line3" refType="r" refFor="ch" refForName="text3"/>
              <dgm:constr type="ctrY" for="ch" forName="line3" refType="ctrY" refFor="ch" refForName="text3"/>
              <dgm:constr type="r" for="ch" forName="line3" refType="w" fact="0.375"/>
              <dgm:constr type="h" for="ch" forName="line3"/>
              <dgm:constr type="r" for="ch" forName="d3" refType="w" fact="0.52825"/>
              <dgm:constr type="b" for="ch" forName="d3" refType="h" fact="0.83375"/>
              <dgm:constr type="w" for="ch" forName="d3" refType="w" fact="0.1527"/>
              <dgm:constr type="h" for="ch" forName="d3" refType="h" fact="0.287"/>
            </dgm:constrLst>
          </dgm:if>
          <dgm:if name="Name16" axis="ch" ptType="node" func="cnt" op="equ" val="4">
            <dgm:constrLst>
              <dgm:constr type="primFontSz" for="des" ptType="node" op="equ" val="65"/>
              <dgm:constr type="w" for="ch" forName="circle1" refType="w" fact="0.0857"/>
              <dgm:constr type="h" for="ch" forName="circle1" refType="w" refFor="ch" refForName="circle1"/>
              <dgm:constr type="ctrX" for="ch" forName="circle1" refType="w" fact="0.7"/>
              <dgm:constr type="ctrY" for="ch" forName="circle1" refType="h" fact="0.625"/>
              <dgm:constr type="w" for="ch" forName="text1" refType="w" fact="0.3"/>
              <dgm:constr type="h" for="ch" forName="text1" refType="h" fact="0.17938"/>
              <dgm:constr type="l" for="ch" forName="text1"/>
              <dgm:constr type="t" for="ch" forName="text1"/>
              <dgm:constr type="l" for="ch" forName="line1" refType="r" refFor="ch" refForName="text1"/>
              <dgm:constr type="ctrY" for="ch" forName="line1" refType="ctrY" refFor="ch" refForName="text1"/>
              <dgm:constr type="r" for="ch" forName="line1" refType="w" fact="0.375"/>
              <dgm:constr type="h" for="ch" forName="line1"/>
              <dgm:constr type="r" for="ch" forName="d1" refType="w" fact="0.705"/>
              <dgm:constr type="b" for="ch" forName="d1" refType="h" fact="0.62"/>
              <dgm:constr type="w" for="ch" forName="d1" refType="w" fact="0.33"/>
              <dgm:constr type="h" for="ch" forName="d1" refType="h" fact="0.53"/>
              <dgm:constr type="w" for="ch" forName="circle2" refType="w" fact="0.2571"/>
              <dgm:constr type="h" for="ch" forName="circle2" refType="w" refFor="ch" refForName="circle2"/>
              <dgm:constr type="ctrX" for="ch" forName="circle2" refType="w" fact="0.7"/>
              <dgm:constr type="ctrY" for="ch" forName="circle2" refType="h" fact="0.625"/>
              <dgm:constr type="w" for="ch" forName="text2" refType="w" fact="0.3"/>
              <dgm:constr type="h" for="ch" forName="text2" refType="h" fact="0.17938"/>
              <dgm:constr type="l" for="ch" forName="text2"/>
              <dgm:constr type="t" for="ch" forName="text2" refType="b" refFor="ch" refForName="text1"/>
              <dgm:constr type="l" for="ch" forName="line2" refType="r" refFor="ch" refForName="text2"/>
              <dgm:constr type="ctrY" for="ch" forName="line2" refType="ctrY" refFor="ch" refForName="text2"/>
              <dgm:constr type="r" for="ch" forName="line2" refType="w" fact="0.375"/>
              <dgm:constr type="h" for="ch" forName="line2"/>
              <dgm:constr type="r" for="ch" forName="d2" refType="w" fact="0.63375"/>
              <dgm:constr type="b" for="ch" forName="d2" refType="h" fact="0.70438"/>
              <dgm:constr type="w" for="ch" forName="d2" refType="w" fact="0.2585"/>
              <dgm:constr type="h" for="ch" forName="d2" refType="h" fact="0.43525"/>
              <dgm:constr type="w" for="ch" forName="circle3" refType="w" fact="0.4285"/>
              <dgm:constr type="h" for="ch" forName="circle3" refType="w" refFor="ch" refForName="circle3"/>
              <dgm:constr type="ctrX" for="ch" forName="circle3" refType="ctrX" refFor="ch" refForName="circle1"/>
              <dgm:constr type="ctrY" for="ch" forName="circle3" refType="ctrY" refFor="ch" refForName="circle1"/>
              <dgm:constr type="w" for="ch" forName="text3" refType="w" fact="0.3"/>
              <dgm:constr type="h" for="ch" forName="text3" refType="h" fact="0.17938"/>
              <dgm:constr type="l" for="ch" forName="text3"/>
              <dgm:constr type="t" for="ch" forName="text3" refType="b" refFor="ch" refForName="text2"/>
              <dgm:constr type="l" for="ch" forName="line3" refType="r" refFor="ch" refForName="text3"/>
              <dgm:constr type="ctrY" for="ch" forName="line3" refType="ctrY" refFor="ch" refForName="text3"/>
              <dgm:constr type="r" for="ch" forName="line3" refType="w" fact="0.375"/>
              <dgm:constr type="h" for="ch" forName="line3"/>
              <dgm:constr type="r" for="ch" forName="d3" refType="w" fact="0.5745"/>
              <dgm:constr type="b" for="ch" forName="d3" refType="h" fact="0.78031"/>
              <dgm:constr type="w" for="ch" forName="d3" refType="w" fact="0.1995"/>
              <dgm:constr type="h" for="ch" forName="d3" refType="h" fact="0.332"/>
              <dgm:constr type="w" for="ch" forName="circle4" refType="w" fact="0.6"/>
              <dgm:constr type="h" for="ch" forName="circle4" refType="w" refFor="ch" refForName="circle4"/>
              <dgm:constr type="ctrX" for="ch" forName="circle4" refType="ctrX" refFor="ch" refForName="circle1"/>
              <dgm:constr type="ctrY" for="ch" forName="circle4" refType="ctrY" refFor="ch" refForName="circle1"/>
              <dgm:constr type="w" for="ch" forName="text4" refType="w" fact="0.3"/>
              <dgm:constr type="h" for="ch" forName="text4" refType="h" fact="0.17938"/>
              <dgm:constr type="l" for="ch" forName="text4"/>
              <dgm:constr type="t" for="ch" forName="text4" refType="b" refFor="ch" refForName="text3"/>
              <dgm:constr type="l" for="ch" forName="line4" refType="r" refFor="ch" refForName="text4"/>
              <dgm:constr type="ctrY" for="ch" forName="line4" refType="ctrY" refFor="ch" refForName="text4"/>
              <dgm:constr type="r" for="ch" forName="line4" refType="w" fact="0.375"/>
              <dgm:constr type="h" for="ch" forName="line4"/>
              <dgm:constr type="r" for="ch" forName="d4" refType="w" fact="0.51475"/>
              <dgm:constr type="b" for="ch" forName="d4" refType="h" fact="0.85594"/>
              <dgm:constr type="w" for="ch" forName="d4" refType="w" fact="0.1394"/>
              <dgm:constr type="h" for="ch" forName="d4" refType="h" fact="0.2282"/>
            </dgm:constrLst>
          </dgm:if>
          <dgm:if name="Name17" axis="ch" ptType="node" func="cnt" op="gte" val="5">
            <dgm:constrLst>
              <dgm:constr type="primFontSz" for="des" ptType="node" op="equ" val="65"/>
              <dgm:constr type="w" for="ch" forName="circle1" refType="w" fact="0.0667"/>
              <dgm:constr type="h" for="ch" forName="circle1" refType="w" refFor="ch" refForName="circle1"/>
              <dgm:constr type="ctrX" for="ch" forName="circle1" refType="w" fact="0.7"/>
              <dgm:constr type="ctrY" for="ch" forName="circle1" refType="h" fact="0.625"/>
              <dgm:constr type="w" for="ch" forName="text1" refType="w" fact="0.3"/>
              <dgm:constr type="h" for="ch" forName="text1" refType="h" fact="0.1324"/>
              <dgm:constr type="l" for="ch" forName="text1"/>
              <dgm:constr type="ctrY" for="ch" forName="text1" refType="h" fact="0.13"/>
              <dgm:constr type="l" for="ch" forName="line1" refType="r" refFor="ch" refForName="text1"/>
              <dgm:constr type="ctrY" for="ch" forName="line1" refType="ctrY" refFor="ch" refForName="text1"/>
              <dgm:constr type="r" for="ch" forName="line1" refType="w" fact="0.375"/>
              <dgm:constr type="h" for="ch" forName="line1"/>
              <dgm:constr type="r" for="ch" forName="d1" refType="w" fact="0.7"/>
              <dgm:constr type="b" for="ch" forName="d1" refType="h" fact="0.625"/>
              <dgm:constr type="w" for="ch" forName="d1" refType="w" fact="0.3245"/>
              <dgm:constr type="h" for="ch" forName="d1" refType="h" fact="0.495"/>
              <dgm:constr type="w" for="ch" forName="circle2" refType="w" fact="0.2"/>
              <dgm:constr type="h" for="ch" forName="circle2" refType="w" refFor="ch" refForName="circle2"/>
              <dgm:constr type="ctrX" for="ch" forName="circle2" refType="w" fact="0.7"/>
              <dgm:constr type="ctrY" for="ch" forName="circle2" refType="h" fact="0.625"/>
              <dgm:constr type="w" for="ch" forName="text2" refType="w" fact="0.3"/>
              <dgm:constr type="h" for="ch" forName="text2" refType="h" fact="0.1324"/>
              <dgm:constr type="l" for="ch" forName="text2"/>
              <dgm:constr type="ctrY" for="ch" forName="text2" refType="h" fact="0.27"/>
              <dgm:constr type="l" for="ch" forName="line2" refType="r" refFor="ch" refForName="text2"/>
              <dgm:constr type="ctrY" for="ch" forName="line2" refType="ctrY" refFor="ch" refForName="text2"/>
              <dgm:constr type="r" for="ch" forName="line2" refType="w" fact="0.375"/>
              <dgm:constr type="h" for="ch" forName="line2"/>
              <dgm:constr type="r" for="ch" forName="d2" refType="w" fact="0.6502"/>
              <dgm:constr type="b" for="ch" forName="d2" refType="h" fact="0.682"/>
              <dgm:constr type="w" for="ch" forName="d2" refType="w" fact="0.275"/>
              <dgm:constr type="h" for="ch" forName="d2" refType="h" fact="0.41215"/>
              <dgm:constr type="w" for="ch" forName="circle3" refType="w" fact="0.3334"/>
              <dgm:constr type="h" for="ch" forName="circle3" refType="w" refFor="ch" refForName="circle3"/>
              <dgm:constr type="ctrX" for="ch" forName="circle3" refType="ctrX" refFor="ch" refForName="circle1"/>
              <dgm:constr type="ctrY" for="ch" forName="circle3" refType="ctrY" refFor="ch" refForName="circle1"/>
              <dgm:constr type="w" for="ch" forName="text3" refType="w" fact="0.3"/>
              <dgm:constr type="h" for="ch" forName="text3" refType="h" fact="0.1324"/>
              <dgm:constr type="l" for="ch" forName="text3"/>
              <dgm:constr type="ctrY" for="ch" forName="text3" refType="h" fact="0.41"/>
              <dgm:constr type="l" for="ch" forName="line3" refType="r" refFor="ch" refForName="text3"/>
              <dgm:constr type="ctrY" for="ch" forName="line3" refType="ctrY" refFor="ch" refForName="text3"/>
              <dgm:constr type="r" for="ch" forName="line3" refType="w" fact="0.375"/>
              <dgm:constr type="h" for="ch" forName="line3"/>
              <dgm:constr type="r" for="ch" forName="d3" refType="w" fact="0.606"/>
              <dgm:constr type="b" for="ch" forName="d3" refType="h" fact="0.735"/>
              <dgm:constr type="w" for="ch" forName="d3" refType="w" fact="0.231"/>
              <dgm:constr type="h" for="ch" forName="d3" refType="h" fact="0.325"/>
              <dgm:constr type="w" for="ch" forName="circle4" refType="w" fact="0.4667"/>
              <dgm:constr type="h" for="ch" forName="circle4" refType="w" refFor="ch" refForName="circle4"/>
              <dgm:constr type="ctrX" for="ch" forName="circle4" refType="ctrX" refFor="ch" refForName="circle1"/>
              <dgm:constr type="ctrY" for="ch" forName="circle4" refType="ctrY" refFor="ch" refForName="circle1"/>
              <dgm:constr type="w" for="ch" forName="text4" refType="w" fact="0.3"/>
              <dgm:constr type="h" for="ch" forName="text4" refType="h" fact="0.1324"/>
              <dgm:constr type="l" for="ch" forName="text4"/>
              <dgm:constr type="ctrY" for="ch" forName="text4" refType="h" fact="0.547"/>
              <dgm:constr type="l" for="ch" forName="line4" refType="r" refFor="ch" refForName="text4"/>
              <dgm:constr type="ctrY" for="ch" forName="line4" refType="ctrY" refFor="ch" refForName="text4"/>
              <dgm:constr type="r" for="ch" forName="line4" refType="w" fact="0.375"/>
              <dgm:constr type="h" for="ch" forName="line4"/>
              <dgm:constr type="r" for="ch" forName="d4" refType="w" fact="0.554"/>
              <dgm:constr type="b" for="ch" forName="d4" refType="h" fact="0.795"/>
              <dgm:constr type="w" for="ch" forName="d4" refType="w" fact="0.179"/>
              <dgm:constr type="h" for="ch" forName="d4" refType="h" fact="0.248"/>
              <dgm:constr type="w" for="ch" forName="circle5" refType="w" fact="0.6"/>
              <dgm:constr type="h" for="ch" forName="circle5" refType="w" refFor="ch" refForName="circle5"/>
              <dgm:constr type="ctrX" for="ch" forName="circle5" refType="ctrX" refFor="ch" refForName="circle1"/>
              <dgm:constr type="ctrY" for="ch" forName="circle5" refType="ctrY" refFor="ch" refForName="circle1"/>
              <dgm:constr type="w" for="ch" forName="text5" refType="w" fact="0.3"/>
              <dgm:constr type="h" for="ch" forName="text5" refType="h" fact="0.1324"/>
              <dgm:constr type="l" for="ch" forName="text5"/>
              <dgm:constr type="ctrY" for="ch" forName="text5" refType="h" fact="0.68"/>
              <dgm:constr type="l" for="ch" forName="line5" refType="r" refFor="ch" refForName="text5"/>
              <dgm:constr type="ctrY" for="ch" forName="line5" refType="ctrY" refFor="ch" refForName="text5"/>
              <dgm:constr type="r" for="ch" forName="line5" refType="w" fact="0.375"/>
              <dgm:constr type="h" for="ch" forName="line5"/>
              <dgm:constr type="r" for="ch" forName="d5" refType="w" fact="0.505"/>
              <dgm:constr type="b" for="ch" forName="d5" refType="h" fact="0.855"/>
              <dgm:constr type="w" for="ch" forName="d5" refType="w" fact="0.13"/>
              <dgm:constr type="h" for="ch" forName="d5" refType="h" fact="0.175"/>
            </dgm:constrLst>
          </dgm:if>
          <dgm:else name="Name18"/>
        </dgm:choose>
      </dgm:else>
    </dgm:choose>
    <dgm:ruleLst/>
    <dgm:forEach name="Name19" axis="ch" ptType="node" cnt="1">
      <dgm:layoutNode name="circle1" styleLbl="lnNode1">
        <dgm:alg type="sp"/>
        <dgm:shape xmlns:r="http://schemas.openxmlformats.org/officeDocument/2006/relationships" type="ellipse" r:blip="">
          <dgm:adjLst/>
        </dgm:shape>
        <dgm:presOf/>
        <dgm:constrLst/>
        <dgm:ruleLst/>
      </dgm:layoutNode>
      <dgm:layoutNode name="text1" styleLbl="revTx">
        <dgm:varLst>
          <dgm:bulletEnabled val="1"/>
        </dgm:varLst>
        <dgm:choose name="Name20">
          <dgm:if name="Name21" func="var" arg="dir" op="equ" val="norm">
            <dgm:choose name="Name22">
              <dgm:if name="Name23" axis="root des" ptType="all node" func="maxDepth" op="gt" val="1">
                <dgm:alg type="tx">
                  <dgm:param type="parTxLTRAlign" val="l"/>
                  <dgm:param type="parTxRTLAlign" val="r"/>
                </dgm:alg>
              </dgm:if>
              <dgm:else name="Name24">
                <dgm:alg type="tx">
                  <dgm:param type="parTxLTRAlign" val="l"/>
                  <dgm:param type="parTxRTLAlign" val="l"/>
                </dgm:alg>
              </dgm:else>
            </dgm:choose>
          </dgm:if>
          <dgm:else name="Name25">
            <dgm:choose name="Name26">
              <dgm:if name="Name27" axis="root des" ptType="all node" func="maxDepth" op="gt" val="1">
                <dgm:alg type="tx">
                  <dgm:param type="parTxLTRAlign" val="l"/>
                  <dgm:param type="parTxRTLAlign" val="r"/>
                </dgm:alg>
              </dgm:if>
              <dgm:else name="Name28">
                <dgm:alg type="tx">
                  <dgm:param type="parTxLTRAlign" val="r"/>
                  <dgm:param type="parTxRTLAlign" val="r"/>
                </dgm:alg>
              </dgm:else>
            </dgm:choose>
          </dgm:else>
        </dgm:choose>
        <dgm:shape xmlns:r="http://schemas.openxmlformats.org/officeDocument/2006/relationships" type="rect" r:blip="">
          <dgm:adjLst/>
        </dgm:shape>
        <dgm:presOf axis="desOrSelf" ptType="node"/>
        <dgm:choose name="Name29">
          <dgm:if name="Name30" func="var" arg="dir" op="equ" val="norm">
            <dgm:constrLst>
              <dgm:constr type="tMarg" refType="primFontSz" fact="0.1"/>
              <dgm:constr type="bMarg" refType="primFontSz" fact="0.1"/>
              <dgm:constr type="rMarg" refType="primFontSz" fact="0.1"/>
            </dgm:constrLst>
          </dgm:if>
          <dgm:else name="Name31">
            <dgm:constrLst>
              <dgm:constr type="tMarg" refType="primFontSz" fact="0.1"/>
              <dgm:constr type="bMarg" refType="primFontSz" fact="0.1"/>
              <dgm:constr type="lMarg" refType="primFontSz" fact="0.1"/>
            </dgm:constrLst>
          </dgm:else>
        </dgm:choose>
        <dgm:ruleLst>
          <dgm:rule type="primFontSz" val="5" fact="NaN" max="NaN"/>
        </dgm:ruleLst>
      </dgm:layoutNode>
      <dgm:layoutNode name="line1" styleLbl="callout">
        <dgm:alg type="sp"/>
        <dgm:shape xmlns:r="http://schemas.openxmlformats.org/officeDocument/2006/relationships" type="line" r:blip="">
          <dgm:adjLst/>
        </dgm:shape>
        <dgm:presOf/>
        <dgm:constrLst/>
        <dgm:ruleLst/>
      </dgm:layoutNode>
      <dgm:layoutNode name="d1" styleLbl="callout">
        <dgm:alg type="sp"/>
        <dgm:choose name="Name32">
          <dgm:if name="Name33" func="var" arg="dir" op="equ" val="norm">
            <dgm:shape xmlns:r="http://schemas.openxmlformats.org/officeDocument/2006/relationships" rot="90" type="line" r:blip="">
              <dgm:adjLst/>
            </dgm:shape>
          </dgm:if>
          <dgm:else name="Name34">
            <dgm:shape xmlns:r="http://schemas.openxmlformats.org/officeDocument/2006/relationships" rot="180" type="line" r:blip="">
              <dgm:adjLst/>
            </dgm:shape>
          </dgm:else>
        </dgm:choose>
        <dgm:presOf/>
        <dgm:constrLst/>
        <dgm:ruleLst/>
      </dgm:layoutNode>
    </dgm:forEach>
    <dgm:forEach name="Name35" axis="ch" ptType="node" st="2" cnt="1">
      <dgm:layoutNode name="circle2" styleLbl="lnNode1">
        <dgm:alg type="sp"/>
        <dgm:shape xmlns:r="http://schemas.openxmlformats.org/officeDocument/2006/relationships" type="ellipse" r:blip="" zOrderOff="-5">
          <dgm:adjLst/>
        </dgm:shape>
        <dgm:presOf/>
        <dgm:constrLst/>
        <dgm:ruleLst/>
      </dgm:layoutNode>
      <dgm:layoutNode name="text2" styleLbl="revTx">
        <dgm:varLst>
          <dgm:bulletEnabled val="1"/>
        </dgm:varLst>
        <dgm:choose name="Name36">
          <dgm:if name="Name37" func="var" arg="dir" op="equ" val="norm">
            <dgm:choose name="Name38">
              <dgm:if name="Name39" axis="root des" ptType="all node" func="maxDepth" op="gt" val="1">
                <dgm:alg type="tx">
                  <dgm:param type="parTxLTRAlign" val="l"/>
                  <dgm:param type="parTxRTLAlign" val="r"/>
                </dgm:alg>
              </dgm:if>
              <dgm:else name="Name40">
                <dgm:alg type="tx">
                  <dgm:param type="parTxLTRAlign" val="l"/>
                  <dgm:param type="parTxRTLAlign" val="l"/>
                </dgm:alg>
              </dgm:else>
            </dgm:choose>
          </dgm:if>
          <dgm:else name="Name41">
            <dgm:choose name="Name42">
              <dgm:if name="Name43" axis="root des" ptType="all node" func="maxDepth" op="gt" val="1">
                <dgm:alg type="tx">
                  <dgm:param type="parTxLTRAlign" val="l"/>
                  <dgm:param type="parTxRTLAlign" val="r"/>
                </dgm:alg>
              </dgm:if>
              <dgm:else name="Name44">
                <dgm:alg type="tx">
                  <dgm:param type="parTxLTRAlign" val="r"/>
                  <dgm:param type="parTxRTLAlign" val="r"/>
                </dgm:alg>
              </dgm:else>
            </dgm:choose>
          </dgm:else>
        </dgm:choose>
        <dgm:shape xmlns:r="http://schemas.openxmlformats.org/officeDocument/2006/relationships" type="rect" r:blip="">
          <dgm:adjLst/>
        </dgm:shape>
        <dgm:presOf axis="desOrSelf" ptType="node"/>
        <dgm:choose name="Name45">
          <dgm:if name="Name46" func="var" arg="dir" op="equ" val="norm">
            <dgm:constrLst>
              <dgm:constr type="tMarg" refType="primFontSz" fact="0.1"/>
              <dgm:constr type="bMarg" refType="primFontSz" fact="0.1"/>
              <dgm:constr type="rMarg" refType="primFontSz" fact="0.1"/>
            </dgm:constrLst>
          </dgm:if>
          <dgm:else name="Name47">
            <dgm:constrLst>
              <dgm:constr type="tMarg" refType="primFontSz" fact="0.1"/>
              <dgm:constr type="bMarg" refType="primFontSz" fact="0.1"/>
              <dgm:constr type="lMarg" refType="primFontSz" fact="0.1"/>
            </dgm:constrLst>
          </dgm:else>
        </dgm:choose>
        <dgm:ruleLst>
          <dgm:rule type="primFontSz" val="5" fact="NaN" max="NaN"/>
        </dgm:ruleLst>
      </dgm:layoutNode>
      <dgm:layoutNode name="line2" styleLbl="callout">
        <dgm:alg type="sp"/>
        <dgm:shape xmlns:r="http://schemas.openxmlformats.org/officeDocument/2006/relationships" type="line" r:blip="">
          <dgm:adjLst/>
        </dgm:shape>
        <dgm:presOf/>
        <dgm:constrLst/>
        <dgm:ruleLst/>
      </dgm:layoutNode>
      <dgm:layoutNode name="d2" styleLbl="callout">
        <dgm:alg type="sp"/>
        <dgm:choose name="Name48">
          <dgm:if name="Name49" func="var" arg="dir" op="equ" val="norm">
            <dgm:shape xmlns:r="http://schemas.openxmlformats.org/officeDocument/2006/relationships" rot="90" type="line" r:blip="">
              <dgm:adjLst/>
            </dgm:shape>
          </dgm:if>
          <dgm:else name="Name50">
            <dgm:shape xmlns:r="http://schemas.openxmlformats.org/officeDocument/2006/relationships" rot="180" type="line" r:blip="">
              <dgm:adjLst/>
            </dgm:shape>
          </dgm:else>
        </dgm:choose>
        <dgm:presOf/>
        <dgm:constrLst/>
        <dgm:ruleLst/>
      </dgm:layoutNode>
    </dgm:forEach>
    <dgm:forEach name="Name51" axis="ch" ptType="node" st="3" cnt="1">
      <dgm:layoutNode name="circle3" styleLbl="lnNode1">
        <dgm:alg type="sp"/>
        <dgm:shape xmlns:r="http://schemas.openxmlformats.org/officeDocument/2006/relationships" type="ellipse" r:blip="" zOrderOff="-10">
          <dgm:adjLst/>
        </dgm:shape>
        <dgm:presOf/>
        <dgm:constrLst/>
        <dgm:ruleLst/>
      </dgm:layoutNode>
      <dgm:layoutNode name="text3" styleLbl="revTx">
        <dgm:varLst>
          <dgm:bulletEnabled val="1"/>
        </dgm:varLst>
        <dgm:choose name="Name52">
          <dgm:if name="Name53" func="var" arg="dir" op="equ" val="norm">
            <dgm:choose name="Name54">
              <dgm:if name="Name55" axis="root des" ptType="all node" func="maxDepth" op="gt" val="1">
                <dgm:alg type="tx">
                  <dgm:param type="parTxLTRAlign" val="l"/>
                  <dgm:param type="parTxRTLAlign" val="r"/>
                </dgm:alg>
              </dgm:if>
              <dgm:else name="Name56">
                <dgm:alg type="tx">
                  <dgm:param type="parTxLTRAlign" val="l"/>
                  <dgm:param type="parTxRTLAlign" val="l"/>
                </dgm:alg>
              </dgm:else>
            </dgm:choose>
          </dgm:if>
          <dgm:else name="Name57">
            <dgm:choose name="Name58">
              <dgm:if name="Name59" axis="root des" ptType="all node" func="maxDepth" op="gt" val="1">
                <dgm:alg type="tx">
                  <dgm:param type="parTxLTRAlign" val="l"/>
                  <dgm:param type="parTxRTLAlign" val="r"/>
                </dgm:alg>
              </dgm:if>
              <dgm:else name="Name60">
                <dgm:alg type="tx">
                  <dgm:param type="parTxLTRAlign" val="r"/>
                  <dgm:param type="parTxRTLAlign" val="r"/>
                </dgm:alg>
              </dgm:else>
            </dgm:choose>
          </dgm:else>
        </dgm:choose>
        <dgm:shape xmlns:r="http://schemas.openxmlformats.org/officeDocument/2006/relationships" type="rect" r:blip="">
          <dgm:adjLst/>
        </dgm:shape>
        <dgm:presOf axis="desOrSelf" ptType="node"/>
        <dgm:choose name="Name61">
          <dgm:if name="Name62" func="var" arg="dir" op="equ" val="norm">
            <dgm:constrLst>
              <dgm:constr type="tMarg" refType="primFontSz" fact="0.1"/>
              <dgm:constr type="bMarg" refType="primFontSz" fact="0.1"/>
              <dgm:constr type="rMarg" refType="primFontSz" fact="0.1"/>
            </dgm:constrLst>
          </dgm:if>
          <dgm:else name="Name63">
            <dgm:constrLst>
              <dgm:constr type="tMarg" refType="primFontSz" fact="0.1"/>
              <dgm:constr type="bMarg" refType="primFontSz" fact="0.1"/>
              <dgm:constr type="lMarg" refType="primFontSz" fact="0.1"/>
            </dgm:constrLst>
          </dgm:else>
        </dgm:choose>
        <dgm:ruleLst>
          <dgm:rule type="primFontSz" val="5" fact="NaN" max="NaN"/>
        </dgm:ruleLst>
      </dgm:layoutNode>
      <dgm:layoutNode name="line3" styleLbl="callout">
        <dgm:alg type="sp"/>
        <dgm:shape xmlns:r="http://schemas.openxmlformats.org/officeDocument/2006/relationships" type="line" r:blip="">
          <dgm:adjLst/>
        </dgm:shape>
        <dgm:presOf/>
        <dgm:constrLst/>
        <dgm:ruleLst/>
      </dgm:layoutNode>
      <dgm:layoutNode name="d3" styleLbl="callout">
        <dgm:alg type="sp"/>
        <dgm:choose name="Name64">
          <dgm:if name="Name65" func="var" arg="dir" op="equ" val="norm">
            <dgm:shape xmlns:r="http://schemas.openxmlformats.org/officeDocument/2006/relationships" rot="90" type="line" r:blip="">
              <dgm:adjLst/>
            </dgm:shape>
          </dgm:if>
          <dgm:else name="Name66">
            <dgm:shape xmlns:r="http://schemas.openxmlformats.org/officeDocument/2006/relationships" rot="180" type="line" r:blip="">
              <dgm:adjLst/>
            </dgm:shape>
          </dgm:else>
        </dgm:choose>
        <dgm:presOf/>
        <dgm:constrLst/>
        <dgm:ruleLst/>
      </dgm:layoutNode>
    </dgm:forEach>
    <dgm:forEach name="Name67" axis="ch" ptType="node" st="4" cnt="1">
      <dgm:layoutNode name="circle4" styleLbl="lnNode1">
        <dgm:alg type="sp"/>
        <dgm:shape xmlns:r="http://schemas.openxmlformats.org/officeDocument/2006/relationships" type="ellipse" r:blip="" zOrderOff="-15">
          <dgm:adjLst/>
        </dgm:shape>
        <dgm:presOf/>
        <dgm:constrLst/>
        <dgm:ruleLst/>
      </dgm:layoutNode>
      <dgm:layoutNode name="text4" styleLbl="revTx">
        <dgm:varLst>
          <dgm:bulletEnabled val="1"/>
        </dgm:varLst>
        <dgm:choose name="Name68">
          <dgm:if name="Name69" func="var" arg="dir" op="equ" val="norm">
            <dgm:choose name="Name70">
              <dgm:if name="Name71" axis="root des" ptType="all node" func="maxDepth" op="gt" val="1">
                <dgm:alg type="tx">
                  <dgm:param type="parTxLTRAlign" val="l"/>
                  <dgm:param type="parTxRTLAlign" val="r"/>
                </dgm:alg>
              </dgm:if>
              <dgm:else name="Name72">
                <dgm:alg type="tx">
                  <dgm:param type="parTxLTRAlign" val="l"/>
                  <dgm:param type="parTxRTLAlign" val="l"/>
                </dgm:alg>
              </dgm:else>
            </dgm:choose>
          </dgm:if>
          <dgm:else name="Name73">
            <dgm:choose name="Name74">
              <dgm:if name="Name75" axis="root des" ptType="all node" func="maxDepth" op="gt" val="1">
                <dgm:alg type="tx">
                  <dgm:param type="parTxLTRAlign" val="l"/>
                  <dgm:param type="parTxRTLAlign" val="r"/>
                </dgm:alg>
              </dgm:if>
              <dgm:else name="Name76">
                <dgm:alg type="tx">
                  <dgm:param type="parTxLTRAlign" val="r"/>
                  <dgm:param type="parTxRTLAlign" val="r"/>
                </dgm:alg>
              </dgm:else>
            </dgm:choose>
          </dgm:else>
        </dgm:choose>
        <dgm:shape xmlns:r="http://schemas.openxmlformats.org/officeDocument/2006/relationships" type="rect" r:blip="">
          <dgm:adjLst/>
        </dgm:shape>
        <dgm:presOf axis="desOrSelf" ptType="node"/>
        <dgm:choose name="Name77">
          <dgm:if name="Name78" func="var" arg="dir" op="equ" val="norm">
            <dgm:constrLst>
              <dgm:constr type="tMarg" refType="primFontSz" fact="0.1"/>
              <dgm:constr type="bMarg" refType="primFontSz" fact="0.1"/>
              <dgm:constr type="rMarg" refType="primFontSz" fact="0.1"/>
            </dgm:constrLst>
          </dgm:if>
          <dgm:else name="Name79">
            <dgm:constrLst>
              <dgm:constr type="tMarg" refType="primFontSz" fact="0.1"/>
              <dgm:constr type="bMarg" refType="primFontSz" fact="0.1"/>
              <dgm:constr type="lMarg" refType="primFontSz" fact="0.1"/>
            </dgm:constrLst>
          </dgm:else>
        </dgm:choose>
        <dgm:ruleLst>
          <dgm:rule type="primFontSz" val="5" fact="NaN" max="NaN"/>
        </dgm:ruleLst>
      </dgm:layoutNode>
      <dgm:layoutNode name="line4" styleLbl="callout">
        <dgm:alg type="sp"/>
        <dgm:shape xmlns:r="http://schemas.openxmlformats.org/officeDocument/2006/relationships" type="line" r:blip="">
          <dgm:adjLst/>
        </dgm:shape>
        <dgm:presOf/>
        <dgm:constrLst/>
        <dgm:ruleLst/>
      </dgm:layoutNode>
      <dgm:layoutNode name="d4" styleLbl="callout">
        <dgm:alg type="sp"/>
        <dgm:choose name="Name80">
          <dgm:if name="Name81" func="var" arg="dir" op="equ" val="norm">
            <dgm:shape xmlns:r="http://schemas.openxmlformats.org/officeDocument/2006/relationships" rot="90" type="line" r:blip="">
              <dgm:adjLst/>
            </dgm:shape>
          </dgm:if>
          <dgm:else name="Name82">
            <dgm:shape xmlns:r="http://schemas.openxmlformats.org/officeDocument/2006/relationships" rot="180" type="line" r:blip="">
              <dgm:adjLst/>
            </dgm:shape>
          </dgm:else>
        </dgm:choose>
        <dgm:presOf/>
        <dgm:constrLst/>
        <dgm:ruleLst/>
      </dgm:layoutNode>
    </dgm:forEach>
    <dgm:forEach name="Name83" axis="ch" ptType="node" st="5" cnt="1">
      <dgm:layoutNode name="circle5" styleLbl="lnNode1">
        <dgm:alg type="sp"/>
        <dgm:shape xmlns:r="http://schemas.openxmlformats.org/officeDocument/2006/relationships" type="ellipse" r:blip="" zOrderOff="-20">
          <dgm:adjLst/>
        </dgm:shape>
        <dgm:presOf/>
        <dgm:constrLst/>
        <dgm:ruleLst/>
      </dgm:layoutNode>
      <dgm:layoutNode name="text5" styleLbl="revTx">
        <dgm:varLst>
          <dgm:bulletEnabled val="1"/>
        </dgm:varLst>
        <dgm:choose name="Name84">
          <dgm:if name="Name85" func="var" arg="dir" op="equ" val="norm">
            <dgm:choose name="Name86">
              <dgm:if name="Name87" axis="root des" ptType="all node" func="maxDepth" op="gt" val="1">
                <dgm:alg type="tx">
                  <dgm:param type="parTxLTRAlign" val="l"/>
                  <dgm:param type="parTxRTLAlign" val="r"/>
                </dgm:alg>
              </dgm:if>
              <dgm:else name="Name88">
                <dgm:alg type="tx">
                  <dgm:param type="parTxLTRAlign" val="l"/>
                  <dgm:param type="parTxRTLAlign" val="l"/>
                </dgm:alg>
              </dgm:else>
            </dgm:choose>
          </dgm:if>
          <dgm:else name="Name89">
            <dgm:choose name="Name90">
              <dgm:if name="Name91" axis="root des" ptType="all node" func="maxDepth" op="gt" val="1">
                <dgm:alg type="tx">
                  <dgm:param type="parTxLTRAlign" val="l"/>
                  <dgm:param type="parTxRTLAlign" val="r"/>
                </dgm:alg>
              </dgm:if>
              <dgm:else name="Name92">
                <dgm:alg type="tx">
                  <dgm:param type="parTxLTRAlign" val="r"/>
                  <dgm:param type="parTxRTLAlign" val="r"/>
                </dgm:alg>
              </dgm:else>
            </dgm:choose>
          </dgm:else>
        </dgm:choose>
        <dgm:shape xmlns:r="http://schemas.openxmlformats.org/officeDocument/2006/relationships" type="rect" r:blip="">
          <dgm:adjLst/>
        </dgm:shape>
        <dgm:presOf axis="desOrSelf" ptType="node"/>
        <dgm:choose name="Name93">
          <dgm:if name="Name94" func="var" arg="dir" op="equ" val="norm">
            <dgm:constrLst>
              <dgm:constr type="tMarg" refType="primFontSz" fact="0.1"/>
              <dgm:constr type="bMarg" refType="primFontSz" fact="0.1"/>
              <dgm:constr type="rMarg" refType="primFontSz" fact="0.1"/>
            </dgm:constrLst>
          </dgm:if>
          <dgm:else name="Name95">
            <dgm:constrLst>
              <dgm:constr type="tMarg" refType="primFontSz" fact="0.1"/>
              <dgm:constr type="bMarg" refType="primFontSz" fact="0.1"/>
              <dgm:constr type="lMarg" refType="primFontSz" fact="0.1"/>
            </dgm:constrLst>
          </dgm:else>
        </dgm:choose>
        <dgm:ruleLst>
          <dgm:rule type="primFontSz" val="5" fact="NaN" max="NaN"/>
        </dgm:ruleLst>
      </dgm:layoutNode>
      <dgm:layoutNode name="line5" styleLbl="callout">
        <dgm:alg type="sp"/>
        <dgm:shape xmlns:r="http://schemas.openxmlformats.org/officeDocument/2006/relationships" type="line" r:blip="">
          <dgm:adjLst/>
        </dgm:shape>
        <dgm:presOf/>
        <dgm:constrLst/>
        <dgm:ruleLst/>
      </dgm:layoutNode>
      <dgm:layoutNode name="d5" styleLbl="callout">
        <dgm:alg type="sp"/>
        <dgm:choose name="Name96">
          <dgm:if name="Name97" func="var" arg="dir" op="equ" val="norm">
            <dgm:shape xmlns:r="http://schemas.openxmlformats.org/officeDocument/2006/relationships" rot="90" type="line" r:blip="">
              <dgm:adjLst/>
            </dgm:shape>
          </dgm:if>
          <dgm:else name="Name98">
            <dgm:shape xmlns:r="http://schemas.openxmlformats.org/officeDocument/2006/relationships" rot="180" type="line" r:blip="">
              <dgm:adjLst/>
            </dgm:shape>
          </dgm:else>
        </dgm:choose>
        <dgm:presOf/>
        <dgm:constrLst/>
        <dgm:ruleLst/>
      </dgm:layoutNode>
    </dgm:forEach>
  </dgm:layoutNode>
</dgm:layoutDef>
</file>

<file path=ppt/diagrams/layout2.xml><?xml version="1.0" encoding="utf-8"?>
<dgm:layoutDef xmlns:dgm="http://schemas.openxmlformats.org/drawingml/2006/diagram" xmlns:a="http://schemas.openxmlformats.org/drawingml/2006/main" uniqueId="urn:microsoft.com/office/officeart/2005/8/layout/radial4#1">
  <dgm:title val=""/>
  <dgm:desc val=""/>
  <dgm:catLst>
    <dgm:cat type="relationship" pri="190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t modelId="11"/>
        <dgm:pt modelId="12"/>
      </dgm:ptLst>
      <dgm:cxnLst>
        <dgm:cxn modelId="2" srcId="0" destId="1" srcOrd="0" destOrd="0"/>
        <dgm:cxn modelId="15" srcId="1" destId="11" srcOrd="0" destOrd="0"/>
        <dgm:cxn modelId="16" srcId="1" destId="12" srcOrd="1"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0"/>
              <dgm:param type="spanAng" val="360"/>
              <dgm:param type="ctrShpMap" val="fNode"/>
            </dgm:alg>
          </dgm:if>
          <dgm:else name="Name4">
            <dgm:choose name="Name5">
              <dgm:if name="Name6" axis="ch ch" ptType="node node" st="1 1" cnt="1 0" func="cnt" op="lte" val="3">
                <dgm:alg type="cycle">
                  <dgm:param type="stAng" val="-55"/>
                  <dgm:param type="spanAng" val="110"/>
                  <dgm:param type="ctrShpMap" val="fNode"/>
                </dgm:alg>
              </dgm:if>
              <dgm:else name="Name7">
                <dgm:choose name="Name8">
                  <dgm:if name="Name9" axis="ch ch" ptType="node node" st="1 1" cnt="1 0" func="cnt" op="equ" val="4">
                    <dgm:alg type="cycle">
                      <dgm:param type="stAng" val="-75"/>
                      <dgm:param type="spanAng" val="150"/>
                      <dgm:param type="ctrShpMap" val="fNode"/>
                    </dgm:alg>
                  </dgm:if>
                  <dgm:else name="Name10">
                    <dgm:alg type="cycle">
                      <dgm:param type="stAng" val="-90"/>
                      <dgm:param type="spanAng" val="180"/>
                      <dgm:param type="ctrShpMap" val="fNode"/>
                    </dgm:alg>
                  </dgm:else>
                </dgm:choose>
              </dgm:else>
            </dgm:choose>
          </dgm:else>
        </dgm:choose>
      </dgm:if>
      <dgm:else name="Name11">
        <dgm:choose name="Name12">
          <dgm:if name="Name13" axis="ch ch" ptType="node node" st="1 1" cnt="1 0" func="cnt" op="lte" val="1">
            <dgm:alg type="cycle">
              <dgm:param type="stAng" val="0"/>
              <dgm:param type="spanAng" val="-360"/>
              <dgm:param type="ctrShpMap" val="fNode"/>
            </dgm:alg>
          </dgm:if>
          <dgm:else name="Name14">
            <dgm:choose name="Name15">
              <dgm:if name="Name16" axis="ch ch" ptType="node node" st="1 1" cnt="1 0" func="cnt" op="lte" val="3">
                <dgm:alg type="cycle">
                  <dgm:param type="stAng" val="55"/>
                  <dgm:param type="spanAng" val="-110"/>
                  <dgm:param type="ctrShpMap" val="fNode"/>
                </dgm:alg>
              </dgm:if>
              <dgm:else name="Name17">
                <dgm:choose name="Name18">
                  <dgm:if name="Name19" axis="ch ch" ptType="node node" st="1 1" cnt="1 0" func="cnt" op="equ" val="4">
                    <dgm:alg type="cycle">
                      <dgm:param type="stAng" val="75"/>
                      <dgm:param type="spanAng" val="-150"/>
                      <dgm:param type="ctrShpMap" val="fNode"/>
                    </dgm:alg>
                  </dgm:if>
                  <dgm:else name="Name20">
                    <dgm:alg type="cycle">
                      <dgm:param type="stAng" val="90"/>
                      <dgm:param type="spanAng" val="-180"/>
                      <dgm:param type="ctrShpMap" val="fNode"/>
                    </dgm:alg>
                  </dgm:else>
                </dgm:choose>
              </dgm:else>
            </dgm:choose>
          </dgm:else>
        </dgm:choose>
      </dgm:else>
    </dgm:choose>
    <dgm:shape xmlns:r="http://schemas.openxmlformats.org/officeDocument/2006/relationships" r:blip="">
      <dgm:adjLst/>
    </dgm:shape>
    <dgm:presOf/>
    <dgm:constrLst>
      <dgm:constr type="w" for="ch" forName="centerShape" refType="w"/>
      <dgm:constr type="w" for="ch" forName="node" refType="w" refFor="ch" refForName="centerShape" fact="0.95"/>
      <dgm:constr type="h" for="ch" forName="parTrans" refType="w" refFor="ch" refForName="centerShape" fact="0.285"/>
      <dgm:constr type="sp" refType="w" refFor="ch" refForName="centerShape" op="equ" fact="0.23"/>
      <dgm:constr type="sibSp" refType="w" refFor="ch" refForName="node" fact="0.1"/>
      <dgm:constr type="primFontSz" for="ch" forName="node" op="equ"/>
    </dgm:constrLst>
    <dgm:choose name="Name21">
      <dgm:if name="Name22" axis="ch ch" ptType="node node" st="1 1" cnt="1 0" func="cnt" op="lte" val="5">
        <dgm:ruleLst>
          <dgm:rule type="w" for="ch" forName="centerShape" val="NaN" fact="0.27" max="NaN"/>
        </dgm:ruleLst>
      </dgm:if>
      <dgm:else name="Name23">
        <dgm:ruleLst>
          <dgm:rule type="w" for="ch" forName="centerShape" val="NaN" fact="0.27" max="NaN"/>
          <dgm:rule type="w" for="ch" forName="node" val="NaN" fact="0.7" max="NaN"/>
        </dgm:ruleLst>
      </dgm:else>
    </dgm:choose>
    <dgm:forEach name="Name24" axis="ch" ptType="node" cnt="1">
      <dgm:layoutNode name="centerShape" styleLbl="node0">
        <dgm:alg type="tx"/>
        <dgm:shape xmlns:r="http://schemas.openxmlformats.org/officeDocument/2006/relationships" type="ellipse" r:blip="">
          <dgm:adjLst/>
        </dgm:shape>
        <dgm:presOf axis="self"/>
        <dgm:constrLst>
          <dgm:constr type="tMarg" refType="primFontSz" fact="0.05"/>
          <dgm:constr type="bMarg" refType="primFontSz" fact="0.05"/>
          <dgm:constr type="lMarg" refType="primFontSz" fact="0.05"/>
          <dgm:constr type="rMarg" refType="primFontSz" fact="0.05"/>
          <dgm:constr type="primFontSz" val="65"/>
          <dgm:constr type="h" refType="w"/>
        </dgm:constrLst>
        <dgm:ruleLst>
          <dgm:rule type="primFontSz" val="5" fact="NaN" max="NaN"/>
        </dgm:ruleLst>
      </dgm:layoutNode>
      <dgm:forEach name="Name25" axis="ch">
        <dgm:forEach name="Name26" axis="self" ptType="parTrans">
          <dgm:layoutNode name="parTrans" styleLbl="bgSibTrans2D1">
            <dgm:alg type="conn">
              <dgm:param type="begSty" val="arr"/>
              <dgm:param type="endSty" val="noArr"/>
              <dgm:param type="begPts" val="auto"/>
              <dgm:param type="endPts" val="ctr"/>
            </dgm:alg>
            <dgm:shape xmlns:r="http://schemas.openxmlformats.org/officeDocument/2006/relationships" type="conn" r:blip="">
              <dgm:adjLst/>
            </dgm:shape>
            <dgm:presOf axis="self"/>
            <dgm:constrLst>
              <dgm:constr type="begPad" refType="connDist" fact="0.055"/>
              <dgm:constr type="endPad"/>
            </dgm:constrLst>
            <dgm:ruleLst/>
          </dgm:layoutNode>
        </dgm:forEach>
        <dgm:forEach name="Name27" axis="self" ptType="node">
          <dgm:layoutNode name="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h" refType="w" fact="0.8"/>
              <dgm:constr type="tMarg" refType="primFontSz" fact="0.15"/>
              <dgm:constr type="bMarg" refType="primFontSz" fact="0.15"/>
              <dgm:constr type="lMarg" refType="primFontSz" fact="0.15"/>
              <dgm:constr type="rMarg" refType="primFontSz" fact="0.15"/>
            </dgm:constrLst>
            <dgm:ruleLst>
              <dgm:rule type="primFontSz" val="5" fact="NaN" max="NaN"/>
            </dgm:ruleLst>
          </dgm:layoutNode>
        </dgm:forEach>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1">
  <dgm:title val=""/>
  <dgm:desc val=""/>
  <dgm:catLst>
    <dgm:cat type="simple" pri="10100"/>
  </dgm:catLst>
  <dgm:scene3d>
    <a:camera prst="orthographicFront"/>
    <a:lightRig rig="threePt" dir="t"/>
  </dgm:scene3d>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73E550FD-42C9-4334-BA47-DB4EE295BCD2}" type="datetimeFigureOut">
              <a:rPr lang="en-US" smtClean="0"/>
              <a:pPr/>
              <a:t>6/20/2024</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C83E8912-7358-411F-A3EE-4D76E4050E18}" type="slidenum">
              <a:rPr lang="en-US" smtClean="0"/>
              <a:pPr/>
              <a:t>‹#›</a:t>
            </a:fld>
            <a:endParaRPr lang="en-US"/>
          </a:p>
        </p:txBody>
      </p:sp>
    </p:spTree>
    <p:extLst>
      <p:ext uri="{BB962C8B-B14F-4D97-AF65-F5344CB8AC3E}">
        <p14:creationId xmlns:p14="http://schemas.microsoft.com/office/powerpoint/2010/main" val="3114114186"/>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ACB873CA-6A8A-4813-8C20-A74465C866C3}" type="datetimeFigureOut">
              <a:rPr lang="en-US" smtClean="0"/>
              <a:pPr/>
              <a:t>6/20/2024</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C35EF04-0E6C-4926-945B-4A3EC93A5B8B}" type="slidenum">
              <a:rPr lang="en-US" smtClean="0"/>
              <a:pPr/>
              <a:t>‹#›</a:t>
            </a:fld>
            <a:endParaRPr lang="en-US"/>
          </a:p>
        </p:txBody>
      </p:sp>
    </p:spTree>
    <p:extLst>
      <p:ext uri="{BB962C8B-B14F-4D97-AF65-F5344CB8AC3E}">
        <p14:creationId xmlns:p14="http://schemas.microsoft.com/office/powerpoint/2010/main" val="2312907153"/>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BC35EF04-0E6C-4926-945B-4A3EC93A5B8B}" type="slidenum">
              <a:rPr lang="en-US" smtClean="0"/>
              <a:pPr/>
              <a:t>1</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Trainer</a:t>
            </a:r>
            <a:r>
              <a:rPr lang="en-US" b="1" baseline="0" dirty="0"/>
              <a:t> Notes</a:t>
            </a:r>
          </a:p>
          <a:p>
            <a:r>
              <a:rPr lang="en-US" b="0" baseline="0" dirty="0"/>
              <a:t>Please add the Regional school director details.</a:t>
            </a:r>
            <a:endParaRPr lang="en-IN" b="0" dirty="0"/>
          </a:p>
        </p:txBody>
      </p:sp>
      <p:sp>
        <p:nvSpPr>
          <p:cNvPr id="4" name="Slide Number Placeholder 3"/>
          <p:cNvSpPr>
            <a:spLocks noGrp="1"/>
          </p:cNvSpPr>
          <p:nvPr>
            <p:ph type="sldNum" sz="quarter" idx="10"/>
          </p:nvPr>
        </p:nvSpPr>
        <p:spPr/>
        <p:txBody>
          <a:bodyPr/>
          <a:lstStyle/>
          <a:p>
            <a:fld id="{4D076E34-A14A-458F-9B32-984414B4DBA8}" type="slidenum">
              <a:rPr lang="en-IN" smtClean="0"/>
              <a:pPr/>
              <a:t>5</a:t>
            </a:fld>
            <a:endParaRPr lang="en-IN"/>
          </a:p>
        </p:txBody>
      </p:sp>
    </p:spTree>
    <p:extLst>
      <p:ext uri="{BB962C8B-B14F-4D97-AF65-F5344CB8AC3E}">
        <p14:creationId xmlns:p14="http://schemas.microsoft.com/office/powerpoint/2010/main" val="222916991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47500" lnSpcReduction="20000"/>
          </a:bodyPr>
          <a:lstStyle/>
          <a:p>
            <a:r>
              <a:rPr lang="en-US" b="1" dirty="0"/>
              <a:t>Trainer Notes</a:t>
            </a:r>
          </a:p>
          <a:p>
            <a:r>
              <a:rPr lang="en-IN" sz="1200" b="1" i="0" kern="1200" dirty="0">
                <a:solidFill>
                  <a:schemeClr val="tx1"/>
                </a:solidFill>
                <a:effectLst/>
                <a:latin typeface="+mn-lt"/>
                <a:ea typeface="+mn-ea"/>
                <a:cs typeface="+mn-cs"/>
              </a:rPr>
              <a:t>Life Skills</a:t>
            </a:r>
          </a:p>
          <a:p>
            <a:r>
              <a:rPr lang="en-IN" sz="1200" b="0" i="0" kern="1200" dirty="0">
                <a:solidFill>
                  <a:schemeClr val="tx1"/>
                </a:solidFill>
                <a:effectLst/>
                <a:latin typeface="+mn-lt"/>
                <a:ea typeface="+mn-ea"/>
                <a:cs typeface="+mn-cs"/>
              </a:rPr>
              <a:t>Life Skills are critical for leading life powerfully. Our students emerge out of school with the following life skills. We build life-skills through specially-designed life skills classes, subject-integrated activities, </a:t>
            </a:r>
            <a:r>
              <a:rPr lang="en-IN" sz="1200" b="0" i="0" kern="1200" dirty="0" err="1">
                <a:solidFill>
                  <a:schemeClr val="tx1"/>
                </a:solidFill>
                <a:effectLst/>
                <a:latin typeface="+mn-lt"/>
                <a:ea typeface="+mn-ea"/>
                <a:cs typeface="+mn-cs"/>
              </a:rPr>
              <a:t>Litera</a:t>
            </a:r>
            <a:r>
              <a:rPr lang="en-IN" sz="1200" b="0" i="0" kern="1200" dirty="0">
                <a:solidFill>
                  <a:schemeClr val="tx1"/>
                </a:solidFill>
                <a:effectLst/>
                <a:latin typeface="+mn-lt"/>
                <a:ea typeface="+mn-ea"/>
                <a:cs typeface="+mn-cs"/>
              </a:rPr>
              <a:t> Clubs.</a:t>
            </a:r>
          </a:p>
          <a:p>
            <a:r>
              <a:rPr lang="en-IN" sz="1200" b="1" i="0" kern="1200" dirty="0">
                <a:solidFill>
                  <a:schemeClr val="tx1"/>
                </a:solidFill>
                <a:effectLst/>
                <a:latin typeface="+mn-lt"/>
                <a:ea typeface="+mn-ea"/>
                <a:cs typeface="+mn-cs"/>
              </a:rPr>
              <a:t>Effective Habits</a:t>
            </a:r>
            <a:r>
              <a:rPr lang="en-IN" sz="1200" b="0" i="0" kern="1200" dirty="0">
                <a:solidFill>
                  <a:schemeClr val="tx1"/>
                </a:solidFill>
                <a:effectLst/>
                <a:latin typeface="+mn-lt"/>
                <a:ea typeface="+mn-ea"/>
                <a:cs typeface="+mn-cs"/>
              </a:rPr>
              <a:t>: Our character is a composite of our habits. Mount </a:t>
            </a:r>
            <a:r>
              <a:rPr lang="en-IN" sz="1200" b="0" i="0" kern="1200" dirty="0" err="1">
                <a:solidFill>
                  <a:schemeClr val="tx1"/>
                </a:solidFill>
                <a:effectLst/>
                <a:latin typeface="+mn-lt"/>
                <a:ea typeface="+mn-ea"/>
                <a:cs typeface="+mn-cs"/>
              </a:rPr>
              <a:t>Litera</a:t>
            </a:r>
            <a:r>
              <a:rPr lang="en-IN" sz="1200" b="0" i="0" kern="1200" dirty="0">
                <a:solidFill>
                  <a:schemeClr val="tx1"/>
                </a:solidFill>
                <a:effectLst/>
                <a:latin typeface="+mn-lt"/>
                <a:ea typeface="+mn-ea"/>
                <a:cs typeface="+mn-cs"/>
              </a:rPr>
              <a:t> Zee Schools have a series of programs and activity systems that build effective habits for life.</a:t>
            </a:r>
          </a:p>
          <a:p>
            <a:r>
              <a:rPr lang="en-IN" sz="1200" b="1" i="0" kern="1200" dirty="0">
                <a:solidFill>
                  <a:schemeClr val="tx1"/>
                </a:solidFill>
                <a:effectLst/>
                <a:latin typeface="+mn-lt"/>
                <a:ea typeface="+mn-ea"/>
                <a:cs typeface="+mn-cs"/>
              </a:rPr>
              <a:t>Media Literacy</a:t>
            </a:r>
            <a:r>
              <a:rPr lang="en-IN" sz="1200" b="0" i="0" kern="1200" dirty="0">
                <a:solidFill>
                  <a:schemeClr val="tx1"/>
                </a:solidFill>
                <a:effectLst/>
                <a:latin typeface="+mn-lt"/>
                <a:ea typeface="+mn-ea"/>
                <a:cs typeface="+mn-cs"/>
              </a:rPr>
              <a:t>: Media literacy develops the ability to analyse, critique and effectively use various media to find more information and make informed decisions.</a:t>
            </a:r>
          </a:p>
          <a:p>
            <a:r>
              <a:rPr lang="en-IN" sz="1200" b="1" i="0" kern="1200" dirty="0">
                <a:solidFill>
                  <a:schemeClr val="tx1"/>
                </a:solidFill>
                <a:effectLst/>
                <a:latin typeface="+mn-lt"/>
                <a:ea typeface="+mn-ea"/>
                <a:cs typeface="+mn-cs"/>
              </a:rPr>
              <a:t>Aesthetic Sense</a:t>
            </a:r>
            <a:r>
              <a:rPr lang="en-IN" sz="1200" b="0" i="0" kern="1200" dirty="0">
                <a:solidFill>
                  <a:schemeClr val="tx1"/>
                </a:solidFill>
                <a:effectLst/>
                <a:latin typeface="+mn-lt"/>
                <a:ea typeface="+mn-ea"/>
                <a:cs typeface="+mn-cs"/>
              </a:rPr>
              <a:t>: Aesthetic sense helps students appreciate the beauty that exists around them and enables them to contribute to it.</a:t>
            </a:r>
          </a:p>
          <a:p>
            <a:r>
              <a:rPr lang="en-IN" sz="1200" b="1" i="0" kern="1200" dirty="0">
                <a:solidFill>
                  <a:schemeClr val="tx1"/>
                </a:solidFill>
                <a:effectLst/>
                <a:latin typeface="+mn-lt"/>
                <a:ea typeface="+mn-ea"/>
                <a:cs typeface="+mn-cs"/>
              </a:rPr>
              <a:t>Metacognition</a:t>
            </a:r>
            <a:r>
              <a:rPr lang="en-IN" sz="1200" b="0" i="0" kern="1200" dirty="0">
                <a:solidFill>
                  <a:schemeClr val="tx1"/>
                </a:solidFill>
                <a:effectLst/>
                <a:latin typeface="+mn-lt"/>
                <a:ea typeface="+mn-ea"/>
                <a:cs typeface="+mn-cs"/>
              </a:rPr>
              <a:t>: Metacognition is the skill of knowing how we learn and our unique styles of learning. This empowers us in removing the hidden barriers to our learning.</a:t>
            </a:r>
          </a:p>
          <a:p>
            <a:r>
              <a:rPr lang="en-IN" sz="1200" b="1" i="0" kern="1200" dirty="0">
                <a:solidFill>
                  <a:schemeClr val="tx1"/>
                </a:solidFill>
                <a:effectLst/>
                <a:latin typeface="+mn-lt"/>
                <a:ea typeface="+mn-ea"/>
                <a:cs typeface="+mn-cs"/>
              </a:rPr>
              <a:t>Risk Taking</a:t>
            </a:r>
            <a:r>
              <a:rPr lang="en-IN" sz="1200" b="0" i="0" kern="1200" dirty="0">
                <a:solidFill>
                  <a:schemeClr val="tx1"/>
                </a:solidFill>
                <a:effectLst/>
                <a:latin typeface="+mn-lt"/>
                <a:ea typeface="+mn-ea"/>
                <a:cs typeface="+mn-cs"/>
              </a:rPr>
              <a:t> : This skill enables making your own decisions at the risk of making a mistake, instead of doing what you are told to by others.</a:t>
            </a:r>
          </a:p>
          <a:p>
            <a:r>
              <a:rPr lang="en-IN" sz="1200" b="1" i="0" kern="1200" dirty="0">
                <a:solidFill>
                  <a:schemeClr val="tx1"/>
                </a:solidFill>
                <a:effectLst/>
                <a:latin typeface="+mn-lt"/>
                <a:ea typeface="+mn-ea"/>
                <a:cs typeface="+mn-cs"/>
              </a:rPr>
              <a:t>Self-Development</a:t>
            </a:r>
            <a:r>
              <a:rPr lang="en-IN" sz="1200" b="0" i="0" kern="1200" dirty="0">
                <a:solidFill>
                  <a:schemeClr val="tx1"/>
                </a:solidFill>
                <a:effectLst/>
                <a:latin typeface="+mn-lt"/>
                <a:ea typeface="+mn-ea"/>
                <a:cs typeface="+mn-cs"/>
              </a:rPr>
              <a:t>: An important goal in education is to foster self-reliance and independence. Self-development plans are used for teaching students to complete tasks independently and take an active role in monitoring and reinforcing their own behaviour.</a:t>
            </a:r>
          </a:p>
          <a:p>
            <a:r>
              <a:rPr lang="en-IN" sz="1200" b="1" i="0" kern="1200" dirty="0">
                <a:solidFill>
                  <a:schemeClr val="tx1"/>
                </a:solidFill>
                <a:effectLst/>
                <a:latin typeface="+mn-lt"/>
                <a:ea typeface="+mn-ea"/>
                <a:cs typeface="+mn-cs"/>
              </a:rPr>
              <a:t>Knowledge</a:t>
            </a:r>
          </a:p>
          <a:p>
            <a:r>
              <a:rPr lang="en-IN" sz="1200" b="0" i="0" kern="1200" dirty="0">
                <a:solidFill>
                  <a:schemeClr val="tx1"/>
                </a:solidFill>
                <a:effectLst/>
                <a:latin typeface="+mn-lt"/>
                <a:ea typeface="+mn-ea"/>
                <a:cs typeface="+mn-cs"/>
              </a:rPr>
              <a:t>Knowledge, as defined at Mount </a:t>
            </a:r>
            <a:r>
              <a:rPr lang="en-IN" sz="1200" b="0" i="0" kern="1200" dirty="0" err="1">
                <a:solidFill>
                  <a:schemeClr val="tx1"/>
                </a:solidFill>
                <a:effectLst/>
                <a:latin typeface="+mn-lt"/>
                <a:ea typeface="+mn-ea"/>
                <a:cs typeface="+mn-cs"/>
              </a:rPr>
              <a:t>Litera</a:t>
            </a:r>
            <a:r>
              <a:rPr lang="en-IN" sz="1200" b="0" i="0" kern="1200" dirty="0">
                <a:solidFill>
                  <a:schemeClr val="tx1"/>
                </a:solidFill>
                <a:effectLst/>
                <a:latin typeface="+mn-lt"/>
                <a:ea typeface="+mn-ea"/>
                <a:cs typeface="+mn-cs"/>
              </a:rPr>
              <a:t> Zee School, goes beyond the traditional boundaries of academic learning. Our students gain knowledge in the following areas.</a:t>
            </a:r>
          </a:p>
          <a:p>
            <a:r>
              <a:rPr lang="en-IN" sz="1200" b="1" i="0" kern="1200" dirty="0">
                <a:solidFill>
                  <a:schemeClr val="tx1"/>
                </a:solidFill>
                <a:effectLst/>
                <a:latin typeface="+mn-lt"/>
                <a:ea typeface="+mn-ea"/>
                <a:cs typeface="+mn-cs"/>
              </a:rPr>
              <a:t>Higher-Order Thinking Skills (HOTS)</a:t>
            </a:r>
            <a:r>
              <a:rPr lang="en-IN" sz="1200" b="0" i="0" kern="1200" dirty="0">
                <a:solidFill>
                  <a:schemeClr val="tx1"/>
                </a:solidFill>
                <a:effectLst/>
                <a:latin typeface="+mn-lt"/>
                <a:ea typeface="+mn-ea"/>
                <a:cs typeface="+mn-cs"/>
              </a:rPr>
              <a:t> : Students gain real understanding of the subject they take. This enables them to not only retain and apply concepts but also to create new knowledge and ideas from their understanding.</a:t>
            </a:r>
          </a:p>
          <a:p>
            <a:r>
              <a:rPr lang="en-IN" sz="1200" b="1" i="0" kern="1200" dirty="0">
                <a:solidFill>
                  <a:schemeClr val="tx1"/>
                </a:solidFill>
                <a:effectLst/>
                <a:latin typeface="+mn-lt"/>
                <a:ea typeface="+mn-ea"/>
                <a:cs typeface="+mn-cs"/>
              </a:rPr>
              <a:t>Sports</a:t>
            </a:r>
            <a:r>
              <a:rPr lang="en-IN" sz="1200" b="0" i="0" kern="1200" dirty="0">
                <a:solidFill>
                  <a:schemeClr val="tx1"/>
                </a:solidFill>
                <a:effectLst/>
                <a:latin typeface="+mn-lt"/>
                <a:ea typeface="+mn-ea"/>
                <a:cs typeface="+mn-cs"/>
              </a:rPr>
              <a:t> : Students are encouraged to take up sports not only for fitness and health but also to ingrain the values of sportsmanship and teamwork.</a:t>
            </a:r>
          </a:p>
          <a:p>
            <a:r>
              <a:rPr lang="en-IN" sz="1200" b="1" i="0" kern="1200" dirty="0">
                <a:solidFill>
                  <a:schemeClr val="tx1"/>
                </a:solidFill>
                <a:effectLst/>
                <a:latin typeface="+mn-lt"/>
                <a:ea typeface="+mn-ea"/>
                <a:cs typeface="+mn-cs"/>
              </a:rPr>
              <a:t>Art (Fine Arts, Performing Arts and Applied Arts)</a:t>
            </a:r>
            <a:r>
              <a:rPr lang="en-IN" sz="1200" b="0" i="0" kern="1200" dirty="0">
                <a:solidFill>
                  <a:schemeClr val="tx1"/>
                </a:solidFill>
                <a:effectLst/>
                <a:latin typeface="+mn-lt"/>
                <a:ea typeface="+mn-ea"/>
                <a:cs typeface="+mn-cs"/>
              </a:rPr>
              <a:t> : Students develop proficiency in one or more art form.</a:t>
            </a:r>
          </a:p>
          <a:p>
            <a:r>
              <a:rPr lang="en-IN" sz="1200" b="1" i="0" kern="1200" dirty="0">
                <a:solidFill>
                  <a:schemeClr val="tx1"/>
                </a:solidFill>
                <a:effectLst/>
                <a:latin typeface="+mn-lt"/>
                <a:ea typeface="+mn-ea"/>
                <a:cs typeface="+mn-cs"/>
              </a:rPr>
              <a:t>Entrepreneurship and Financial</a:t>
            </a:r>
            <a:r>
              <a:rPr lang="en-IN" sz="1200" b="0" i="0" kern="1200" dirty="0">
                <a:solidFill>
                  <a:schemeClr val="tx1"/>
                </a:solidFill>
                <a:effectLst/>
                <a:latin typeface="+mn-lt"/>
                <a:ea typeface="+mn-ea"/>
                <a:cs typeface="+mn-cs"/>
              </a:rPr>
              <a:t> : Students are encouraged to see the world as an owner. They develop an ability to reach a goal by making choices and planning necessary actions. Students also develop a strong and empowering relationship with money and money management practices.</a:t>
            </a:r>
          </a:p>
          <a:p>
            <a:r>
              <a:rPr lang="en-US" sz="1200" b="1" i="0" kern="1200" dirty="0">
                <a:solidFill>
                  <a:schemeClr val="tx1"/>
                </a:solidFill>
                <a:effectLst/>
                <a:latin typeface="+mn-lt"/>
                <a:ea typeface="+mn-ea"/>
                <a:cs typeface="+mn-cs"/>
              </a:rPr>
              <a:t>Core Values</a:t>
            </a:r>
          </a:p>
          <a:p>
            <a:r>
              <a:rPr lang="en-IN" sz="1200" b="0" i="0" kern="1200" dirty="0">
                <a:solidFill>
                  <a:schemeClr val="tx1"/>
                </a:solidFill>
                <a:effectLst/>
                <a:latin typeface="+mn-lt"/>
                <a:ea typeface="+mn-ea"/>
                <a:cs typeface="+mn-cs"/>
              </a:rPr>
              <a:t/>
            </a:r>
            <a:br>
              <a:rPr lang="en-IN" sz="1200" b="0" i="0" kern="1200" dirty="0">
                <a:solidFill>
                  <a:schemeClr val="tx1"/>
                </a:solidFill>
                <a:effectLst/>
                <a:latin typeface="+mn-lt"/>
                <a:ea typeface="+mn-ea"/>
                <a:cs typeface="+mn-cs"/>
              </a:rPr>
            </a:br>
            <a:endParaRPr lang="en-IN" sz="1200" b="0" i="0" kern="1200" dirty="0">
              <a:solidFill>
                <a:schemeClr val="tx1"/>
              </a:solidFill>
              <a:effectLst/>
              <a:latin typeface="+mn-lt"/>
              <a:ea typeface="+mn-ea"/>
              <a:cs typeface="+mn-cs"/>
            </a:endParaRPr>
          </a:p>
          <a:p>
            <a:r>
              <a:rPr lang="en-IN" sz="1200" b="0" i="0" u="none" strike="noStrike" kern="1200" cap="all" dirty="0">
                <a:solidFill>
                  <a:schemeClr val="tx1"/>
                </a:solidFill>
                <a:effectLst/>
                <a:latin typeface="+mn-lt"/>
                <a:ea typeface="+mn-ea"/>
                <a:cs typeface="+mn-cs"/>
              </a:rPr>
              <a:t>LIFE SKILLS</a:t>
            </a:r>
          </a:p>
          <a:p>
            <a:r>
              <a:rPr lang="en-IN" sz="1200" b="0" i="0" u="none" strike="noStrike" kern="1200" cap="all" dirty="0">
                <a:solidFill>
                  <a:schemeClr val="tx1"/>
                </a:solidFill>
                <a:effectLst/>
                <a:latin typeface="+mn-lt"/>
                <a:ea typeface="+mn-ea"/>
                <a:cs typeface="+mn-cs"/>
              </a:rPr>
              <a:t>KNOWLEDGE</a:t>
            </a:r>
          </a:p>
          <a:p>
            <a:r>
              <a:rPr lang="en-IN" sz="1200" b="0" i="0" u="none" strike="noStrike" kern="1200" cap="all" dirty="0">
                <a:solidFill>
                  <a:schemeClr val="tx1"/>
                </a:solidFill>
                <a:effectLst/>
                <a:latin typeface="+mn-lt"/>
                <a:ea typeface="+mn-ea"/>
                <a:cs typeface="+mn-cs"/>
              </a:rPr>
              <a:t>CORE VALUES</a:t>
            </a:r>
          </a:p>
          <a:p>
            <a:r>
              <a:rPr lang="en-IN" sz="1200" b="0" i="0" kern="1200" dirty="0">
                <a:solidFill>
                  <a:schemeClr val="tx1"/>
                </a:solidFill>
                <a:effectLst/>
                <a:latin typeface="+mn-lt"/>
                <a:ea typeface="+mn-ea"/>
                <a:cs typeface="+mn-cs"/>
              </a:rPr>
              <a:t>Core values function as the foundation of leadership. Our students will role model these values. We firmly believe that values cannot be taught in a classroom and that's why we promote an ecosystem that sustains and nurtures these values.</a:t>
            </a:r>
          </a:p>
          <a:p>
            <a:r>
              <a:rPr lang="en-IN" sz="1200" b="1" i="0" kern="1200" dirty="0">
                <a:solidFill>
                  <a:schemeClr val="tx1"/>
                </a:solidFill>
                <a:effectLst/>
                <a:latin typeface="+mn-lt"/>
                <a:ea typeface="+mn-ea"/>
                <a:cs typeface="+mn-cs"/>
              </a:rPr>
              <a:t>Integrity</a:t>
            </a:r>
            <a:r>
              <a:rPr lang="en-IN" sz="1200" b="0" i="0" kern="1200" dirty="0">
                <a:solidFill>
                  <a:schemeClr val="tx1"/>
                </a:solidFill>
                <a:effectLst/>
                <a:latin typeface="+mn-lt"/>
                <a:ea typeface="+mn-ea"/>
                <a:cs typeface="+mn-cs"/>
              </a:rPr>
              <a:t> : Integrity does not only mean being honest. Integrity means being true to oneself and acting in respect of values that one holds. Integrity is displayed in how teachers and students share information, plan and work on assignments, and how the school system handles commitments and decisions.</a:t>
            </a:r>
          </a:p>
          <a:p>
            <a:r>
              <a:rPr lang="en-IN" sz="1200" b="1" i="0" kern="1200" dirty="0">
                <a:solidFill>
                  <a:schemeClr val="tx1"/>
                </a:solidFill>
                <a:effectLst/>
                <a:latin typeface="+mn-lt"/>
                <a:ea typeface="+mn-ea"/>
                <a:cs typeface="+mn-cs"/>
              </a:rPr>
              <a:t>Open Mindedness</a:t>
            </a:r>
            <a:r>
              <a:rPr lang="en-IN" sz="1200" b="0" i="0" kern="1200" dirty="0">
                <a:solidFill>
                  <a:schemeClr val="tx1"/>
                </a:solidFill>
                <a:effectLst/>
                <a:latin typeface="+mn-lt"/>
                <a:ea typeface="+mn-ea"/>
                <a:cs typeface="+mn-cs"/>
              </a:rPr>
              <a:t> : To have an open mind means to be willing to consider or receive new ideas and people with different outlook. It means being flexible, adaptive, and accepting the fact </a:t>
            </a:r>
            <a:r>
              <a:rPr lang="en-IN" sz="1200" b="0" i="0" kern="1200" dirty="0" err="1">
                <a:solidFill>
                  <a:schemeClr val="tx1"/>
                </a:solidFill>
                <a:effectLst/>
                <a:latin typeface="+mn-lt"/>
                <a:ea typeface="+mn-ea"/>
                <a:cs typeface="+mn-cs"/>
              </a:rPr>
              <a:t>that'others</a:t>
            </a:r>
            <a:r>
              <a:rPr lang="en-IN" sz="1200" b="0" i="0" kern="1200" dirty="0">
                <a:solidFill>
                  <a:schemeClr val="tx1"/>
                </a:solidFill>
                <a:effectLst/>
                <a:latin typeface="+mn-lt"/>
                <a:ea typeface="+mn-ea"/>
                <a:cs typeface="+mn-cs"/>
              </a:rPr>
              <a:t> could be right with their differences too'. This value encourages people to seek to understand before expecting to be understood. Cultivating an open mind is another valuable outcome of critical thinking and reasoning; an open mind helps us expand our horizons and be more diverse and inclusive.</a:t>
            </a:r>
          </a:p>
          <a:p>
            <a:r>
              <a:rPr lang="en-IN" sz="1200" b="1" i="0" kern="1200" dirty="0">
                <a:solidFill>
                  <a:schemeClr val="tx1"/>
                </a:solidFill>
                <a:effectLst/>
                <a:latin typeface="+mn-lt"/>
                <a:ea typeface="+mn-ea"/>
                <a:cs typeface="+mn-cs"/>
              </a:rPr>
              <a:t>Authenticity</a:t>
            </a:r>
            <a:r>
              <a:rPr lang="en-IN" sz="1200" b="0" i="0" kern="1200" dirty="0">
                <a:solidFill>
                  <a:schemeClr val="tx1"/>
                </a:solidFill>
                <a:effectLst/>
                <a:latin typeface="+mn-lt"/>
                <a:ea typeface="+mn-ea"/>
                <a:cs typeface="+mn-cs"/>
              </a:rPr>
              <a:t> : It is the alignment of head, mouth, heart, and hands - thinking, saying, feeling, and doing the same thing consistently. This builds trust and sense of cooperation.</a:t>
            </a:r>
          </a:p>
          <a:p>
            <a:r>
              <a:rPr lang="en-IN" sz="1200" b="1" i="0" kern="1200" dirty="0">
                <a:solidFill>
                  <a:schemeClr val="tx1"/>
                </a:solidFill>
                <a:effectLst/>
                <a:latin typeface="+mn-lt"/>
                <a:ea typeface="+mn-ea"/>
                <a:cs typeface="+mn-cs"/>
              </a:rPr>
              <a:t>Humility</a:t>
            </a:r>
            <a:r>
              <a:rPr lang="en-IN" sz="1200" b="0" i="0" kern="1200" dirty="0">
                <a:solidFill>
                  <a:schemeClr val="tx1"/>
                </a:solidFill>
                <a:effectLst/>
                <a:latin typeface="+mn-lt"/>
                <a:ea typeface="+mn-ea"/>
                <a:cs typeface="+mn-cs"/>
              </a:rPr>
              <a:t> : The very basic requirement in a leader because people feel comfortable around a person who pays attention to them and is considerate. Respecting others brings it around to oneself too. Such a person is happier and has more friends. This helps relate to others and their situations and thus deal with them better.</a:t>
            </a:r>
          </a:p>
          <a:p>
            <a:r>
              <a:rPr lang="en-IN" sz="1200" b="1" i="0" kern="1200" dirty="0">
                <a:solidFill>
                  <a:schemeClr val="tx1"/>
                </a:solidFill>
                <a:effectLst/>
                <a:latin typeface="+mn-lt"/>
                <a:ea typeface="+mn-ea"/>
                <a:cs typeface="+mn-cs"/>
              </a:rPr>
              <a:t>Growth </a:t>
            </a:r>
            <a:r>
              <a:rPr lang="en-IN" sz="1200" b="1" i="0" kern="1200" dirty="0" err="1">
                <a:solidFill>
                  <a:schemeClr val="tx1"/>
                </a:solidFill>
                <a:effectLst/>
                <a:latin typeface="+mn-lt"/>
                <a:ea typeface="+mn-ea"/>
                <a:cs typeface="+mn-cs"/>
              </a:rPr>
              <a:t>Mindset</a:t>
            </a:r>
            <a:r>
              <a:rPr lang="en-IN" sz="1200" b="0" i="0" kern="1200" dirty="0">
                <a:solidFill>
                  <a:schemeClr val="tx1"/>
                </a:solidFill>
                <a:effectLst/>
                <a:latin typeface="+mn-lt"/>
                <a:ea typeface="+mn-ea"/>
                <a:cs typeface="+mn-cs"/>
              </a:rPr>
              <a:t> : Students with a growth </a:t>
            </a:r>
            <a:r>
              <a:rPr lang="en-IN" sz="1200" b="0" i="0" kern="1200" dirty="0" err="1">
                <a:solidFill>
                  <a:schemeClr val="tx1"/>
                </a:solidFill>
                <a:effectLst/>
                <a:latin typeface="+mn-lt"/>
                <a:ea typeface="+mn-ea"/>
                <a:cs typeface="+mn-cs"/>
              </a:rPr>
              <a:t>mindset</a:t>
            </a:r>
            <a:r>
              <a:rPr lang="en-IN" sz="1200" b="0" i="0" kern="1200" dirty="0">
                <a:solidFill>
                  <a:schemeClr val="tx1"/>
                </a:solidFill>
                <a:effectLst/>
                <a:latin typeface="+mn-lt"/>
                <a:ea typeface="+mn-ea"/>
                <a:cs typeface="+mn-cs"/>
              </a:rPr>
              <a:t> believe that their intelligence can be developed over time through their own effort. They know that while not everyone has the same kind of intelligence, everyone can learn and improve. The growth </a:t>
            </a:r>
            <a:r>
              <a:rPr lang="en-IN" sz="1200" b="0" i="0" kern="1200" dirty="0" err="1">
                <a:solidFill>
                  <a:schemeClr val="tx1"/>
                </a:solidFill>
                <a:effectLst/>
                <a:latin typeface="+mn-lt"/>
                <a:ea typeface="+mn-ea"/>
                <a:cs typeface="+mn-cs"/>
              </a:rPr>
              <a:t>mindset</a:t>
            </a:r>
            <a:r>
              <a:rPr lang="en-IN" sz="1200" b="0" i="0" kern="1200" dirty="0">
                <a:solidFill>
                  <a:schemeClr val="tx1"/>
                </a:solidFill>
                <a:effectLst/>
                <a:latin typeface="+mn-lt"/>
                <a:ea typeface="+mn-ea"/>
                <a:cs typeface="+mn-cs"/>
              </a:rPr>
              <a:t> helps children focus on their efforts. They are free to concentrate on becoming smarter rather than looking smart.</a:t>
            </a:r>
          </a:p>
          <a:p>
            <a:r>
              <a:rPr lang="en-IN" sz="1200" b="1" i="0" kern="1200" dirty="0">
                <a:solidFill>
                  <a:schemeClr val="tx1"/>
                </a:solidFill>
                <a:effectLst/>
                <a:latin typeface="+mn-lt"/>
                <a:ea typeface="+mn-ea"/>
                <a:cs typeface="+mn-cs"/>
              </a:rPr>
              <a:t>Compassion</a:t>
            </a:r>
            <a:r>
              <a:rPr lang="en-IN" sz="1200" b="0" i="0" kern="1200" dirty="0">
                <a:solidFill>
                  <a:schemeClr val="tx1"/>
                </a:solidFill>
                <a:effectLst/>
                <a:latin typeface="+mn-lt"/>
                <a:ea typeface="+mn-ea"/>
                <a:cs typeface="+mn-cs"/>
              </a:rPr>
              <a:t> : Inculcating compassion can make our students aware of the world around them and it teaches tolerance towards different cultures and personalities. This enables children to be more sensitive and caring, that in turn leads to better relationships with others as they grow into adulthood.</a:t>
            </a:r>
          </a:p>
          <a:p>
            <a:endParaRPr lang="en-IN" sz="1200" b="1" i="0" kern="1200" dirty="0">
              <a:solidFill>
                <a:schemeClr val="tx1"/>
              </a:solidFill>
              <a:effectLst/>
              <a:latin typeface="+mn-lt"/>
              <a:ea typeface="+mn-ea"/>
              <a:cs typeface="+mn-cs"/>
            </a:endParaRPr>
          </a:p>
          <a:p>
            <a:endParaRPr lang="en-IN" sz="1200" b="0" i="0" kern="1200" dirty="0">
              <a:solidFill>
                <a:schemeClr val="tx1"/>
              </a:solidFill>
              <a:effectLst/>
              <a:latin typeface="+mn-lt"/>
              <a:ea typeface="+mn-ea"/>
              <a:cs typeface="+mn-cs"/>
            </a:endParaRPr>
          </a:p>
          <a:p>
            <a:endParaRPr lang="en-IN" b="1" dirty="0"/>
          </a:p>
        </p:txBody>
      </p:sp>
      <p:sp>
        <p:nvSpPr>
          <p:cNvPr id="4" name="Slide Number Placeholder 3"/>
          <p:cNvSpPr>
            <a:spLocks noGrp="1"/>
          </p:cNvSpPr>
          <p:nvPr>
            <p:ph type="sldNum" sz="quarter" idx="10"/>
          </p:nvPr>
        </p:nvSpPr>
        <p:spPr/>
        <p:txBody>
          <a:bodyPr/>
          <a:lstStyle/>
          <a:p>
            <a:fld id="{4D076E34-A14A-458F-9B32-984414B4DBA8}" type="slidenum">
              <a:rPr lang="en-IN" smtClean="0"/>
              <a:pPr/>
              <a:t>9</a:t>
            </a:fld>
            <a:endParaRPr lang="en-IN"/>
          </a:p>
        </p:txBody>
      </p:sp>
    </p:spTree>
    <p:extLst>
      <p:ext uri="{BB962C8B-B14F-4D97-AF65-F5344CB8AC3E}">
        <p14:creationId xmlns:p14="http://schemas.microsoft.com/office/powerpoint/2010/main" val="154222919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Trainer</a:t>
            </a:r>
            <a:r>
              <a:rPr lang="en-US" b="1" baseline="0" dirty="0"/>
              <a:t> Notes</a:t>
            </a:r>
          </a:p>
          <a:p>
            <a:r>
              <a:rPr lang="en-US" altLang="en-US" dirty="0"/>
              <a:t>How do we achieve the - </a:t>
            </a:r>
            <a:r>
              <a:rPr lang="en-US" altLang="en-US" b="1" dirty="0"/>
              <a:t>Broad based Learning </a:t>
            </a:r>
            <a:r>
              <a:rPr lang="en-US" altLang="en-US" dirty="0"/>
              <a:t>i.e. </a:t>
            </a:r>
            <a:r>
              <a:rPr lang="en-US" altLang="en-US" b="1" dirty="0"/>
              <a:t>CONTENT</a:t>
            </a:r>
            <a:r>
              <a:rPr lang="en-US" altLang="en-US" dirty="0"/>
              <a:t> and </a:t>
            </a:r>
            <a:r>
              <a:rPr lang="en-US" altLang="en-US" b="1" dirty="0"/>
              <a:t>Behavioral Outcomes</a:t>
            </a:r>
            <a:r>
              <a:rPr lang="en-US" altLang="en-US" dirty="0"/>
              <a:t>, i.e. </a:t>
            </a:r>
            <a:r>
              <a:rPr lang="en-US" altLang="en-US" b="1" dirty="0"/>
              <a:t>ESP? </a:t>
            </a:r>
          </a:p>
          <a:p>
            <a:r>
              <a:rPr lang="en-US" altLang="en-US" dirty="0"/>
              <a:t>Through the </a:t>
            </a:r>
            <a:r>
              <a:rPr lang="en-US" altLang="en-US" b="1" dirty="0" err="1"/>
              <a:t>Litera</a:t>
            </a:r>
            <a:r>
              <a:rPr lang="en-US" altLang="en-US" b="1" dirty="0"/>
              <a:t> Octave – </a:t>
            </a:r>
          </a:p>
          <a:p>
            <a:r>
              <a:rPr lang="en-US" altLang="en-US" b="1" dirty="0"/>
              <a:t>1. </a:t>
            </a:r>
            <a:r>
              <a:rPr lang="en-US" altLang="en-US" b="1" dirty="0" err="1"/>
              <a:t>Litera</a:t>
            </a:r>
            <a:r>
              <a:rPr lang="en-US" altLang="en-US" b="1" dirty="0"/>
              <a:t> Teacher - </a:t>
            </a:r>
            <a:r>
              <a:rPr lang="en-US" altLang="en-US" dirty="0"/>
              <a:t>Equipped with the 13 attributes</a:t>
            </a:r>
          </a:p>
          <a:p>
            <a:r>
              <a:rPr lang="en-US" altLang="en-US" b="1" dirty="0"/>
              <a:t>2. Litera Assessment - </a:t>
            </a:r>
            <a:r>
              <a:rPr lang="en-US" altLang="en-US" dirty="0"/>
              <a:t>Centrally conducted exams for grade 1 – 12</a:t>
            </a:r>
          </a:p>
          <a:p>
            <a:r>
              <a:rPr lang="en-US" altLang="en-US" b="1" dirty="0"/>
              <a:t>3. Litera Parent - </a:t>
            </a:r>
            <a:r>
              <a:rPr lang="en-US" altLang="en-US" dirty="0"/>
              <a:t>Seminars, PTM and Workshops to make effective partners_+</a:t>
            </a:r>
            <a:r>
              <a:rPr lang="en-US" altLang="en-US" baseline="0" dirty="0"/>
              <a:t> Career Guidance </a:t>
            </a:r>
            <a:endParaRPr lang="en-US" altLang="en-US" dirty="0"/>
          </a:p>
          <a:p>
            <a:r>
              <a:rPr lang="en-US" altLang="en-US" b="1" dirty="0"/>
              <a:t>4. </a:t>
            </a:r>
            <a:r>
              <a:rPr lang="en-US" altLang="en-US" b="1" dirty="0" err="1"/>
              <a:t>Litera</a:t>
            </a:r>
            <a:r>
              <a:rPr lang="en-US" altLang="en-US" b="1" dirty="0"/>
              <a:t> Enrichment - </a:t>
            </a:r>
            <a:r>
              <a:rPr lang="en-US" altLang="en-US" dirty="0" err="1"/>
              <a:t>Litera</a:t>
            </a:r>
            <a:r>
              <a:rPr lang="en-US" altLang="en-US" dirty="0"/>
              <a:t> Content, Co-curricular and extra-curricular activities</a:t>
            </a:r>
          </a:p>
          <a:p>
            <a:r>
              <a:rPr lang="en-US" altLang="en-US" b="1" dirty="0"/>
              <a:t>5. </a:t>
            </a:r>
            <a:r>
              <a:rPr lang="en-US" altLang="en-US" b="1" dirty="0" err="1"/>
              <a:t>Litera</a:t>
            </a:r>
            <a:r>
              <a:rPr lang="en-US" altLang="en-US" b="1" dirty="0"/>
              <a:t> Life Skills - </a:t>
            </a:r>
            <a:r>
              <a:rPr lang="en-US" altLang="en-US" dirty="0"/>
              <a:t>Activities that hone the Multiple Intelligences</a:t>
            </a:r>
          </a:p>
          <a:p>
            <a:r>
              <a:rPr lang="en-US" altLang="en-US" b="1" dirty="0"/>
              <a:t>6. </a:t>
            </a:r>
            <a:r>
              <a:rPr lang="en-US" altLang="en-US" b="1" dirty="0" err="1"/>
              <a:t>Litera</a:t>
            </a:r>
            <a:r>
              <a:rPr lang="en-US" altLang="en-US" b="1" dirty="0"/>
              <a:t> Network - </a:t>
            </a:r>
            <a:r>
              <a:rPr lang="en-US" altLang="en-US" dirty="0"/>
              <a:t>Collaborative Learning within the Network</a:t>
            </a:r>
          </a:p>
          <a:p>
            <a:r>
              <a:rPr lang="en-US" altLang="en-US" b="1" dirty="0"/>
              <a:t>7. Litera Infra - </a:t>
            </a:r>
            <a:r>
              <a:rPr lang="en-US" altLang="en-US" dirty="0"/>
              <a:t>Classrooms enabled with IWB, Computers, Projectors,  Labs, Library,</a:t>
            </a:r>
            <a:r>
              <a:rPr lang="en-US" altLang="en-US" baseline="0" dirty="0"/>
              <a:t> MLL APP, TAT Modules, </a:t>
            </a:r>
            <a:r>
              <a:rPr lang="en-US" altLang="en-US" baseline="0" dirty="0" err="1"/>
              <a:t>Epfuture</a:t>
            </a:r>
            <a:r>
              <a:rPr lang="en-US" altLang="en-US" baseline="0" dirty="0"/>
              <a:t> </a:t>
            </a:r>
            <a:endParaRPr lang="en-US" altLang="en-US" dirty="0"/>
          </a:p>
          <a:p>
            <a:r>
              <a:rPr lang="en-US" altLang="en-US" b="1" dirty="0"/>
              <a:t>8. Litera Content - </a:t>
            </a:r>
            <a:r>
              <a:rPr lang="en-US" altLang="en-US" dirty="0"/>
              <a:t>Blended Learning Design &amp; Litera Content-on academic</a:t>
            </a:r>
            <a:r>
              <a:rPr lang="en-US" altLang="en-US" baseline="0" dirty="0"/>
              <a:t> &amp; Enrichment programs and Assessment and Evaluation</a:t>
            </a:r>
            <a:endParaRPr lang="en-US" altLang="en-US" dirty="0"/>
          </a:p>
          <a:p>
            <a:endParaRPr lang="en-US" altLang="en-US" b="1" dirty="0"/>
          </a:p>
        </p:txBody>
      </p:sp>
      <p:sp>
        <p:nvSpPr>
          <p:cNvPr id="4" name="Slide Number Placeholder 3"/>
          <p:cNvSpPr>
            <a:spLocks noGrp="1"/>
          </p:cNvSpPr>
          <p:nvPr>
            <p:ph type="sldNum" sz="quarter" idx="10"/>
          </p:nvPr>
        </p:nvSpPr>
        <p:spPr/>
        <p:txBody>
          <a:bodyPr/>
          <a:lstStyle/>
          <a:p>
            <a:fld id="{4D076E34-A14A-458F-9B32-984414B4DBA8}" type="slidenum">
              <a:rPr lang="en-IN" smtClean="0"/>
              <a:pPr/>
              <a:t>10</a:t>
            </a:fld>
            <a:endParaRPr lang="en-IN"/>
          </a:p>
        </p:txBody>
      </p:sp>
    </p:spTree>
    <p:extLst>
      <p:ext uri="{BB962C8B-B14F-4D97-AF65-F5344CB8AC3E}">
        <p14:creationId xmlns:p14="http://schemas.microsoft.com/office/powerpoint/2010/main" val="157363859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dirty="0"/>
          </a:p>
        </p:txBody>
      </p:sp>
      <p:sp>
        <p:nvSpPr>
          <p:cNvPr id="4" name="Slide Number Placeholder 3"/>
          <p:cNvSpPr>
            <a:spLocks noGrp="1"/>
          </p:cNvSpPr>
          <p:nvPr>
            <p:ph type="sldNum" sz="quarter" idx="5"/>
          </p:nvPr>
        </p:nvSpPr>
        <p:spPr/>
        <p:txBody>
          <a:bodyPr/>
          <a:lstStyle/>
          <a:p>
            <a:fld id="{D0E8A12D-EE72-4ACA-9345-23C139B12704}" type="slidenum">
              <a:rPr lang="en-US" smtClean="0"/>
              <a:pPr/>
              <a:t>102</a:t>
            </a:fld>
            <a:endParaRPr lang="en-US"/>
          </a:p>
        </p:txBody>
      </p:sp>
    </p:spTree>
    <p:extLst>
      <p:ext uri="{BB962C8B-B14F-4D97-AF65-F5344CB8AC3E}">
        <p14:creationId xmlns:p14="http://schemas.microsoft.com/office/powerpoint/2010/main" val="376792994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dirty="0"/>
          </a:p>
        </p:txBody>
      </p:sp>
      <p:sp>
        <p:nvSpPr>
          <p:cNvPr id="4" name="Slide Number Placeholder 3"/>
          <p:cNvSpPr>
            <a:spLocks noGrp="1"/>
          </p:cNvSpPr>
          <p:nvPr>
            <p:ph type="sldNum" sz="quarter" idx="5"/>
          </p:nvPr>
        </p:nvSpPr>
        <p:spPr/>
        <p:txBody>
          <a:bodyPr/>
          <a:lstStyle/>
          <a:p>
            <a:fld id="{D0E8A12D-EE72-4ACA-9345-23C139B12704}" type="slidenum">
              <a:rPr lang="en-US" smtClean="0"/>
              <a:pPr/>
              <a:t>103</a:t>
            </a:fld>
            <a:endParaRPr lang="en-US"/>
          </a:p>
        </p:txBody>
      </p:sp>
    </p:spTree>
    <p:extLst>
      <p:ext uri="{BB962C8B-B14F-4D97-AF65-F5344CB8AC3E}">
        <p14:creationId xmlns:p14="http://schemas.microsoft.com/office/powerpoint/2010/main" val="195505287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dirty="0"/>
          </a:p>
        </p:txBody>
      </p:sp>
      <p:sp>
        <p:nvSpPr>
          <p:cNvPr id="4" name="Slide Number Placeholder 3"/>
          <p:cNvSpPr>
            <a:spLocks noGrp="1"/>
          </p:cNvSpPr>
          <p:nvPr>
            <p:ph type="sldNum" sz="quarter" idx="10"/>
          </p:nvPr>
        </p:nvSpPr>
        <p:spPr/>
        <p:txBody>
          <a:bodyPr/>
          <a:lstStyle/>
          <a:p>
            <a:fld id="{BC35EF04-0E6C-4926-945B-4A3EC93A5B8B}" type="slidenum">
              <a:rPr lang="en-US" smtClean="0"/>
              <a:t>115</a:t>
            </a:fld>
            <a:endParaRPr lang="en-US"/>
          </a:p>
        </p:txBody>
      </p:sp>
    </p:spTree>
    <p:extLst>
      <p:ext uri="{BB962C8B-B14F-4D97-AF65-F5344CB8AC3E}">
        <p14:creationId xmlns:p14="http://schemas.microsoft.com/office/powerpoint/2010/main" val="216771082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9" name="Title 8"/>
          <p:cNvSpPr>
            <a:spLocks noGrp="1"/>
          </p:cNvSpPr>
          <p:nvPr>
            <p:ph type="ctrTitle"/>
          </p:nvPr>
        </p:nvSpPr>
        <p:spPr>
          <a:xfrm>
            <a:off x="533400" y="1371600"/>
            <a:ext cx="7851648"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a:t>Click to edit Master title style</a:t>
            </a:r>
          </a:p>
        </p:txBody>
      </p:sp>
      <p:sp>
        <p:nvSpPr>
          <p:cNvPr id="17" name="Subtitle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a:t>Click to edit Master subtitle style</a:t>
            </a:r>
          </a:p>
        </p:txBody>
      </p:sp>
      <p:sp>
        <p:nvSpPr>
          <p:cNvPr id="30" name="Date Placeholder 29"/>
          <p:cNvSpPr>
            <a:spLocks noGrp="1"/>
          </p:cNvSpPr>
          <p:nvPr>
            <p:ph type="dt" sz="half" idx="10"/>
          </p:nvPr>
        </p:nvSpPr>
        <p:spPr/>
        <p:txBody>
          <a:bodyPr/>
          <a:lstStyle/>
          <a:p>
            <a:fld id="{B98519BA-F935-453C-9C76-AA778264512E}" type="datetime1">
              <a:rPr lang="en-IN" smtClean="0"/>
              <a:t>20-06-2024</a:t>
            </a:fld>
            <a:endParaRPr lang="en-US"/>
          </a:p>
        </p:txBody>
      </p:sp>
      <p:sp>
        <p:nvSpPr>
          <p:cNvPr id="19" name="Footer Placeholder 18"/>
          <p:cNvSpPr>
            <a:spLocks noGrp="1"/>
          </p:cNvSpPr>
          <p:nvPr>
            <p:ph type="ftr" sz="quarter" idx="11"/>
          </p:nvPr>
        </p:nvSpPr>
        <p:spPr/>
        <p:txBody>
          <a:bodyPr/>
          <a:lstStyle/>
          <a:p>
            <a:endParaRPr lang="en-US"/>
          </a:p>
        </p:txBody>
      </p:sp>
      <p:sp>
        <p:nvSpPr>
          <p:cNvPr id="27" name="Slide Number Placeholder 26"/>
          <p:cNvSpPr>
            <a:spLocks noGrp="1"/>
          </p:cNvSpPr>
          <p:nvPr>
            <p:ph type="sldNum" sz="quarter" idx="12"/>
          </p:nvPr>
        </p:nvSpPr>
        <p:spPr/>
        <p:txBody>
          <a:bodyPr/>
          <a:lstStyle/>
          <a:p>
            <a:fld id="{62717196-B844-4648-AC1D-BF6D2EAB5669}" type="slidenum">
              <a:rPr lang="en-US" smtClean="0"/>
              <a:pPr/>
              <a:t>‹#›</a:t>
            </a:fld>
            <a:endParaRPr lang="en-US"/>
          </a:p>
        </p:txBody>
      </p:sp>
    </p:spTree>
    <p:extLst>
      <p:ext uri="{BB962C8B-B14F-4D97-AF65-F5344CB8AC3E}">
        <p14:creationId xmlns:p14="http://schemas.microsoft.com/office/powerpoint/2010/main" val="2734473528"/>
      </p:ext>
    </p:extLst>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Vertical Text Placeholder 2"/>
          <p:cNvSpPr>
            <a:spLocks noGrp="1"/>
          </p:cNvSpPr>
          <p:nvPr>
            <p:ph type="body" orient="vert" idx="1"/>
          </p:nvPr>
        </p:nvSpPr>
        <p:spPr/>
        <p:txBody>
          <a:bodyPr vert="eaVert"/>
          <a:lstStyle/>
          <a:p>
            <a:pPr lvl="0" eaLnBrk="1" latinLnBrk="0" hangingPunct="1"/>
            <a:r>
              <a:rPr lang="en-US"/>
              <a:t>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A591775E-22A5-479D-87CC-2A247BC5FE62}" type="datetime1">
              <a:rPr lang="en-IN" smtClean="0"/>
              <a:t>20-06-2024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2717196-B844-4648-AC1D-BF6D2EAB5669}" type="slidenum">
              <a:rPr lang="en-US" smtClean="0"/>
              <a:pPr/>
              <a:t>‹#›</a:t>
            </a:fld>
            <a:endParaRPr lang="en-US"/>
          </a:p>
        </p:txBody>
      </p:sp>
    </p:spTree>
    <p:extLst>
      <p:ext uri="{BB962C8B-B14F-4D97-AF65-F5344CB8AC3E}">
        <p14:creationId xmlns:p14="http://schemas.microsoft.com/office/powerpoint/2010/main" val="372261444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914401"/>
            <a:ext cx="2057400" cy="5211763"/>
          </a:xfrm>
        </p:spPr>
        <p:txBody>
          <a:bodyPr vert="eaVert"/>
          <a:lstStyle/>
          <a:p>
            <a:r>
              <a:rPr kumimoji="0" lang="en-US"/>
              <a:t>Click to edit Master title style</a:t>
            </a:r>
          </a:p>
        </p:txBody>
      </p:sp>
      <p:sp>
        <p:nvSpPr>
          <p:cNvPr id="3" name="Vertical Text Placeholder 2"/>
          <p:cNvSpPr>
            <a:spLocks noGrp="1"/>
          </p:cNvSpPr>
          <p:nvPr>
            <p:ph type="body" orient="vert" idx="1"/>
          </p:nvPr>
        </p:nvSpPr>
        <p:spPr>
          <a:xfrm>
            <a:off x="457200" y="914401"/>
            <a:ext cx="6019800" cy="5211763"/>
          </a:xfrm>
        </p:spPr>
        <p:txBody>
          <a:bodyPr vert="eaVert"/>
          <a:lstStyle/>
          <a:p>
            <a:pPr lvl="0" eaLnBrk="1" latinLnBrk="0" hangingPunct="1"/>
            <a:r>
              <a:rPr lang="en-US"/>
              <a:t>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1436B17A-7DD0-4AFA-8D02-65E9BC1E6458}" type="datetime1">
              <a:rPr lang="en-IN" smtClean="0"/>
              <a:t>20-06-2024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2717196-B844-4648-AC1D-BF6D2EAB5669}" type="slidenum">
              <a:rPr lang="en-US" smtClean="0"/>
              <a:pPr/>
              <a:t>‹#›</a:t>
            </a:fld>
            <a:endParaRPr lang="en-US"/>
          </a:p>
        </p:txBody>
      </p:sp>
    </p:spTree>
    <p:extLst>
      <p:ext uri="{BB962C8B-B14F-4D97-AF65-F5344CB8AC3E}">
        <p14:creationId xmlns:p14="http://schemas.microsoft.com/office/powerpoint/2010/main" val="108357751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16" name="Group 15"/>
          <p:cNvGrpSpPr/>
          <p:nvPr/>
        </p:nvGrpSpPr>
        <p:grpSpPr>
          <a:xfrm>
            <a:off x="0" y="-8467"/>
            <a:ext cx="9144000" cy="6866467"/>
            <a:chOff x="0" y="-8467"/>
            <a:chExt cx="12192000" cy="6866467"/>
          </a:xfrm>
        </p:grpSpPr>
        <p:sp>
          <p:nvSpPr>
            <p:cNvPr id="15" name="Freeform 14"/>
            <p:cNvSpPr/>
            <p:nvPr/>
          </p:nvSpPr>
          <p:spPr>
            <a:xfrm>
              <a:off x="0" y="-7862"/>
              <a:ext cx="863600" cy="5698067"/>
            </a:xfrm>
            <a:custGeom>
              <a:avLst/>
              <a:gdLst/>
              <a:ahLst/>
              <a:cxnLst/>
              <a:rect l="l" t="t" r="r" b="b"/>
              <a:pathLst>
                <a:path w="863600" h="5698067">
                  <a:moveTo>
                    <a:pt x="0" y="8467"/>
                  </a:moveTo>
                  <a:lnTo>
                    <a:pt x="863600" y="0"/>
                  </a:lnTo>
                  <a:lnTo>
                    <a:pt x="863600" y="16934"/>
                  </a:lnTo>
                  <a:lnTo>
                    <a:pt x="0" y="5698067"/>
                  </a:lnTo>
                  <a:lnTo>
                    <a:pt x="0" y="8467"/>
                  </a:lnTo>
                  <a:close/>
                </a:path>
              </a:pathLst>
            </a:custGeom>
            <a:solidFill>
              <a:schemeClr val="accent1">
                <a:alpha val="70000"/>
              </a:schemeClr>
            </a:solidFill>
            <a:ln>
              <a:noFill/>
            </a:ln>
            <a:effectLst/>
          </p:spPr>
          <p:style>
            <a:lnRef idx="1">
              <a:schemeClr val="accent1"/>
            </a:lnRef>
            <a:fillRef idx="3">
              <a:schemeClr val="accent1"/>
            </a:fillRef>
            <a:effectRef idx="2">
              <a:schemeClr val="accent1"/>
            </a:effectRef>
            <a:fontRef idx="minor">
              <a:schemeClr val="lt1"/>
            </a:fontRef>
          </p:style>
        </p:sp>
        <p:cxnSp>
          <p:nvCxnSpPr>
            <p:cNvPr id="19" name="Straight Connector 18"/>
            <p:cNvCxnSpPr/>
            <p:nvPr/>
          </p:nvCxnSpPr>
          <p:spPr>
            <a:xfrm>
              <a:off x="9371012"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flipH="1">
              <a:off x="7425267" y="3681413"/>
              <a:ext cx="4763558" cy="3176587"/>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21"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2"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Isosceles Triangle 22"/>
            <p:cNvSpPr/>
            <p:nvPr/>
          </p:nvSpPr>
          <p:spPr>
            <a:xfrm>
              <a:off x="8932333" y="3048000"/>
              <a:ext cx="3259667" cy="3810000"/>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2">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2">
                <a:lumMod val="75000"/>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10371666" y="3589867"/>
              <a:ext cx="1817159" cy="3268133"/>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130300" y="2404534"/>
            <a:ext cx="5825202" cy="1646302"/>
          </a:xfrm>
        </p:spPr>
        <p:txBody>
          <a:bodyPr anchor="b">
            <a:noAutofit/>
          </a:bodyPr>
          <a:lstStyle>
            <a:lvl1pPr algn="r">
              <a:defRPr sz="4050">
                <a:solidFill>
                  <a:schemeClr val="accent1"/>
                </a:solidFill>
              </a:defRPr>
            </a:lvl1pPr>
          </a:lstStyle>
          <a:p>
            <a:r>
              <a:rPr lang="en-US"/>
              <a:t>Click to edit Master title style</a:t>
            </a:r>
            <a:endParaRPr lang="en-US" dirty="0"/>
          </a:p>
        </p:txBody>
      </p:sp>
      <p:sp>
        <p:nvSpPr>
          <p:cNvPr id="3" name="Subtitle 2"/>
          <p:cNvSpPr>
            <a:spLocks noGrp="1"/>
          </p:cNvSpPr>
          <p:nvPr>
            <p:ph type="subTitle" idx="1"/>
          </p:nvPr>
        </p:nvSpPr>
        <p:spPr>
          <a:xfrm>
            <a:off x="1130300" y="4050834"/>
            <a:ext cx="5825202" cy="1096899"/>
          </a:xfrm>
        </p:spPr>
        <p:txBody>
          <a:bodyPr anchor="t"/>
          <a:lstStyle>
            <a:lvl1pPr marL="0" indent="0" algn="r">
              <a:buNone/>
              <a:defRPr>
                <a:solidFill>
                  <a:schemeClr val="tx1">
                    <a:lumMod val="50000"/>
                    <a:lumOff val="50000"/>
                  </a:schemeClr>
                </a:solidFil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346E5710-17D4-4EF4-A885-43AF8C1995BF}" type="datetime1">
              <a:rPr lang="en-IN" smtClean="0"/>
              <a:t>20-06-2024</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4F1023B6-41B5-48C9-9D42-011F14A99E8D}" type="slidenum">
              <a:rPr lang="en-IN" smtClean="0"/>
              <a:pPr/>
              <a:t>‹#›</a:t>
            </a:fld>
            <a:endParaRPr lang="en-IN"/>
          </a:p>
        </p:txBody>
      </p:sp>
    </p:spTree>
    <p:extLst>
      <p:ext uri="{BB962C8B-B14F-4D97-AF65-F5344CB8AC3E}">
        <p14:creationId xmlns:p14="http://schemas.microsoft.com/office/powerpoint/2010/main" val="408940689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338F3D9-17E8-465F-8DB9-B53D562639C6}" type="datetime1">
              <a:rPr lang="en-IN" smtClean="0"/>
              <a:t>20-06-2024</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4F1023B6-41B5-48C9-9D42-011F14A99E8D}" type="slidenum">
              <a:rPr lang="en-IN" smtClean="0"/>
              <a:pPr/>
              <a:t>‹#›</a:t>
            </a:fld>
            <a:endParaRPr lang="en-IN"/>
          </a:p>
        </p:txBody>
      </p:sp>
    </p:spTree>
    <p:extLst>
      <p:ext uri="{BB962C8B-B14F-4D97-AF65-F5344CB8AC3E}">
        <p14:creationId xmlns:p14="http://schemas.microsoft.com/office/powerpoint/2010/main" val="120924125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508001" y="2700868"/>
            <a:ext cx="6447501" cy="1826581"/>
          </a:xfrm>
        </p:spPr>
        <p:txBody>
          <a:bodyPr anchor="b"/>
          <a:lstStyle>
            <a:lvl1pPr algn="l">
              <a:defRPr sz="3000" b="0" cap="none"/>
            </a:lvl1pPr>
          </a:lstStyle>
          <a:p>
            <a:r>
              <a:rPr lang="en-US"/>
              <a:t>Click to edit Master title style</a:t>
            </a:r>
            <a:endParaRPr lang="en-US" dirty="0"/>
          </a:p>
        </p:txBody>
      </p:sp>
      <p:sp>
        <p:nvSpPr>
          <p:cNvPr id="3" name="Text Placeholder 2"/>
          <p:cNvSpPr>
            <a:spLocks noGrp="1"/>
          </p:cNvSpPr>
          <p:nvPr>
            <p:ph type="body" idx="1"/>
          </p:nvPr>
        </p:nvSpPr>
        <p:spPr>
          <a:xfrm>
            <a:off x="508001" y="4527448"/>
            <a:ext cx="6447501" cy="860400"/>
          </a:xfrm>
        </p:spPr>
        <p:txBody>
          <a:bodyPr anchor="t"/>
          <a:lstStyle>
            <a:lvl1pPr marL="0" indent="0" algn="l">
              <a:buNone/>
              <a:defRPr sz="1500">
                <a:solidFill>
                  <a:schemeClr val="tx1">
                    <a:lumMod val="50000"/>
                    <a:lumOff val="50000"/>
                  </a:schemeClr>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23F5BD5-D6AC-46CF-A9AD-41DABBA193C8}" type="datetime1">
              <a:rPr lang="en-IN" smtClean="0"/>
              <a:t>20-06-2024</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4F1023B6-41B5-48C9-9D42-011F14A99E8D}" type="slidenum">
              <a:rPr lang="en-IN" smtClean="0"/>
              <a:pPr/>
              <a:t>‹#›</a:t>
            </a:fld>
            <a:endParaRPr lang="en-IN"/>
          </a:p>
        </p:txBody>
      </p:sp>
    </p:spTree>
    <p:extLst>
      <p:ext uri="{BB962C8B-B14F-4D97-AF65-F5344CB8AC3E}">
        <p14:creationId xmlns:p14="http://schemas.microsoft.com/office/powerpoint/2010/main" val="360584182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508001" y="2160589"/>
            <a:ext cx="3138026" cy="38807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3817477" y="2160590"/>
            <a:ext cx="3138026" cy="388077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884C29BD-A614-4FB4-963E-0ECB865C329E}" type="datetime1">
              <a:rPr lang="en-IN" smtClean="0"/>
              <a:t>20-06-2024</a:t>
            </a:fld>
            <a:endParaRPr lang="en-IN"/>
          </a:p>
        </p:txBody>
      </p:sp>
      <p:sp>
        <p:nvSpPr>
          <p:cNvPr id="6" name="Footer Placeholder 5"/>
          <p:cNvSpPr>
            <a:spLocks noGrp="1"/>
          </p:cNvSpPr>
          <p:nvPr>
            <p:ph type="ftr" sz="quarter" idx="11"/>
          </p:nvPr>
        </p:nvSpPr>
        <p:spPr/>
        <p:txBody>
          <a:bodyPr/>
          <a:lstStyle/>
          <a:p>
            <a:endParaRPr lang="en-IN"/>
          </a:p>
        </p:txBody>
      </p:sp>
      <p:sp>
        <p:nvSpPr>
          <p:cNvPr id="7" name="Slide Number Placeholder 6"/>
          <p:cNvSpPr>
            <a:spLocks noGrp="1"/>
          </p:cNvSpPr>
          <p:nvPr>
            <p:ph type="sldNum" sz="quarter" idx="12"/>
          </p:nvPr>
        </p:nvSpPr>
        <p:spPr/>
        <p:txBody>
          <a:bodyPr/>
          <a:lstStyle/>
          <a:p>
            <a:fld id="{4F1023B6-41B5-48C9-9D42-011F14A99E8D}" type="slidenum">
              <a:rPr lang="en-IN" smtClean="0"/>
              <a:pPr/>
              <a:t>‹#›</a:t>
            </a:fld>
            <a:endParaRPr lang="en-IN"/>
          </a:p>
        </p:txBody>
      </p:sp>
    </p:spTree>
    <p:extLst>
      <p:ext uri="{BB962C8B-B14F-4D97-AF65-F5344CB8AC3E}">
        <p14:creationId xmlns:p14="http://schemas.microsoft.com/office/powerpoint/2010/main" val="87783977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506809" y="2160983"/>
            <a:ext cx="3139217" cy="576262"/>
          </a:xfrm>
        </p:spPr>
        <p:txBody>
          <a:bodyPr anchor="b">
            <a:noAutofit/>
          </a:bodyPr>
          <a:lstStyle>
            <a:lvl1pPr marL="0" indent="0">
              <a:buNone/>
              <a:defRPr sz="1800" b="0"/>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506809" y="2737246"/>
            <a:ext cx="3139217" cy="330411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3816287" y="2160983"/>
            <a:ext cx="3139214" cy="576262"/>
          </a:xfrm>
        </p:spPr>
        <p:txBody>
          <a:bodyPr anchor="b">
            <a:noAutofit/>
          </a:bodyPr>
          <a:lstStyle>
            <a:lvl1pPr marL="0" indent="0">
              <a:buNone/>
              <a:defRPr sz="1800" b="0"/>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3816288" y="2737246"/>
            <a:ext cx="3139213" cy="330411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1F7F9139-EA28-4149-91FD-F7908BE57CAF}" type="datetime1">
              <a:rPr lang="en-IN" smtClean="0"/>
              <a:t>20-06-2024</a:t>
            </a:fld>
            <a:endParaRPr lang="en-IN"/>
          </a:p>
        </p:txBody>
      </p:sp>
      <p:sp>
        <p:nvSpPr>
          <p:cNvPr id="8" name="Footer Placeholder 7"/>
          <p:cNvSpPr>
            <a:spLocks noGrp="1"/>
          </p:cNvSpPr>
          <p:nvPr>
            <p:ph type="ftr" sz="quarter" idx="11"/>
          </p:nvPr>
        </p:nvSpPr>
        <p:spPr/>
        <p:txBody>
          <a:bodyPr/>
          <a:lstStyle/>
          <a:p>
            <a:endParaRPr lang="en-IN"/>
          </a:p>
        </p:txBody>
      </p:sp>
      <p:sp>
        <p:nvSpPr>
          <p:cNvPr id="9" name="Slide Number Placeholder 8"/>
          <p:cNvSpPr>
            <a:spLocks noGrp="1"/>
          </p:cNvSpPr>
          <p:nvPr>
            <p:ph type="sldNum" sz="quarter" idx="12"/>
          </p:nvPr>
        </p:nvSpPr>
        <p:spPr/>
        <p:txBody>
          <a:bodyPr/>
          <a:lstStyle/>
          <a:p>
            <a:fld id="{4F1023B6-41B5-48C9-9D42-011F14A99E8D}" type="slidenum">
              <a:rPr lang="en-IN" smtClean="0"/>
              <a:pPr/>
              <a:t>‹#›</a:t>
            </a:fld>
            <a:endParaRPr lang="en-IN"/>
          </a:p>
        </p:txBody>
      </p:sp>
    </p:spTree>
    <p:extLst>
      <p:ext uri="{BB962C8B-B14F-4D97-AF65-F5344CB8AC3E}">
        <p14:creationId xmlns:p14="http://schemas.microsoft.com/office/powerpoint/2010/main" val="170163439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508001" y="609600"/>
            <a:ext cx="6447501" cy="1320800"/>
          </a:xfrm>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91360799-822F-4490-BCAF-E498754167E0}" type="datetime1">
              <a:rPr lang="en-IN" smtClean="0"/>
              <a:t>20-06-2024</a:t>
            </a:fld>
            <a:endParaRPr lang="en-IN"/>
          </a:p>
        </p:txBody>
      </p:sp>
      <p:sp>
        <p:nvSpPr>
          <p:cNvPr id="4" name="Footer Placeholder 3"/>
          <p:cNvSpPr>
            <a:spLocks noGrp="1"/>
          </p:cNvSpPr>
          <p:nvPr>
            <p:ph type="ftr" sz="quarter" idx="11"/>
          </p:nvPr>
        </p:nvSpPr>
        <p:spPr/>
        <p:txBody>
          <a:bodyPr/>
          <a:lstStyle/>
          <a:p>
            <a:endParaRPr lang="en-IN"/>
          </a:p>
        </p:txBody>
      </p:sp>
      <p:sp>
        <p:nvSpPr>
          <p:cNvPr id="5" name="Slide Number Placeholder 4"/>
          <p:cNvSpPr>
            <a:spLocks noGrp="1"/>
          </p:cNvSpPr>
          <p:nvPr>
            <p:ph type="sldNum" sz="quarter" idx="12"/>
          </p:nvPr>
        </p:nvSpPr>
        <p:spPr/>
        <p:txBody>
          <a:bodyPr/>
          <a:lstStyle/>
          <a:p>
            <a:fld id="{4F1023B6-41B5-48C9-9D42-011F14A99E8D}" type="slidenum">
              <a:rPr lang="en-IN" smtClean="0"/>
              <a:pPr/>
              <a:t>‹#›</a:t>
            </a:fld>
            <a:endParaRPr lang="en-IN"/>
          </a:p>
        </p:txBody>
      </p:sp>
    </p:spTree>
    <p:extLst>
      <p:ext uri="{BB962C8B-B14F-4D97-AF65-F5344CB8AC3E}">
        <p14:creationId xmlns:p14="http://schemas.microsoft.com/office/powerpoint/2010/main" val="82986835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18D3306-C557-46F5-8F68-ADCC995F9681}" type="datetime1">
              <a:rPr lang="en-IN" smtClean="0"/>
              <a:t>20-06-2024</a:t>
            </a:fld>
            <a:endParaRPr lang="en-IN"/>
          </a:p>
        </p:txBody>
      </p:sp>
      <p:sp>
        <p:nvSpPr>
          <p:cNvPr id="3" name="Footer Placeholder 2"/>
          <p:cNvSpPr>
            <a:spLocks noGrp="1"/>
          </p:cNvSpPr>
          <p:nvPr>
            <p:ph type="ftr" sz="quarter" idx="11"/>
          </p:nvPr>
        </p:nvSpPr>
        <p:spPr/>
        <p:txBody>
          <a:bodyPr/>
          <a:lstStyle/>
          <a:p>
            <a:endParaRPr lang="en-IN"/>
          </a:p>
        </p:txBody>
      </p:sp>
      <p:sp>
        <p:nvSpPr>
          <p:cNvPr id="4" name="Slide Number Placeholder 3"/>
          <p:cNvSpPr>
            <a:spLocks noGrp="1"/>
          </p:cNvSpPr>
          <p:nvPr>
            <p:ph type="sldNum" sz="quarter" idx="12"/>
          </p:nvPr>
        </p:nvSpPr>
        <p:spPr/>
        <p:txBody>
          <a:bodyPr/>
          <a:lstStyle/>
          <a:p>
            <a:fld id="{4F1023B6-41B5-48C9-9D42-011F14A99E8D}" type="slidenum">
              <a:rPr lang="en-IN" smtClean="0"/>
              <a:pPr/>
              <a:t>‹#›</a:t>
            </a:fld>
            <a:endParaRPr lang="en-IN"/>
          </a:p>
        </p:txBody>
      </p:sp>
    </p:spTree>
    <p:extLst>
      <p:ext uri="{BB962C8B-B14F-4D97-AF65-F5344CB8AC3E}">
        <p14:creationId xmlns:p14="http://schemas.microsoft.com/office/powerpoint/2010/main" val="31600433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08001" y="1498604"/>
            <a:ext cx="2890896" cy="1278466"/>
          </a:xfrm>
        </p:spPr>
        <p:txBody>
          <a:bodyPr anchor="b">
            <a:normAutofit/>
          </a:bodyPr>
          <a:lstStyle>
            <a:lvl1pPr>
              <a:defRPr sz="1500"/>
            </a:lvl1pPr>
          </a:lstStyle>
          <a:p>
            <a:r>
              <a:rPr lang="en-US"/>
              <a:t>Click to edit Master title style</a:t>
            </a:r>
            <a:endParaRPr lang="en-US" dirty="0"/>
          </a:p>
        </p:txBody>
      </p:sp>
      <p:sp>
        <p:nvSpPr>
          <p:cNvPr id="3" name="Content Placeholder 2"/>
          <p:cNvSpPr>
            <a:spLocks noGrp="1"/>
          </p:cNvSpPr>
          <p:nvPr>
            <p:ph idx="1"/>
          </p:nvPr>
        </p:nvSpPr>
        <p:spPr>
          <a:xfrm>
            <a:off x="3570346" y="514925"/>
            <a:ext cx="3385156" cy="552643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508001" y="2777069"/>
            <a:ext cx="2890896" cy="2584449"/>
          </a:xfrm>
        </p:spPr>
        <p:txBody>
          <a:bodyPr>
            <a:normAutofit/>
          </a:bodyPr>
          <a:lstStyle>
            <a:lvl1pPr marL="0" indent="0">
              <a:buNone/>
              <a:defRPr sz="1050"/>
            </a:lvl1pPr>
            <a:lvl2pPr marL="342797" indent="0">
              <a:buNone/>
              <a:defRPr sz="1050"/>
            </a:lvl2pPr>
            <a:lvl3pPr marL="685595" indent="0">
              <a:buNone/>
              <a:defRPr sz="900"/>
            </a:lvl3pPr>
            <a:lvl4pPr marL="1028392" indent="0">
              <a:buNone/>
              <a:defRPr sz="750"/>
            </a:lvl4pPr>
            <a:lvl5pPr marL="1371188" indent="0">
              <a:buNone/>
              <a:defRPr sz="750"/>
            </a:lvl5pPr>
            <a:lvl6pPr marL="1713986" indent="0">
              <a:buNone/>
              <a:defRPr sz="750"/>
            </a:lvl6pPr>
            <a:lvl7pPr marL="2056783" indent="0">
              <a:buNone/>
              <a:defRPr sz="750"/>
            </a:lvl7pPr>
            <a:lvl8pPr marL="2399580" indent="0">
              <a:buNone/>
              <a:defRPr sz="750"/>
            </a:lvl8pPr>
            <a:lvl9pPr marL="2742377"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fld id="{87D5473B-9DE6-479C-9078-3CBBE8F37CD3}" type="datetime1">
              <a:rPr lang="en-IN" smtClean="0"/>
              <a:t>20-06-2024</a:t>
            </a:fld>
            <a:endParaRPr lang="en-IN"/>
          </a:p>
        </p:txBody>
      </p:sp>
      <p:sp>
        <p:nvSpPr>
          <p:cNvPr id="6" name="Footer Placeholder 5"/>
          <p:cNvSpPr>
            <a:spLocks noGrp="1"/>
          </p:cNvSpPr>
          <p:nvPr>
            <p:ph type="ftr" sz="quarter" idx="11"/>
          </p:nvPr>
        </p:nvSpPr>
        <p:spPr/>
        <p:txBody>
          <a:bodyPr/>
          <a:lstStyle/>
          <a:p>
            <a:endParaRPr lang="en-IN"/>
          </a:p>
        </p:txBody>
      </p:sp>
      <p:sp>
        <p:nvSpPr>
          <p:cNvPr id="7" name="Slide Number Placeholder 6"/>
          <p:cNvSpPr>
            <a:spLocks noGrp="1"/>
          </p:cNvSpPr>
          <p:nvPr>
            <p:ph type="sldNum" sz="quarter" idx="12"/>
          </p:nvPr>
        </p:nvSpPr>
        <p:spPr/>
        <p:txBody>
          <a:bodyPr/>
          <a:lstStyle/>
          <a:p>
            <a:fld id="{4F1023B6-41B5-48C9-9D42-011F14A99E8D}" type="slidenum">
              <a:rPr lang="en-IN" smtClean="0"/>
              <a:pPr/>
              <a:t>‹#›</a:t>
            </a:fld>
            <a:endParaRPr lang="en-IN"/>
          </a:p>
        </p:txBody>
      </p:sp>
    </p:spTree>
    <p:extLst>
      <p:ext uri="{BB962C8B-B14F-4D97-AF65-F5344CB8AC3E}">
        <p14:creationId xmlns:p14="http://schemas.microsoft.com/office/powerpoint/2010/main" val="58028438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Content Placeholder 2"/>
          <p:cNvSpPr>
            <a:spLocks noGrp="1"/>
          </p:cNvSpPr>
          <p:nvPr>
            <p:ph idx="1"/>
          </p:nvPr>
        </p:nvSpPr>
        <p:spPr/>
        <p:txBody>
          <a:bodyPr/>
          <a:lstStyle/>
          <a:p>
            <a:pPr lvl="0" eaLnBrk="1" latinLnBrk="0" hangingPunct="1"/>
            <a:r>
              <a:rPr lang="en-US"/>
              <a:t>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C2540154-BC00-4568-9300-FB32C5B564E5}" type="datetime1">
              <a:rPr lang="en-IN" smtClean="0"/>
              <a:t>20-06-2024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2717196-B844-4648-AC1D-BF6D2EAB5669}" type="slidenum">
              <a:rPr lang="en-US" smtClean="0"/>
              <a:pPr/>
              <a:t>‹#›</a:t>
            </a:fld>
            <a:endParaRPr lang="en-US"/>
          </a:p>
        </p:txBody>
      </p:sp>
    </p:spTree>
    <p:extLst>
      <p:ext uri="{BB962C8B-B14F-4D97-AF65-F5344CB8AC3E}">
        <p14:creationId xmlns:p14="http://schemas.microsoft.com/office/powerpoint/2010/main" val="349062363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08001" y="4800600"/>
            <a:ext cx="6447500" cy="566738"/>
          </a:xfrm>
        </p:spPr>
        <p:txBody>
          <a:bodyPr anchor="b">
            <a:normAutofit/>
          </a:bodyPr>
          <a:lstStyle>
            <a:lvl1pPr algn="l">
              <a:defRPr sz="18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508001" y="609600"/>
            <a:ext cx="6447501" cy="3845718"/>
          </a:xfrm>
        </p:spPr>
        <p:txBody>
          <a:bodyPr anchor="t">
            <a:normAutofit/>
          </a:bodyPr>
          <a:lstStyle>
            <a:lvl1pPr marL="0" indent="0" algn="ctr">
              <a:buNone/>
              <a:defRPr sz="1200"/>
            </a:lvl1pPr>
            <a:lvl2pPr marL="342900" indent="0">
              <a:buNone/>
              <a:defRPr sz="1200"/>
            </a:lvl2pPr>
            <a:lvl3pPr marL="685800" indent="0">
              <a:buNone/>
              <a:defRPr sz="1200"/>
            </a:lvl3pPr>
            <a:lvl4pPr marL="1028700" indent="0">
              <a:buNone/>
              <a:defRPr sz="1200"/>
            </a:lvl4pPr>
            <a:lvl5pPr marL="1371600" indent="0">
              <a:buNone/>
              <a:defRPr sz="1200"/>
            </a:lvl5pPr>
            <a:lvl6pPr marL="1714500" indent="0">
              <a:buNone/>
              <a:defRPr sz="1200"/>
            </a:lvl6pPr>
            <a:lvl7pPr marL="2057400" indent="0">
              <a:buNone/>
              <a:defRPr sz="1200"/>
            </a:lvl7pPr>
            <a:lvl8pPr marL="2400300" indent="0">
              <a:buNone/>
              <a:defRPr sz="1200"/>
            </a:lvl8pPr>
            <a:lvl9pPr marL="2743200" indent="0">
              <a:buNone/>
              <a:defRPr sz="1200"/>
            </a:lvl9pPr>
          </a:lstStyle>
          <a:p>
            <a:r>
              <a:rPr lang="en-US"/>
              <a:t>Click icon to add picture</a:t>
            </a:r>
            <a:endParaRPr lang="en-US" dirty="0"/>
          </a:p>
        </p:txBody>
      </p:sp>
      <p:sp>
        <p:nvSpPr>
          <p:cNvPr id="4" name="Text Placeholder 3"/>
          <p:cNvSpPr>
            <a:spLocks noGrp="1"/>
          </p:cNvSpPr>
          <p:nvPr>
            <p:ph type="body" sz="half" idx="2"/>
          </p:nvPr>
        </p:nvSpPr>
        <p:spPr>
          <a:xfrm>
            <a:off x="508001" y="5367338"/>
            <a:ext cx="6447500" cy="674024"/>
          </a:xfrm>
        </p:spPr>
        <p:txBody>
          <a:bodyPr>
            <a:normAutofit/>
          </a:bodyPr>
          <a:lstStyle>
            <a:lvl1pPr marL="0" indent="0">
              <a:buNone/>
              <a:defRPr sz="90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6" name="Footer Placeholder 5"/>
          <p:cNvSpPr>
            <a:spLocks noGrp="1"/>
          </p:cNvSpPr>
          <p:nvPr>
            <p:ph type="ftr" sz="quarter" idx="11"/>
          </p:nvPr>
        </p:nvSpPr>
        <p:spPr/>
        <p:txBody>
          <a:bodyPr/>
          <a:lstStyle/>
          <a:p>
            <a:endParaRPr lang="en-IN"/>
          </a:p>
        </p:txBody>
      </p:sp>
      <p:sp>
        <p:nvSpPr>
          <p:cNvPr id="7" name="Slide Number Placeholder 6"/>
          <p:cNvSpPr>
            <a:spLocks noGrp="1"/>
          </p:cNvSpPr>
          <p:nvPr>
            <p:ph type="sldNum" sz="quarter" idx="12"/>
          </p:nvPr>
        </p:nvSpPr>
        <p:spPr/>
        <p:txBody>
          <a:bodyPr/>
          <a:lstStyle/>
          <a:p>
            <a:fld id="{4F1023B6-41B5-48C9-9D42-011F14A99E8D}" type="slidenum">
              <a:rPr lang="en-IN" smtClean="0"/>
              <a:pPr/>
              <a:t>‹#›</a:t>
            </a:fld>
            <a:endParaRPr lang="en-IN"/>
          </a:p>
        </p:txBody>
      </p:sp>
      <p:sp>
        <p:nvSpPr>
          <p:cNvPr id="5" name="Date Placeholder 4"/>
          <p:cNvSpPr>
            <a:spLocks noGrp="1"/>
          </p:cNvSpPr>
          <p:nvPr>
            <p:ph type="dt" sz="half" idx="10"/>
          </p:nvPr>
        </p:nvSpPr>
        <p:spPr/>
        <p:txBody>
          <a:bodyPr/>
          <a:lstStyle/>
          <a:p>
            <a:fld id="{75158DA5-EEA2-4C80-A12E-1CDD5653C91F}" type="datetime1">
              <a:rPr lang="en-IN" smtClean="0"/>
              <a:t>20-06-2024</a:t>
            </a:fld>
            <a:endParaRPr lang="en-IN"/>
          </a:p>
        </p:txBody>
      </p:sp>
    </p:spTree>
    <p:extLst>
      <p:ext uri="{BB962C8B-B14F-4D97-AF65-F5344CB8AC3E}">
        <p14:creationId xmlns:p14="http://schemas.microsoft.com/office/powerpoint/2010/main" val="402759676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508001" y="609600"/>
            <a:ext cx="6447501" cy="3403600"/>
          </a:xfrm>
        </p:spPr>
        <p:txBody>
          <a:bodyPr anchor="ctr">
            <a:normAutofit/>
          </a:bodyPr>
          <a:lstStyle>
            <a:lvl1pPr algn="l">
              <a:defRPr sz="3300" b="0" cap="none"/>
            </a:lvl1pPr>
          </a:lstStyle>
          <a:p>
            <a:r>
              <a:rPr lang="en-US"/>
              <a:t>Click to edit Master title style</a:t>
            </a:r>
            <a:endParaRPr lang="en-US" dirty="0"/>
          </a:p>
        </p:txBody>
      </p:sp>
      <p:sp>
        <p:nvSpPr>
          <p:cNvPr id="3" name="Text Placeholder 2"/>
          <p:cNvSpPr>
            <a:spLocks noGrp="1"/>
          </p:cNvSpPr>
          <p:nvPr>
            <p:ph type="body" idx="1"/>
          </p:nvPr>
        </p:nvSpPr>
        <p:spPr>
          <a:xfrm>
            <a:off x="508001" y="4470400"/>
            <a:ext cx="6447501" cy="1570962"/>
          </a:xfrm>
        </p:spPr>
        <p:txBody>
          <a:bodyPr anchor="ctr">
            <a:normAutofit/>
          </a:bodyPr>
          <a:lstStyle>
            <a:lvl1pPr marL="0" indent="0" algn="l">
              <a:buNone/>
              <a:defRPr sz="1350">
                <a:solidFill>
                  <a:schemeClr val="tx1">
                    <a:lumMod val="75000"/>
                    <a:lumOff val="25000"/>
                  </a:schemeClr>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8AF580A-4765-4AD3-9682-AF5C70D0A00F}" type="datetime1">
              <a:rPr lang="en-IN" smtClean="0"/>
              <a:t>20-06-2024</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4F1023B6-41B5-48C9-9D42-011F14A99E8D}" type="slidenum">
              <a:rPr lang="en-IN" smtClean="0"/>
              <a:pPr/>
              <a:t>‹#›</a:t>
            </a:fld>
            <a:endParaRPr lang="en-IN"/>
          </a:p>
        </p:txBody>
      </p:sp>
    </p:spTree>
    <p:extLst>
      <p:ext uri="{BB962C8B-B14F-4D97-AF65-F5344CB8AC3E}">
        <p14:creationId xmlns:p14="http://schemas.microsoft.com/office/powerpoint/2010/main" val="328644174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98500" y="609600"/>
            <a:ext cx="6070601" cy="3022600"/>
          </a:xfrm>
        </p:spPr>
        <p:txBody>
          <a:bodyPr anchor="ctr">
            <a:normAutofit/>
          </a:bodyPr>
          <a:lstStyle>
            <a:lvl1pPr algn="l">
              <a:defRPr sz="33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1024604" y="3632200"/>
            <a:ext cx="5418393" cy="381000"/>
          </a:xfrm>
        </p:spPr>
        <p:txBody>
          <a:bodyPr anchor="ctr">
            <a:noAutofit/>
          </a:bodyPr>
          <a:lstStyle>
            <a:lvl1pPr marL="0" indent="0">
              <a:buFontTx/>
              <a:buNone/>
              <a:defRPr sz="1200">
                <a:solidFill>
                  <a:schemeClr val="tx1">
                    <a:lumMod val="50000"/>
                    <a:lumOff val="50000"/>
                  </a:schemeClr>
                </a:solidFill>
              </a:defRPr>
            </a:lvl1pPr>
            <a:lvl2pPr marL="342900" indent="0">
              <a:buFontTx/>
              <a:buNone/>
              <a:defRPr/>
            </a:lvl2pPr>
            <a:lvl3pPr marL="685800" indent="0">
              <a:buFontTx/>
              <a:buNone/>
              <a:defRPr/>
            </a:lvl3pPr>
            <a:lvl4pPr marL="1028700" indent="0">
              <a:buFontTx/>
              <a:buNone/>
              <a:defRPr/>
            </a:lvl4pPr>
            <a:lvl5pPr marL="1371600" indent="0">
              <a:buFontTx/>
              <a:buNone/>
              <a:defRPr/>
            </a:lvl5pPr>
          </a:lstStyle>
          <a:p>
            <a:pPr lvl="0"/>
            <a:r>
              <a:rPr lang="en-US"/>
              <a:t>Click to edit Master text styles</a:t>
            </a:r>
          </a:p>
        </p:txBody>
      </p:sp>
      <p:sp>
        <p:nvSpPr>
          <p:cNvPr id="3" name="Text Placeholder 2"/>
          <p:cNvSpPr>
            <a:spLocks noGrp="1"/>
          </p:cNvSpPr>
          <p:nvPr>
            <p:ph type="body" idx="1"/>
          </p:nvPr>
        </p:nvSpPr>
        <p:spPr>
          <a:xfrm>
            <a:off x="508001" y="4470400"/>
            <a:ext cx="6447501" cy="1570962"/>
          </a:xfrm>
        </p:spPr>
        <p:txBody>
          <a:bodyPr anchor="ctr">
            <a:normAutofit/>
          </a:bodyPr>
          <a:lstStyle>
            <a:lvl1pPr marL="0" indent="0" algn="l">
              <a:buNone/>
              <a:defRPr sz="1350">
                <a:solidFill>
                  <a:schemeClr val="tx1">
                    <a:lumMod val="75000"/>
                    <a:lumOff val="25000"/>
                  </a:schemeClr>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6D8C5F33-4B42-4691-8964-F160642DC398}" type="datetime1">
              <a:rPr lang="en-IN" smtClean="0"/>
              <a:t>20-06-2024</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4F1023B6-41B5-48C9-9D42-011F14A99E8D}" type="slidenum">
              <a:rPr lang="en-IN" smtClean="0"/>
              <a:pPr/>
              <a:t>‹#›</a:t>
            </a:fld>
            <a:endParaRPr lang="en-IN"/>
          </a:p>
        </p:txBody>
      </p:sp>
      <p:sp>
        <p:nvSpPr>
          <p:cNvPr id="24" name="TextBox 23"/>
          <p:cNvSpPr txBox="1"/>
          <p:nvPr/>
        </p:nvSpPr>
        <p:spPr>
          <a:xfrm>
            <a:off x="406403" y="790378"/>
            <a:ext cx="457200" cy="584776"/>
          </a:xfrm>
          <a:prstGeom prst="rect">
            <a:avLst/>
          </a:prstGeom>
        </p:spPr>
        <p:txBody>
          <a:bodyPr vert="horz" lIns="68580" tIns="34290" rIns="68580" bIns="34290" rtlCol="0" anchor="ctr">
            <a:noAutofit/>
          </a:bodyPr>
          <a:lstStyle/>
          <a:p>
            <a:pPr lvl="0"/>
            <a:r>
              <a:rPr lang="en-US" sz="6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6669758" y="2886556"/>
            <a:ext cx="457200" cy="584776"/>
          </a:xfrm>
          <a:prstGeom prst="rect">
            <a:avLst/>
          </a:prstGeom>
        </p:spPr>
        <p:txBody>
          <a:bodyPr vert="horz" lIns="68580" tIns="34290" rIns="68580" bIns="34290" rtlCol="0" anchor="ctr">
            <a:noAutofit/>
          </a:bodyPr>
          <a:lstStyle/>
          <a:p>
            <a:pPr lvl="0"/>
            <a:r>
              <a:rPr lang="en-US" sz="6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28710976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508001" y="1931988"/>
            <a:ext cx="6447501" cy="2595460"/>
          </a:xfrm>
        </p:spPr>
        <p:txBody>
          <a:bodyPr anchor="b">
            <a:normAutofit/>
          </a:bodyPr>
          <a:lstStyle>
            <a:lvl1pPr algn="l">
              <a:defRPr sz="3300" b="0" cap="none"/>
            </a:lvl1pPr>
          </a:lstStyle>
          <a:p>
            <a:r>
              <a:rPr lang="en-US"/>
              <a:t>Click to edit Master title style</a:t>
            </a:r>
            <a:endParaRPr lang="en-US" dirty="0"/>
          </a:p>
        </p:txBody>
      </p:sp>
      <p:sp>
        <p:nvSpPr>
          <p:cNvPr id="3" name="Text Placeholder 2"/>
          <p:cNvSpPr>
            <a:spLocks noGrp="1"/>
          </p:cNvSpPr>
          <p:nvPr>
            <p:ph type="body" idx="1"/>
          </p:nvPr>
        </p:nvSpPr>
        <p:spPr>
          <a:xfrm>
            <a:off x="508001" y="4527448"/>
            <a:ext cx="6447501" cy="1513914"/>
          </a:xfrm>
        </p:spPr>
        <p:txBody>
          <a:bodyPr anchor="t">
            <a:normAutofit/>
          </a:bodyPr>
          <a:lstStyle>
            <a:lvl1pPr marL="0" indent="0" algn="l">
              <a:buNone/>
              <a:defRPr sz="1350">
                <a:solidFill>
                  <a:schemeClr val="tx1">
                    <a:lumMod val="75000"/>
                    <a:lumOff val="25000"/>
                  </a:schemeClr>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5AEEF49-7DB0-42A7-8DD1-324718EE3933}" type="datetime1">
              <a:rPr lang="en-IN" smtClean="0"/>
              <a:t>20-06-2024</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4F1023B6-41B5-48C9-9D42-011F14A99E8D}" type="slidenum">
              <a:rPr lang="en-IN" smtClean="0"/>
              <a:pPr/>
              <a:t>‹#›</a:t>
            </a:fld>
            <a:endParaRPr lang="en-IN"/>
          </a:p>
        </p:txBody>
      </p:sp>
    </p:spTree>
    <p:extLst>
      <p:ext uri="{BB962C8B-B14F-4D97-AF65-F5344CB8AC3E}">
        <p14:creationId xmlns:p14="http://schemas.microsoft.com/office/powerpoint/2010/main" val="2370271183"/>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698500" y="609600"/>
            <a:ext cx="6070601" cy="3022600"/>
          </a:xfrm>
        </p:spPr>
        <p:txBody>
          <a:bodyPr anchor="ctr">
            <a:normAutofit/>
          </a:bodyPr>
          <a:lstStyle>
            <a:lvl1pPr algn="l">
              <a:defRPr sz="33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507999" y="4013200"/>
            <a:ext cx="6447502" cy="514248"/>
          </a:xfrm>
        </p:spPr>
        <p:txBody>
          <a:bodyPr anchor="b">
            <a:noAutofit/>
          </a:bodyPr>
          <a:lstStyle>
            <a:lvl1pPr marL="0" indent="0">
              <a:buFontTx/>
              <a:buNone/>
              <a:defRPr sz="1800">
                <a:solidFill>
                  <a:schemeClr val="tx1">
                    <a:lumMod val="75000"/>
                    <a:lumOff val="25000"/>
                  </a:schemeClr>
                </a:solidFill>
              </a:defRPr>
            </a:lvl1pPr>
            <a:lvl2pPr marL="342900" indent="0">
              <a:buFontTx/>
              <a:buNone/>
              <a:defRPr/>
            </a:lvl2pPr>
            <a:lvl3pPr marL="685800" indent="0">
              <a:buFontTx/>
              <a:buNone/>
              <a:defRPr/>
            </a:lvl3pPr>
            <a:lvl4pPr marL="1028700" indent="0">
              <a:buFontTx/>
              <a:buNone/>
              <a:defRPr/>
            </a:lvl4pPr>
            <a:lvl5pPr marL="1371600" indent="0">
              <a:buFontTx/>
              <a:buNone/>
              <a:defRPr/>
            </a:lvl5pPr>
          </a:lstStyle>
          <a:p>
            <a:pPr lvl="0"/>
            <a:r>
              <a:rPr lang="en-US"/>
              <a:t>Click to edit Master text styles</a:t>
            </a:r>
          </a:p>
        </p:txBody>
      </p:sp>
      <p:sp>
        <p:nvSpPr>
          <p:cNvPr id="3" name="Text Placeholder 2"/>
          <p:cNvSpPr>
            <a:spLocks noGrp="1"/>
          </p:cNvSpPr>
          <p:nvPr>
            <p:ph type="body" idx="1"/>
          </p:nvPr>
        </p:nvSpPr>
        <p:spPr>
          <a:xfrm>
            <a:off x="508001" y="4527448"/>
            <a:ext cx="6447501" cy="1513914"/>
          </a:xfrm>
        </p:spPr>
        <p:txBody>
          <a:bodyPr anchor="t">
            <a:normAutofit/>
          </a:bodyPr>
          <a:lstStyle>
            <a:lvl1pPr marL="0" indent="0" algn="l">
              <a:buNone/>
              <a:defRPr sz="1350">
                <a:solidFill>
                  <a:schemeClr val="tx1">
                    <a:lumMod val="50000"/>
                    <a:lumOff val="50000"/>
                  </a:schemeClr>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20655E7-B86D-47BB-8846-D90B8C0B1662}" type="datetime1">
              <a:rPr lang="en-IN" smtClean="0"/>
              <a:t>20-06-2024</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4F1023B6-41B5-48C9-9D42-011F14A99E8D}" type="slidenum">
              <a:rPr lang="en-IN" smtClean="0"/>
              <a:pPr/>
              <a:t>‹#›</a:t>
            </a:fld>
            <a:endParaRPr lang="en-IN"/>
          </a:p>
        </p:txBody>
      </p:sp>
      <p:sp>
        <p:nvSpPr>
          <p:cNvPr id="24" name="TextBox 23"/>
          <p:cNvSpPr txBox="1"/>
          <p:nvPr/>
        </p:nvSpPr>
        <p:spPr>
          <a:xfrm>
            <a:off x="406403" y="790378"/>
            <a:ext cx="457200" cy="584776"/>
          </a:xfrm>
          <a:prstGeom prst="rect">
            <a:avLst/>
          </a:prstGeom>
        </p:spPr>
        <p:txBody>
          <a:bodyPr vert="horz" lIns="68580" tIns="34290" rIns="68580" bIns="34290" rtlCol="0" anchor="ctr">
            <a:noAutofit/>
          </a:bodyPr>
          <a:lstStyle/>
          <a:p>
            <a:pPr lvl="0"/>
            <a:r>
              <a:rPr lang="en-US" sz="6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6669758" y="2886556"/>
            <a:ext cx="457200" cy="584776"/>
          </a:xfrm>
          <a:prstGeom prst="rect">
            <a:avLst/>
          </a:prstGeom>
        </p:spPr>
        <p:txBody>
          <a:bodyPr vert="horz" lIns="68580" tIns="34290" rIns="68580" bIns="34290" rtlCol="0" anchor="ctr">
            <a:noAutofit/>
          </a:bodyPr>
          <a:lstStyle/>
          <a:p>
            <a:pPr lvl="0"/>
            <a:r>
              <a:rPr lang="en-US" sz="6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2662464464"/>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514350" y="609600"/>
            <a:ext cx="6441152" cy="3022600"/>
          </a:xfrm>
        </p:spPr>
        <p:txBody>
          <a:bodyPr anchor="ctr">
            <a:normAutofit/>
          </a:bodyPr>
          <a:lstStyle>
            <a:lvl1pPr algn="l">
              <a:defRPr sz="33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507999" y="4013200"/>
            <a:ext cx="6447502" cy="514248"/>
          </a:xfrm>
        </p:spPr>
        <p:txBody>
          <a:bodyPr anchor="b">
            <a:noAutofit/>
          </a:bodyPr>
          <a:lstStyle>
            <a:lvl1pPr marL="0" indent="0">
              <a:buFontTx/>
              <a:buNone/>
              <a:defRPr sz="1800">
                <a:solidFill>
                  <a:schemeClr val="accent1"/>
                </a:solidFill>
              </a:defRPr>
            </a:lvl1pPr>
            <a:lvl2pPr marL="342900" indent="0">
              <a:buFontTx/>
              <a:buNone/>
              <a:defRPr/>
            </a:lvl2pPr>
            <a:lvl3pPr marL="685800" indent="0">
              <a:buFontTx/>
              <a:buNone/>
              <a:defRPr/>
            </a:lvl3pPr>
            <a:lvl4pPr marL="1028700" indent="0">
              <a:buFontTx/>
              <a:buNone/>
              <a:defRPr/>
            </a:lvl4pPr>
            <a:lvl5pPr marL="1371600" indent="0">
              <a:buFontTx/>
              <a:buNone/>
              <a:defRPr/>
            </a:lvl5pPr>
          </a:lstStyle>
          <a:p>
            <a:pPr lvl="0"/>
            <a:r>
              <a:rPr lang="en-US"/>
              <a:t>Click to edit Master text styles</a:t>
            </a:r>
          </a:p>
        </p:txBody>
      </p:sp>
      <p:sp>
        <p:nvSpPr>
          <p:cNvPr id="3" name="Text Placeholder 2"/>
          <p:cNvSpPr>
            <a:spLocks noGrp="1"/>
          </p:cNvSpPr>
          <p:nvPr>
            <p:ph type="body" idx="1"/>
          </p:nvPr>
        </p:nvSpPr>
        <p:spPr>
          <a:xfrm>
            <a:off x="508001" y="4527448"/>
            <a:ext cx="6447501" cy="1513914"/>
          </a:xfrm>
        </p:spPr>
        <p:txBody>
          <a:bodyPr anchor="t">
            <a:normAutofit/>
          </a:bodyPr>
          <a:lstStyle>
            <a:lvl1pPr marL="0" indent="0" algn="l">
              <a:buNone/>
              <a:defRPr sz="1350">
                <a:solidFill>
                  <a:schemeClr val="tx1">
                    <a:lumMod val="50000"/>
                    <a:lumOff val="50000"/>
                  </a:schemeClr>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8020D4C-36DD-4A10-9FBB-8C74E7DFDFD3}" type="datetime1">
              <a:rPr lang="en-IN" smtClean="0"/>
              <a:t>20-06-2024</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4F1023B6-41B5-48C9-9D42-011F14A99E8D}" type="slidenum">
              <a:rPr lang="en-IN" smtClean="0"/>
              <a:pPr/>
              <a:t>‹#›</a:t>
            </a:fld>
            <a:endParaRPr lang="en-IN"/>
          </a:p>
        </p:txBody>
      </p:sp>
    </p:spTree>
    <p:extLst>
      <p:ext uri="{BB962C8B-B14F-4D97-AF65-F5344CB8AC3E}">
        <p14:creationId xmlns:p14="http://schemas.microsoft.com/office/powerpoint/2010/main" val="290243079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2DB818D-A4B3-4C15-B511-071E9481C989}" type="datetime1">
              <a:rPr lang="en-IN" smtClean="0"/>
              <a:t>20-06-2024</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4F1023B6-41B5-48C9-9D42-011F14A99E8D}" type="slidenum">
              <a:rPr lang="en-IN" smtClean="0"/>
              <a:pPr/>
              <a:t>‹#›</a:t>
            </a:fld>
            <a:endParaRPr lang="en-IN"/>
          </a:p>
        </p:txBody>
      </p:sp>
    </p:spTree>
    <p:extLst>
      <p:ext uri="{BB962C8B-B14F-4D97-AF65-F5344CB8AC3E}">
        <p14:creationId xmlns:p14="http://schemas.microsoft.com/office/powerpoint/2010/main" val="893504083"/>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975755" y="609600"/>
            <a:ext cx="978557" cy="5251451"/>
          </a:xfrm>
        </p:spPr>
        <p:txBody>
          <a:bodyPr vert="eaVert" anchor="ctr"/>
          <a:lstStyle/>
          <a:p>
            <a:r>
              <a:rPr lang="en-US"/>
              <a:t>Click to edit Master title style</a:t>
            </a:r>
            <a:endParaRPr lang="en-US" dirty="0"/>
          </a:p>
        </p:txBody>
      </p:sp>
      <p:sp>
        <p:nvSpPr>
          <p:cNvPr id="3" name="Vertical Text Placeholder 2"/>
          <p:cNvSpPr>
            <a:spLocks noGrp="1"/>
          </p:cNvSpPr>
          <p:nvPr>
            <p:ph type="body" orient="vert" idx="1"/>
          </p:nvPr>
        </p:nvSpPr>
        <p:spPr>
          <a:xfrm>
            <a:off x="508001" y="609600"/>
            <a:ext cx="5295113" cy="525145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ABEC592-9B55-4C75-9B78-B129015874C9}" type="datetime1">
              <a:rPr lang="en-IN" smtClean="0"/>
              <a:t>20-06-2024</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4F1023B6-41B5-48C9-9D42-011F14A99E8D}" type="slidenum">
              <a:rPr lang="en-IN" smtClean="0"/>
              <a:pPr/>
              <a:t>‹#›</a:t>
            </a:fld>
            <a:endParaRPr lang="en-IN"/>
          </a:p>
        </p:txBody>
      </p:sp>
    </p:spTree>
    <p:extLst>
      <p:ext uri="{BB962C8B-B14F-4D97-AF65-F5344CB8AC3E}">
        <p14:creationId xmlns:p14="http://schemas.microsoft.com/office/powerpoint/2010/main" val="680399408"/>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16" name="Group 15"/>
          <p:cNvGrpSpPr/>
          <p:nvPr/>
        </p:nvGrpSpPr>
        <p:grpSpPr>
          <a:xfrm>
            <a:off x="0" y="-8467"/>
            <a:ext cx="9144000" cy="6866467"/>
            <a:chOff x="0" y="-8467"/>
            <a:chExt cx="12192000" cy="6866467"/>
          </a:xfrm>
        </p:grpSpPr>
        <p:sp>
          <p:nvSpPr>
            <p:cNvPr id="15" name="Freeform 14"/>
            <p:cNvSpPr/>
            <p:nvPr/>
          </p:nvSpPr>
          <p:spPr>
            <a:xfrm>
              <a:off x="0" y="-7862"/>
              <a:ext cx="863600" cy="5698067"/>
            </a:xfrm>
            <a:custGeom>
              <a:avLst/>
              <a:gdLst/>
              <a:ahLst/>
              <a:cxnLst/>
              <a:rect l="l" t="t" r="r" b="b"/>
              <a:pathLst>
                <a:path w="863600" h="5698067">
                  <a:moveTo>
                    <a:pt x="0" y="8467"/>
                  </a:moveTo>
                  <a:lnTo>
                    <a:pt x="863600" y="0"/>
                  </a:lnTo>
                  <a:lnTo>
                    <a:pt x="863600" y="16934"/>
                  </a:lnTo>
                  <a:lnTo>
                    <a:pt x="0" y="5698067"/>
                  </a:lnTo>
                  <a:lnTo>
                    <a:pt x="0" y="8467"/>
                  </a:lnTo>
                  <a:close/>
                </a:path>
              </a:pathLst>
            </a:custGeom>
            <a:solidFill>
              <a:schemeClr val="accent1">
                <a:alpha val="70000"/>
              </a:schemeClr>
            </a:solidFill>
            <a:ln>
              <a:noFill/>
            </a:ln>
            <a:effectLst/>
          </p:spPr>
          <p:style>
            <a:lnRef idx="1">
              <a:schemeClr val="accent1"/>
            </a:lnRef>
            <a:fillRef idx="3">
              <a:schemeClr val="accent1"/>
            </a:fillRef>
            <a:effectRef idx="2">
              <a:schemeClr val="accent1"/>
            </a:effectRef>
            <a:fontRef idx="minor">
              <a:schemeClr val="lt1"/>
            </a:fontRef>
          </p:style>
        </p:sp>
        <p:cxnSp>
          <p:nvCxnSpPr>
            <p:cNvPr id="19" name="Straight Connector 18"/>
            <p:cNvCxnSpPr/>
            <p:nvPr/>
          </p:nvCxnSpPr>
          <p:spPr>
            <a:xfrm>
              <a:off x="9371012"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flipH="1">
              <a:off x="7425267" y="3681413"/>
              <a:ext cx="4763558" cy="3176587"/>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21"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2"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Isosceles Triangle 22"/>
            <p:cNvSpPr/>
            <p:nvPr/>
          </p:nvSpPr>
          <p:spPr>
            <a:xfrm>
              <a:off x="8932333" y="3048000"/>
              <a:ext cx="3259667" cy="3810000"/>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2">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2">
                <a:lumMod val="75000"/>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10371666" y="3589867"/>
              <a:ext cx="1817159" cy="3268133"/>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130300" y="2404534"/>
            <a:ext cx="5825202" cy="1646302"/>
          </a:xfrm>
        </p:spPr>
        <p:txBody>
          <a:bodyPr anchor="b">
            <a:noAutofit/>
          </a:bodyPr>
          <a:lstStyle>
            <a:lvl1pPr algn="r">
              <a:defRPr sz="4050">
                <a:solidFill>
                  <a:schemeClr val="accent1"/>
                </a:solidFill>
              </a:defRPr>
            </a:lvl1pPr>
          </a:lstStyle>
          <a:p>
            <a:r>
              <a:rPr lang="en-US"/>
              <a:t>Click to edit Master title style</a:t>
            </a:r>
            <a:endParaRPr lang="en-US" dirty="0"/>
          </a:p>
        </p:txBody>
      </p:sp>
      <p:sp>
        <p:nvSpPr>
          <p:cNvPr id="3" name="Subtitle 2"/>
          <p:cNvSpPr>
            <a:spLocks noGrp="1"/>
          </p:cNvSpPr>
          <p:nvPr>
            <p:ph type="subTitle" idx="1"/>
          </p:nvPr>
        </p:nvSpPr>
        <p:spPr>
          <a:xfrm>
            <a:off x="1130300" y="4050834"/>
            <a:ext cx="5825202" cy="1096899"/>
          </a:xfrm>
        </p:spPr>
        <p:txBody>
          <a:bodyPr anchor="t"/>
          <a:lstStyle>
            <a:lvl1pPr marL="0" indent="0" algn="r">
              <a:buNone/>
              <a:defRPr>
                <a:solidFill>
                  <a:schemeClr val="tx1">
                    <a:lumMod val="50000"/>
                    <a:lumOff val="50000"/>
                  </a:schemeClr>
                </a:solidFil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2D07B41B-8EAB-48C2-B6F9-E53E3A2D07E9}" type="datetime1">
              <a:rPr lang="en-IN" smtClean="0"/>
              <a:t>20-06-2024</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4F1023B6-41B5-48C9-9D42-011F14A99E8D}" type="slidenum">
              <a:rPr lang="en-IN" smtClean="0"/>
              <a:pPr/>
              <a:t>‹#›</a:t>
            </a:fld>
            <a:endParaRPr lang="en-IN"/>
          </a:p>
        </p:txBody>
      </p:sp>
    </p:spTree>
    <p:extLst>
      <p:ext uri="{BB962C8B-B14F-4D97-AF65-F5344CB8AC3E}">
        <p14:creationId xmlns:p14="http://schemas.microsoft.com/office/powerpoint/2010/main" val="3003148043"/>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DA0027F-206D-49DE-AD35-153DE4FCBFD3}" type="datetime1">
              <a:rPr lang="en-IN" smtClean="0"/>
              <a:t>20-06-2024</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4F1023B6-41B5-48C9-9D42-011F14A99E8D}" type="slidenum">
              <a:rPr lang="en-IN" smtClean="0"/>
              <a:pPr/>
              <a:t>‹#›</a:t>
            </a:fld>
            <a:endParaRPr lang="en-IN"/>
          </a:p>
        </p:txBody>
      </p:sp>
    </p:spTree>
    <p:extLst>
      <p:ext uri="{BB962C8B-B14F-4D97-AF65-F5344CB8AC3E}">
        <p14:creationId xmlns:p14="http://schemas.microsoft.com/office/powerpoint/2010/main" val="156609364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530352" y="1316736"/>
            <a:ext cx="77724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a:t>Click to edit Master title style</a:t>
            </a:r>
          </a:p>
        </p:txBody>
      </p:sp>
      <p:sp>
        <p:nvSpPr>
          <p:cNvPr id="3" name="Text Placeholder 2"/>
          <p:cNvSpPr>
            <a:spLocks noGrp="1"/>
          </p:cNvSpPr>
          <p:nvPr>
            <p:ph type="body" idx="1"/>
          </p:nvPr>
        </p:nvSpPr>
        <p:spPr>
          <a:xfrm>
            <a:off x="530352" y="2704664"/>
            <a:ext cx="77724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a:t>Edit Master text styles</a:t>
            </a:r>
          </a:p>
        </p:txBody>
      </p:sp>
      <p:sp>
        <p:nvSpPr>
          <p:cNvPr id="4" name="Date Placeholder 3"/>
          <p:cNvSpPr>
            <a:spLocks noGrp="1"/>
          </p:cNvSpPr>
          <p:nvPr>
            <p:ph type="dt" sz="half" idx="10"/>
          </p:nvPr>
        </p:nvSpPr>
        <p:spPr/>
        <p:txBody>
          <a:bodyPr/>
          <a:lstStyle/>
          <a:p>
            <a:fld id="{55CD7E82-29FE-4EA5-8318-2C4764B2275E}" type="datetime1">
              <a:rPr lang="en-IN" smtClean="0"/>
              <a:t>20-06-2024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2717196-B844-4648-AC1D-BF6D2EAB5669}" type="slidenum">
              <a:rPr lang="en-US" smtClean="0"/>
              <a:pPr/>
              <a:t>‹#›</a:t>
            </a:fld>
            <a:endParaRPr lang="en-US"/>
          </a:p>
        </p:txBody>
      </p:sp>
    </p:spTree>
    <p:extLst>
      <p:ext uri="{BB962C8B-B14F-4D97-AF65-F5344CB8AC3E}">
        <p14:creationId xmlns:p14="http://schemas.microsoft.com/office/powerpoint/2010/main" val="4061985656"/>
      </p:ext>
    </p:extLst>
  </p:cSld>
  <p:clrMapOvr>
    <a:overrideClrMapping bg1="dk1" tx1="lt1" bg2="dk2" tx2="lt2" accent1="accent1" accent2="accent2" accent3="accent3" accent4="accent4" accent5="accent5" accent6="accent6" hlink="hlink" folHlink="folHlink"/>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508001" y="2700868"/>
            <a:ext cx="6447501" cy="1826581"/>
          </a:xfrm>
        </p:spPr>
        <p:txBody>
          <a:bodyPr anchor="b"/>
          <a:lstStyle>
            <a:lvl1pPr algn="l">
              <a:defRPr sz="3000" b="0" cap="none"/>
            </a:lvl1pPr>
          </a:lstStyle>
          <a:p>
            <a:r>
              <a:rPr lang="en-US"/>
              <a:t>Click to edit Master title style</a:t>
            </a:r>
            <a:endParaRPr lang="en-US" dirty="0"/>
          </a:p>
        </p:txBody>
      </p:sp>
      <p:sp>
        <p:nvSpPr>
          <p:cNvPr id="3" name="Text Placeholder 2"/>
          <p:cNvSpPr>
            <a:spLocks noGrp="1"/>
          </p:cNvSpPr>
          <p:nvPr>
            <p:ph type="body" idx="1"/>
          </p:nvPr>
        </p:nvSpPr>
        <p:spPr>
          <a:xfrm>
            <a:off x="508001" y="4527448"/>
            <a:ext cx="6447501" cy="860400"/>
          </a:xfrm>
        </p:spPr>
        <p:txBody>
          <a:bodyPr anchor="t"/>
          <a:lstStyle>
            <a:lvl1pPr marL="0" indent="0" algn="l">
              <a:buNone/>
              <a:defRPr sz="1500">
                <a:solidFill>
                  <a:schemeClr val="tx1">
                    <a:lumMod val="50000"/>
                    <a:lumOff val="50000"/>
                  </a:schemeClr>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A5129420-9128-467D-ACF8-BFA1A4E29377}" type="datetime1">
              <a:rPr lang="en-IN" smtClean="0"/>
              <a:t>20-06-2024</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4F1023B6-41B5-48C9-9D42-011F14A99E8D}" type="slidenum">
              <a:rPr lang="en-IN" smtClean="0"/>
              <a:pPr/>
              <a:t>‹#›</a:t>
            </a:fld>
            <a:endParaRPr lang="en-IN"/>
          </a:p>
        </p:txBody>
      </p:sp>
    </p:spTree>
    <p:extLst>
      <p:ext uri="{BB962C8B-B14F-4D97-AF65-F5344CB8AC3E}">
        <p14:creationId xmlns:p14="http://schemas.microsoft.com/office/powerpoint/2010/main" val="3379518005"/>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508001" y="2160589"/>
            <a:ext cx="3138026" cy="38807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3817477" y="2160590"/>
            <a:ext cx="3138026" cy="388077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6B52FA86-C546-4361-93F7-93230C780453}" type="datetime1">
              <a:rPr lang="en-IN" smtClean="0"/>
              <a:t>20-06-2024</a:t>
            </a:fld>
            <a:endParaRPr lang="en-IN"/>
          </a:p>
        </p:txBody>
      </p:sp>
      <p:sp>
        <p:nvSpPr>
          <p:cNvPr id="6" name="Footer Placeholder 5"/>
          <p:cNvSpPr>
            <a:spLocks noGrp="1"/>
          </p:cNvSpPr>
          <p:nvPr>
            <p:ph type="ftr" sz="quarter" idx="11"/>
          </p:nvPr>
        </p:nvSpPr>
        <p:spPr/>
        <p:txBody>
          <a:bodyPr/>
          <a:lstStyle/>
          <a:p>
            <a:endParaRPr lang="en-IN"/>
          </a:p>
        </p:txBody>
      </p:sp>
      <p:sp>
        <p:nvSpPr>
          <p:cNvPr id="7" name="Slide Number Placeholder 6"/>
          <p:cNvSpPr>
            <a:spLocks noGrp="1"/>
          </p:cNvSpPr>
          <p:nvPr>
            <p:ph type="sldNum" sz="quarter" idx="12"/>
          </p:nvPr>
        </p:nvSpPr>
        <p:spPr/>
        <p:txBody>
          <a:bodyPr/>
          <a:lstStyle/>
          <a:p>
            <a:fld id="{4F1023B6-41B5-48C9-9D42-011F14A99E8D}" type="slidenum">
              <a:rPr lang="en-IN" smtClean="0"/>
              <a:pPr/>
              <a:t>‹#›</a:t>
            </a:fld>
            <a:endParaRPr lang="en-IN"/>
          </a:p>
        </p:txBody>
      </p:sp>
    </p:spTree>
    <p:extLst>
      <p:ext uri="{BB962C8B-B14F-4D97-AF65-F5344CB8AC3E}">
        <p14:creationId xmlns:p14="http://schemas.microsoft.com/office/powerpoint/2010/main" val="139666651"/>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506809" y="2160983"/>
            <a:ext cx="3139217" cy="576262"/>
          </a:xfrm>
        </p:spPr>
        <p:txBody>
          <a:bodyPr anchor="b">
            <a:noAutofit/>
          </a:bodyPr>
          <a:lstStyle>
            <a:lvl1pPr marL="0" indent="0">
              <a:buNone/>
              <a:defRPr sz="1800" b="0"/>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506809" y="2737246"/>
            <a:ext cx="3139217" cy="330411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3816287" y="2160983"/>
            <a:ext cx="3139214" cy="576262"/>
          </a:xfrm>
        </p:spPr>
        <p:txBody>
          <a:bodyPr anchor="b">
            <a:noAutofit/>
          </a:bodyPr>
          <a:lstStyle>
            <a:lvl1pPr marL="0" indent="0">
              <a:buNone/>
              <a:defRPr sz="1800" b="0"/>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3816288" y="2737246"/>
            <a:ext cx="3139213" cy="330411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48684024-26BF-4D70-B34A-832B9EE1B6FB}" type="datetime1">
              <a:rPr lang="en-IN" smtClean="0"/>
              <a:t>20-06-2024</a:t>
            </a:fld>
            <a:endParaRPr lang="en-IN"/>
          </a:p>
        </p:txBody>
      </p:sp>
      <p:sp>
        <p:nvSpPr>
          <p:cNvPr id="8" name="Footer Placeholder 7"/>
          <p:cNvSpPr>
            <a:spLocks noGrp="1"/>
          </p:cNvSpPr>
          <p:nvPr>
            <p:ph type="ftr" sz="quarter" idx="11"/>
          </p:nvPr>
        </p:nvSpPr>
        <p:spPr/>
        <p:txBody>
          <a:bodyPr/>
          <a:lstStyle/>
          <a:p>
            <a:endParaRPr lang="en-IN"/>
          </a:p>
        </p:txBody>
      </p:sp>
      <p:sp>
        <p:nvSpPr>
          <p:cNvPr id="9" name="Slide Number Placeholder 8"/>
          <p:cNvSpPr>
            <a:spLocks noGrp="1"/>
          </p:cNvSpPr>
          <p:nvPr>
            <p:ph type="sldNum" sz="quarter" idx="12"/>
          </p:nvPr>
        </p:nvSpPr>
        <p:spPr/>
        <p:txBody>
          <a:bodyPr/>
          <a:lstStyle/>
          <a:p>
            <a:fld id="{4F1023B6-41B5-48C9-9D42-011F14A99E8D}" type="slidenum">
              <a:rPr lang="en-IN" smtClean="0"/>
              <a:pPr/>
              <a:t>‹#›</a:t>
            </a:fld>
            <a:endParaRPr lang="en-IN"/>
          </a:p>
        </p:txBody>
      </p:sp>
    </p:spTree>
    <p:extLst>
      <p:ext uri="{BB962C8B-B14F-4D97-AF65-F5344CB8AC3E}">
        <p14:creationId xmlns:p14="http://schemas.microsoft.com/office/powerpoint/2010/main" val="2567191955"/>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508001" y="609600"/>
            <a:ext cx="6447501" cy="1320800"/>
          </a:xfrm>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68229E23-08D3-4F37-9CE4-7EF96A49ED4A}" type="datetime1">
              <a:rPr lang="en-IN" smtClean="0"/>
              <a:t>20-06-2024</a:t>
            </a:fld>
            <a:endParaRPr lang="en-IN"/>
          </a:p>
        </p:txBody>
      </p:sp>
      <p:sp>
        <p:nvSpPr>
          <p:cNvPr id="4" name="Footer Placeholder 3"/>
          <p:cNvSpPr>
            <a:spLocks noGrp="1"/>
          </p:cNvSpPr>
          <p:nvPr>
            <p:ph type="ftr" sz="quarter" idx="11"/>
          </p:nvPr>
        </p:nvSpPr>
        <p:spPr/>
        <p:txBody>
          <a:bodyPr/>
          <a:lstStyle/>
          <a:p>
            <a:endParaRPr lang="en-IN"/>
          </a:p>
        </p:txBody>
      </p:sp>
      <p:sp>
        <p:nvSpPr>
          <p:cNvPr id="5" name="Slide Number Placeholder 4"/>
          <p:cNvSpPr>
            <a:spLocks noGrp="1"/>
          </p:cNvSpPr>
          <p:nvPr>
            <p:ph type="sldNum" sz="quarter" idx="12"/>
          </p:nvPr>
        </p:nvSpPr>
        <p:spPr/>
        <p:txBody>
          <a:bodyPr/>
          <a:lstStyle/>
          <a:p>
            <a:fld id="{4F1023B6-41B5-48C9-9D42-011F14A99E8D}" type="slidenum">
              <a:rPr lang="en-IN" smtClean="0"/>
              <a:pPr/>
              <a:t>‹#›</a:t>
            </a:fld>
            <a:endParaRPr lang="en-IN"/>
          </a:p>
        </p:txBody>
      </p:sp>
    </p:spTree>
    <p:extLst>
      <p:ext uri="{BB962C8B-B14F-4D97-AF65-F5344CB8AC3E}">
        <p14:creationId xmlns:p14="http://schemas.microsoft.com/office/powerpoint/2010/main" val="2574033596"/>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40160CB-A2DF-494B-9DA4-E3B418AE475C}" type="datetime1">
              <a:rPr lang="en-IN" smtClean="0"/>
              <a:t>20-06-2024</a:t>
            </a:fld>
            <a:endParaRPr lang="en-IN"/>
          </a:p>
        </p:txBody>
      </p:sp>
      <p:sp>
        <p:nvSpPr>
          <p:cNvPr id="3" name="Footer Placeholder 2"/>
          <p:cNvSpPr>
            <a:spLocks noGrp="1"/>
          </p:cNvSpPr>
          <p:nvPr>
            <p:ph type="ftr" sz="quarter" idx="11"/>
          </p:nvPr>
        </p:nvSpPr>
        <p:spPr/>
        <p:txBody>
          <a:bodyPr/>
          <a:lstStyle/>
          <a:p>
            <a:endParaRPr lang="en-IN"/>
          </a:p>
        </p:txBody>
      </p:sp>
      <p:sp>
        <p:nvSpPr>
          <p:cNvPr id="4" name="Slide Number Placeholder 3"/>
          <p:cNvSpPr>
            <a:spLocks noGrp="1"/>
          </p:cNvSpPr>
          <p:nvPr>
            <p:ph type="sldNum" sz="quarter" idx="12"/>
          </p:nvPr>
        </p:nvSpPr>
        <p:spPr/>
        <p:txBody>
          <a:bodyPr/>
          <a:lstStyle/>
          <a:p>
            <a:fld id="{4F1023B6-41B5-48C9-9D42-011F14A99E8D}" type="slidenum">
              <a:rPr lang="en-IN" smtClean="0"/>
              <a:pPr/>
              <a:t>‹#›</a:t>
            </a:fld>
            <a:endParaRPr lang="en-IN"/>
          </a:p>
        </p:txBody>
      </p:sp>
    </p:spTree>
    <p:extLst>
      <p:ext uri="{BB962C8B-B14F-4D97-AF65-F5344CB8AC3E}">
        <p14:creationId xmlns:p14="http://schemas.microsoft.com/office/powerpoint/2010/main" val="849411115"/>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08001" y="1498604"/>
            <a:ext cx="2890896" cy="1278466"/>
          </a:xfrm>
        </p:spPr>
        <p:txBody>
          <a:bodyPr anchor="b">
            <a:normAutofit/>
          </a:bodyPr>
          <a:lstStyle>
            <a:lvl1pPr>
              <a:defRPr sz="1500"/>
            </a:lvl1pPr>
          </a:lstStyle>
          <a:p>
            <a:r>
              <a:rPr lang="en-US"/>
              <a:t>Click to edit Master title style</a:t>
            </a:r>
            <a:endParaRPr lang="en-US" dirty="0"/>
          </a:p>
        </p:txBody>
      </p:sp>
      <p:sp>
        <p:nvSpPr>
          <p:cNvPr id="3" name="Content Placeholder 2"/>
          <p:cNvSpPr>
            <a:spLocks noGrp="1"/>
          </p:cNvSpPr>
          <p:nvPr>
            <p:ph idx="1"/>
          </p:nvPr>
        </p:nvSpPr>
        <p:spPr>
          <a:xfrm>
            <a:off x="3570346" y="514925"/>
            <a:ext cx="3385156" cy="552643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508001" y="2777069"/>
            <a:ext cx="2890896" cy="2584449"/>
          </a:xfrm>
        </p:spPr>
        <p:txBody>
          <a:bodyPr>
            <a:normAutofit/>
          </a:bodyPr>
          <a:lstStyle>
            <a:lvl1pPr marL="0" indent="0">
              <a:buNone/>
              <a:defRPr sz="1050"/>
            </a:lvl1pPr>
            <a:lvl2pPr marL="342797" indent="0">
              <a:buNone/>
              <a:defRPr sz="1050"/>
            </a:lvl2pPr>
            <a:lvl3pPr marL="685595" indent="0">
              <a:buNone/>
              <a:defRPr sz="900"/>
            </a:lvl3pPr>
            <a:lvl4pPr marL="1028392" indent="0">
              <a:buNone/>
              <a:defRPr sz="750"/>
            </a:lvl4pPr>
            <a:lvl5pPr marL="1371188" indent="0">
              <a:buNone/>
              <a:defRPr sz="750"/>
            </a:lvl5pPr>
            <a:lvl6pPr marL="1713986" indent="0">
              <a:buNone/>
              <a:defRPr sz="750"/>
            </a:lvl6pPr>
            <a:lvl7pPr marL="2056783" indent="0">
              <a:buNone/>
              <a:defRPr sz="750"/>
            </a:lvl7pPr>
            <a:lvl8pPr marL="2399580" indent="0">
              <a:buNone/>
              <a:defRPr sz="750"/>
            </a:lvl8pPr>
            <a:lvl9pPr marL="2742377"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fld id="{0D66E932-07B4-41C6-9959-A7E7E6B030B0}" type="datetime1">
              <a:rPr lang="en-IN" smtClean="0"/>
              <a:t>20-06-2024</a:t>
            </a:fld>
            <a:endParaRPr lang="en-IN"/>
          </a:p>
        </p:txBody>
      </p:sp>
      <p:sp>
        <p:nvSpPr>
          <p:cNvPr id="6" name="Footer Placeholder 5"/>
          <p:cNvSpPr>
            <a:spLocks noGrp="1"/>
          </p:cNvSpPr>
          <p:nvPr>
            <p:ph type="ftr" sz="quarter" idx="11"/>
          </p:nvPr>
        </p:nvSpPr>
        <p:spPr/>
        <p:txBody>
          <a:bodyPr/>
          <a:lstStyle/>
          <a:p>
            <a:endParaRPr lang="en-IN"/>
          </a:p>
        </p:txBody>
      </p:sp>
      <p:sp>
        <p:nvSpPr>
          <p:cNvPr id="7" name="Slide Number Placeholder 6"/>
          <p:cNvSpPr>
            <a:spLocks noGrp="1"/>
          </p:cNvSpPr>
          <p:nvPr>
            <p:ph type="sldNum" sz="quarter" idx="12"/>
          </p:nvPr>
        </p:nvSpPr>
        <p:spPr/>
        <p:txBody>
          <a:bodyPr/>
          <a:lstStyle/>
          <a:p>
            <a:fld id="{4F1023B6-41B5-48C9-9D42-011F14A99E8D}" type="slidenum">
              <a:rPr lang="en-IN" smtClean="0"/>
              <a:pPr/>
              <a:t>‹#›</a:t>
            </a:fld>
            <a:endParaRPr lang="en-IN"/>
          </a:p>
        </p:txBody>
      </p:sp>
    </p:spTree>
    <p:extLst>
      <p:ext uri="{BB962C8B-B14F-4D97-AF65-F5344CB8AC3E}">
        <p14:creationId xmlns:p14="http://schemas.microsoft.com/office/powerpoint/2010/main" val="2806919768"/>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08001" y="4800600"/>
            <a:ext cx="6447500" cy="566738"/>
          </a:xfrm>
        </p:spPr>
        <p:txBody>
          <a:bodyPr anchor="b">
            <a:normAutofit/>
          </a:bodyPr>
          <a:lstStyle>
            <a:lvl1pPr algn="l">
              <a:defRPr sz="18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508001" y="609600"/>
            <a:ext cx="6447501" cy="3845718"/>
          </a:xfrm>
        </p:spPr>
        <p:txBody>
          <a:bodyPr anchor="t">
            <a:normAutofit/>
          </a:bodyPr>
          <a:lstStyle>
            <a:lvl1pPr marL="0" indent="0" algn="ctr">
              <a:buNone/>
              <a:defRPr sz="1200"/>
            </a:lvl1pPr>
            <a:lvl2pPr marL="342900" indent="0">
              <a:buNone/>
              <a:defRPr sz="1200"/>
            </a:lvl2pPr>
            <a:lvl3pPr marL="685800" indent="0">
              <a:buNone/>
              <a:defRPr sz="1200"/>
            </a:lvl3pPr>
            <a:lvl4pPr marL="1028700" indent="0">
              <a:buNone/>
              <a:defRPr sz="1200"/>
            </a:lvl4pPr>
            <a:lvl5pPr marL="1371600" indent="0">
              <a:buNone/>
              <a:defRPr sz="1200"/>
            </a:lvl5pPr>
            <a:lvl6pPr marL="1714500" indent="0">
              <a:buNone/>
              <a:defRPr sz="1200"/>
            </a:lvl6pPr>
            <a:lvl7pPr marL="2057400" indent="0">
              <a:buNone/>
              <a:defRPr sz="1200"/>
            </a:lvl7pPr>
            <a:lvl8pPr marL="2400300" indent="0">
              <a:buNone/>
              <a:defRPr sz="1200"/>
            </a:lvl8pPr>
            <a:lvl9pPr marL="2743200" indent="0">
              <a:buNone/>
              <a:defRPr sz="1200"/>
            </a:lvl9pPr>
          </a:lstStyle>
          <a:p>
            <a:r>
              <a:rPr lang="en-US"/>
              <a:t>Click icon to add picture</a:t>
            </a:r>
            <a:endParaRPr lang="en-US" dirty="0"/>
          </a:p>
        </p:txBody>
      </p:sp>
      <p:sp>
        <p:nvSpPr>
          <p:cNvPr id="4" name="Text Placeholder 3"/>
          <p:cNvSpPr>
            <a:spLocks noGrp="1"/>
          </p:cNvSpPr>
          <p:nvPr>
            <p:ph type="body" sz="half" idx="2"/>
          </p:nvPr>
        </p:nvSpPr>
        <p:spPr>
          <a:xfrm>
            <a:off x="508001" y="5367338"/>
            <a:ext cx="6447500" cy="674024"/>
          </a:xfrm>
        </p:spPr>
        <p:txBody>
          <a:bodyPr>
            <a:normAutofit/>
          </a:bodyPr>
          <a:lstStyle>
            <a:lvl1pPr marL="0" indent="0">
              <a:buNone/>
              <a:defRPr sz="90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6" name="Footer Placeholder 5"/>
          <p:cNvSpPr>
            <a:spLocks noGrp="1"/>
          </p:cNvSpPr>
          <p:nvPr>
            <p:ph type="ftr" sz="quarter" idx="11"/>
          </p:nvPr>
        </p:nvSpPr>
        <p:spPr/>
        <p:txBody>
          <a:bodyPr/>
          <a:lstStyle/>
          <a:p>
            <a:endParaRPr lang="en-IN"/>
          </a:p>
        </p:txBody>
      </p:sp>
      <p:sp>
        <p:nvSpPr>
          <p:cNvPr id="7" name="Slide Number Placeholder 6"/>
          <p:cNvSpPr>
            <a:spLocks noGrp="1"/>
          </p:cNvSpPr>
          <p:nvPr>
            <p:ph type="sldNum" sz="quarter" idx="12"/>
          </p:nvPr>
        </p:nvSpPr>
        <p:spPr/>
        <p:txBody>
          <a:bodyPr/>
          <a:lstStyle/>
          <a:p>
            <a:fld id="{4F1023B6-41B5-48C9-9D42-011F14A99E8D}" type="slidenum">
              <a:rPr lang="en-IN" smtClean="0"/>
              <a:pPr/>
              <a:t>‹#›</a:t>
            </a:fld>
            <a:endParaRPr lang="en-IN"/>
          </a:p>
        </p:txBody>
      </p:sp>
      <p:sp>
        <p:nvSpPr>
          <p:cNvPr id="5" name="Date Placeholder 4"/>
          <p:cNvSpPr>
            <a:spLocks noGrp="1"/>
          </p:cNvSpPr>
          <p:nvPr>
            <p:ph type="dt" sz="half" idx="10"/>
          </p:nvPr>
        </p:nvSpPr>
        <p:spPr/>
        <p:txBody>
          <a:bodyPr/>
          <a:lstStyle/>
          <a:p>
            <a:fld id="{22219FF0-416C-4BC4-9721-4CC66C26DFC8}" type="datetime1">
              <a:rPr lang="en-IN" smtClean="0"/>
              <a:t>20-06-2024</a:t>
            </a:fld>
            <a:endParaRPr lang="en-IN"/>
          </a:p>
        </p:txBody>
      </p:sp>
    </p:spTree>
    <p:extLst>
      <p:ext uri="{BB962C8B-B14F-4D97-AF65-F5344CB8AC3E}">
        <p14:creationId xmlns:p14="http://schemas.microsoft.com/office/powerpoint/2010/main" val="2140056515"/>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508001" y="609600"/>
            <a:ext cx="6447501" cy="3403600"/>
          </a:xfrm>
        </p:spPr>
        <p:txBody>
          <a:bodyPr anchor="ctr">
            <a:normAutofit/>
          </a:bodyPr>
          <a:lstStyle>
            <a:lvl1pPr algn="l">
              <a:defRPr sz="3300" b="0" cap="none"/>
            </a:lvl1pPr>
          </a:lstStyle>
          <a:p>
            <a:r>
              <a:rPr lang="en-US"/>
              <a:t>Click to edit Master title style</a:t>
            </a:r>
            <a:endParaRPr lang="en-US" dirty="0"/>
          </a:p>
        </p:txBody>
      </p:sp>
      <p:sp>
        <p:nvSpPr>
          <p:cNvPr id="3" name="Text Placeholder 2"/>
          <p:cNvSpPr>
            <a:spLocks noGrp="1"/>
          </p:cNvSpPr>
          <p:nvPr>
            <p:ph type="body" idx="1"/>
          </p:nvPr>
        </p:nvSpPr>
        <p:spPr>
          <a:xfrm>
            <a:off x="508001" y="4470400"/>
            <a:ext cx="6447501" cy="1570962"/>
          </a:xfrm>
        </p:spPr>
        <p:txBody>
          <a:bodyPr anchor="ctr">
            <a:normAutofit/>
          </a:bodyPr>
          <a:lstStyle>
            <a:lvl1pPr marL="0" indent="0" algn="l">
              <a:buNone/>
              <a:defRPr sz="1350">
                <a:solidFill>
                  <a:schemeClr val="tx1">
                    <a:lumMod val="75000"/>
                    <a:lumOff val="25000"/>
                  </a:schemeClr>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26ED644-08A4-479C-947D-68118B25F1DE}" type="datetime1">
              <a:rPr lang="en-IN" smtClean="0"/>
              <a:t>20-06-2024</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4F1023B6-41B5-48C9-9D42-011F14A99E8D}" type="slidenum">
              <a:rPr lang="en-IN" smtClean="0"/>
              <a:pPr/>
              <a:t>‹#›</a:t>
            </a:fld>
            <a:endParaRPr lang="en-IN"/>
          </a:p>
        </p:txBody>
      </p:sp>
    </p:spTree>
    <p:extLst>
      <p:ext uri="{BB962C8B-B14F-4D97-AF65-F5344CB8AC3E}">
        <p14:creationId xmlns:p14="http://schemas.microsoft.com/office/powerpoint/2010/main" val="2516171969"/>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98500" y="609600"/>
            <a:ext cx="6070601" cy="3022600"/>
          </a:xfrm>
        </p:spPr>
        <p:txBody>
          <a:bodyPr anchor="ctr">
            <a:normAutofit/>
          </a:bodyPr>
          <a:lstStyle>
            <a:lvl1pPr algn="l">
              <a:defRPr sz="33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1024604" y="3632200"/>
            <a:ext cx="5418393" cy="381000"/>
          </a:xfrm>
        </p:spPr>
        <p:txBody>
          <a:bodyPr anchor="ctr">
            <a:noAutofit/>
          </a:bodyPr>
          <a:lstStyle>
            <a:lvl1pPr marL="0" indent="0">
              <a:buFontTx/>
              <a:buNone/>
              <a:defRPr sz="1200">
                <a:solidFill>
                  <a:schemeClr val="tx1">
                    <a:lumMod val="50000"/>
                    <a:lumOff val="50000"/>
                  </a:schemeClr>
                </a:solidFill>
              </a:defRPr>
            </a:lvl1pPr>
            <a:lvl2pPr marL="342900" indent="0">
              <a:buFontTx/>
              <a:buNone/>
              <a:defRPr/>
            </a:lvl2pPr>
            <a:lvl3pPr marL="685800" indent="0">
              <a:buFontTx/>
              <a:buNone/>
              <a:defRPr/>
            </a:lvl3pPr>
            <a:lvl4pPr marL="1028700" indent="0">
              <a:buFontTx/>
              <a:buNone/>
              <a:defRPr/>
            </a:lvl4pPr>
            <a:lvl5pPr marL="1371600" indent="0">
              <a:buFontTx/>
              <a:buNone/>
              <a:defRPr/>
            </a:lvl5pPr>
          </a:lstStyle>
          <a:p>
            <a:pPr lvl="0"/>
            <a:r>
              <a:rPr lang="en-US"/>
              <a:t>Click to edit Master text styles</a:t>
            </a:r>
          </a:p>
        </p:txBody>
      </p:sp>
      <p:sp>
        <p:nvSpPr>
          <p:cNvPr id="3" name="Text Placeholder 2"/>
          <p:cNvSpPr>
            <a:spLocks noGrp="1"/>
          </p:cNvSpPr>
          <p:nvPr>
            <p:ph type="body" idx="1"/>
          </p:nvPr>
        </p:nvSpPr>
        <p:spPr>
          <a:xfrm>
            <a:off x="508001" y="4470400"/>
            <a:ext cx="6447501" cy="1570962"/>
          </a:xfrm>
        </p:spPr>
        <p:txBody>
          <a:bodyPr anchor="ctr">
            <a:normAutofit/>
          </a:bodyPr>
          <a:lstStyle>
            <a:lvl1pPr marL="0" indent="0" algn="l">
              <a:buNone/>
              <a:defRPr sz="1350">
                <a:solidFill>
                  <a:schemeClr val="tx1">
                    <a:lumMod val="75000"/>
                    <a:lumOff val="25000"/>
                  </a:schemeClr>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D77D698-AEA3-4873-A38F-47D8FA18FB51}" type="datetime1">
              <a:rPr lang="en-IN" smtClean="0"/>
              <a:t>20-06-2024</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4F1023B6-41B5-48C9-9D42-011F14A99E8D}" type="slidenum">
              <a:rPr lang="en-IN" smtClean="0"/>
              <a:pPr/>
              <a:t>‹#›</a:t>
            </a:fld>
            <a:endParaRPr lang="en-IN"/>
          </a:p>
        </p:txBody>
      </p:sp>
      <p:sp>
        <p:nvSpPr>
          <p:cNvPr id="24" name="TextBox 23"/>
          <p:cNvSpPr txBox="1"/>
          <p:nvPr/>
        </p:nvSpPr>
        <p:spPr>
          <a:xfrm>
            <a:off x="406403" y="790378"/>
            <a:ext cx="457200" cy="584776"/>
          </a:xfrm>
          <a:prstGeom prst="rect">
            <a:avLst/>
          </a:prstGeom>
        </p:spPr>
        <p:txBody>
          <a:bodyPr vert="horz" lIns="68580" tIns="34290" rIns="68580" bIns="34290" rtlCol="0" anchor="ctr">
            <a:noAutofit/>
          </a:bodyPr>
          <a:lstStyle/>
          <a:p>
            <a:pPr lvl="0"/>
            <a:r>
              <a:rPr lang="en-US" sz="6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6669758" y="2886556"/>
            <a:ext cx="457200" cy="584776"/>
          </a:xfrm>
          <a:prstGeom prst="rect">
            <a:avLst/>
          </a:prstGeom>
        </p:spPr>
        <p:txBody>
          <a:bodyPr vert="horz" lIns="68580" tIns="34290" rIns="68580" bIns="34290" rtlCol="0" anchor="ctr">
            <a:noAutofit/>
          </a:bodyPr>
          <a:lstStyle/>
          <a:p>
            <a:pPr lvl="0"/>
            <a:r>
              <a:rPr lang="en-US" sz="6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1529944240"/>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508001" y="1931988"/>
            <a:ext cx="6447501" cy="2595460"/>
          </a:xfrm>
        </p:spPr>
        <p:txBody>
          <a:bodyPr anchor="b">
            <a:normAutofit/>
          </a:bodyPr>
          <a:lstStyle>
            <a:lvl1pPr algn="l">
              <a:defRPr sz="3300" b="0" cap="none"/>
            </a:lvl1pPr>
          </a:lstStyle>
          <a:p>
            <a:r>
              <a:rPr lang="en-US"/>
              <a:t>Click to edit Master title style</a:t>
            </a:r>
            <a:endParaRPr lang="en-US" dirty="0"/>
          </a:p>
        </p:txBody>
      </p:sp>
      <p:sp>
        <p:nvSpPr>
          <p:cNvPr id="3" name="Text Placeholder 2"/>
          <p:cNvSpPr>
            <a:spLocks noGrp="1"/>
          </p:cNvSpPr>
          <p:nvPr>
            <p:ph type="body" idx="1"/>
          </p:nvPr>
        </p:nvSpPr>
        <p:spPr>
          <a:xfrm>
            <a:off x="508001" y="4527448"/>
            <a:ext cx="6447501" cy="1513914"/>
          </a:xfrm>
        </p:spPr>
        <p:txBody>
          <a:bodyPr anchor="t">
            <a:normAutofit/>
          </a:bodyPr>
          <a:lstStyle>
            <a:lvl1pPr marL="0" indent="0" algn="l">
              <a:buNone/>
              <a:defRPr sz="1350">
                <a:solidFill>
                  <a:schemeClr val="tx1">
                    <a:lumMod val="75000"/>
                    <a:lumOff val="25000"/>
                  </a:schemeClr>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FCF9635A-3C78-4A6A-9195-3549175CDAE4}" type="datetime1">
              <a:rPr lang="en-IN" smtClean="0"/>
              <a:t>20-06-2024</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4F1023B6-41B5-48C9-9D42-011F14A99E8D}" type="slidenum">
              <a:rPr lang="en-IN" smtClean="0"/>
              <a:pPr/>
              <a:t>‹#›</a:t>
            </a:fld>
            <a:endParaRPr lang="en-IN"/>
          </a:p>
        </p:txBody>
      </p:sp>
    </p:spTree>
    <p:extLst>
      <p:ext uri="{BB962C8B-B14F-4D97-AF65-F5344CB8AC3E}">
        <p14:creationId xmlns:p14="http://schemas.microsoft.com/office/powerpoint/2010/main" val="213233077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a:lstStyle/>
          <a:p>
            <a:r>
              <a:rPr kumimoji="0" lang="en-US"/>
              <a:t>Click to edit Master title style</a:t>
            </a:r>
          </a:p>
        </p:txBody>
      </p:sp>
      <p:sp>
        <p:nvSpPr>
          <p:cNvPr id="3" name="Content Placeholder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a:t>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Content Placeholder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a:t>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p:txBody>
          <a:bodyPr/>
          <a:lstStyle/>
          <a:p>
            <a:fld id="{19C77553-4E96-4F3A-8B5E-90C346804BAE}" type="datetime1">
              <a:rPr lang="en-IN" smtClean="0"/>
              <a:t>20-06-2024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2717196-B844-4648-AC1D-BF6D2EAB5669}" type="slidenum">
              <a:rPr lang="en-US" smtClean="0"/>
              <a:pPr/>
              <a:t>‹#›</a:t>
            </a:fld>
            <a:endParaRPr lang="en-US"/>
          </a:p>
        </p:txBody>
      </p:sp>
    </p:spTree>
    <p:extLst>
      <p:ext uri="{BB962C8B-B14F-4D97-AF65-F5344CB8AC3E}">
        <p14:creationId xmlns:p14="http://schemas.microsoft.com/office/powerpoint/2010/main" val="2177295258"/>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698500" y="609600"/>
            <a:ext cx="6070601" cy="3022600"/>
          </a:xfrm>
        </p:spPr>
        <p:txBody>
          <a:bodyPr anchor="ctr">
            <a:normAutofit/>
          </a:bodyPr>
          <a:lstStyle>
            <a:lvl1pPr algn="l">
              <a:defRPr sz="33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507999" y="4013200"/>
            <a:ext cx="6447502" cy="514248"/>
          </a:xfrm>
        </p:spPr>
        <p:txBody>
          <a:bodyPr anchor="b">
            <a:noAutofit/>
          </a:bodyPr>
          <a:lstStyle>
            <a:lvl1pPr marL="0" indent="0">
              <a:buFontTx/>
              <a:buNone/>
              <a:defRPr sz="1800">
                <a:solidFill>
                  <a:schemeClr val="tx1">
                    <a:lumMod val="75000"/>
                    <a:lumOff val="25000"/>
                  </a:schemeClr>
                </a:solidFill>
              </a:defRPr>
            </a:lvl1pPr>
            <a:lvl2pPr marL="342900" indent="0">
              <a:buFontTx/>
              <a:buNone/>
              <a:defRPr/>
            </a:lvl2pPr>
            <a:lvl3pPr marL="685800" indent="0">
              <a:buFontTx/>
              <a:buNone/>
              <a:defRPr/>
            </a:lvl3pPr>
            <a:lvl4pPr marL="1028700" indent="0">
              <a:buFontTx/>
              <a:buNone/>
              <a:defRPr/>
            </a:lvl4pPr>
            <a:lvl5pPr marL="1371600" indent="0">
              <a:buFontTx/>
              <a:buNone/>
              <a:defRPr/>
            </a:lvl5pPr>
          </a:lstStyle>
          <a:p>
            <a:pPr lvl="0"/>
            <a:r>
              <a:rPr lang="en-US"/>
              <a:t>Click to edit Master text styles</a:t>
            </a:r>
          </a:p>
        </p:txBody>
      </p:sp>
      <p:sp>
        <p:nvSpPr>
          <p:cNvPr id="3" name="Text Placeholder 2"/>
          <p:cNvSpPr>
            <a:spLocks noGrp="1"/>
          </p:cNvSpPr>
          <p:nvPr>
            <p:ph type="body" idx="1"/>
          </p:nvPr>
        </p:nvSpPr>
        <p:spPr>
          <a:xfrm>
            <a:off x="508001" y="4527448"/>
            <a:ext cx="6447501" cy="1513914"/>
          </a:xfrm>
        </p:spPr>
        <p:txBody>
          <a:bodyPr anchor="t">
            <a:normAutofit/>
          </a:bodyPr>
          <a:lstStyle>
            <a:lvl1pPr marL="0" indent="0" algn="l">
              <a:buNone/>
              <a:defRPr sz="1350">
                <a:solidFill>
                  <a:schemeClr val="tx1">
                    <a:lumMod val="50000"/>
                    <a:lumOff val="50000"/>
                  </a:schemeClr>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62D1A85B-E93E-416F-A50C-45D146A286B1}" type="datetime1">
              <a:rPr lang="en-IN" smtClean="0"/>
              <a:t>20-06-2024</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4F1023B6-41B5-48C9-9D42-011F14A99E8D}" type="slidenum">
              <a:rPr lang="en-IN" smtClean="0"/>
              <a:pPr/>
              <a:t>‹#›</a:t>
            </a:fld>
            <a:endParaRPr lang="en-IN"/>
          </a:p>
        </p:txBody>
      </p:sp>
      <p:sp>
        <p:nvSpPr>
          <p:cNvPr id="24" name="TextBox 23"/>
          <p:cNvSpPr txBox="1"/>
          <p:nvPr/>
        </p:nvSpPr>
        <p:spPr>
          <a:xfrm>
            <a:off x="406403" y="790378"/>
            <a:ext cx="457200" cy="584776"/>
          </a:xfrm>
          <a:prstGeom prst="rect">
            <a:avLst/>
          </a:prstGeom>
        </p:spPr>
        <p:txBody>
          <a:bodyPr vert="horz" lIns="68580" tIns="34290" rIns="68580" bIns="34290" rtlCol="0" anchor="ctr">
            <a:noAutofit/>
          </a:bodyPr>
          <a:lstStyle/>
          <a:p>
            <a:pPr lvl="0"/>
            <a:r>
              <a:rPr lang="en-US" sz="6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6669758" y="2886556"/>
            <a:ext cx="457200" cy="584776"/>
          </a:xfrm>
          <a:prstGeom prst="rect">
            <a:avLst/>
          </a:prstGeom>
        </p:spPr>
        <p:txBody>
          <a:bodyPr vert="horz" lIns="68580" tIns="34290" rIns="68580" bIns="34290" rtlCol="0" anchor="ctr">
            <a:noAutofit/>
          </a:bodyPr>
          <a:lstStyle/>
          <a:p>
            <a:pPr lvl="0"/>
            <a:r>
              <a:rPr lang="en-US" sz="6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4012355843"/>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514350" y="609600"/>
            <a:ext cx="6441152" cy="3022600"/>
          </a:xfrm>
        </p:spPr>
        <p:txBody>
          <a:bodyPr anchor="ctr">
            <a:normAutofit/>
          </a:bodyPr>
          <a:lstStyle>
            <a:lvl1pPr algn="l">
              <a:defRPr sz="33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507999" y="4013200"/>
            <a:ext cx="6447502" cy="514248"/>
          </a:xfrm>
        </p:spPr>
        <p:txBody>
          <a:bodyPr anchor="b">
            <a:noAutofit/>
          </a:bodyPr>
          <a:lstStyle>
            <a:lvl1pPr marL="0" indent="0">
              <a:buFontTx/>
              <a:buNone/>
              <a:defRPr sz="1800">
                <a:solidFill>
                  <a:schemeClr val="accent1"/>
                </a:solidFill>
              </a:defRPr>
            </a:lvl1pPr>
            <a:lvl2pPr marL="342900" indent="0">
              <a:buFontTx/>
              <a:buNone/>
              <a:defRPr/>
            </a:lvl2pPr>
            <a:lvl3pPr marL="685800" indent="0">
              <a:buFontTx/>
              <a:buNone/>
              <a:defRPr/>
            </a:lvl3pPr>
            <a:lvl4pPr marL="1028700" indent="0">
              <a:buFontTx/>
              <a:buNone/>
              <a:defRPr/>
            </a:lvl4pPr>
            <a:lvl5pPr marL="1371600" indent="0">
              <a:buFontTx/>
              <a:buNone/>
              <a:defRPr/>
            </a:lvl5pPr>
          </a:lstStyle>
          <a:p>
            <a:pPr lvl="0"/>
            <a:r>
              <a:rPr lang="en-US"/>
              <a:t>Click to edit Master text styles</a:t>
            </a:r>
          </a:p>
        </p:txBody>
      </p:sp>
      <p:sp>
        <p:nvSpPr>
          <p:cNvPr id="3" name="Text Placeholder 2"/>
          <p:cNvSpPr>
            <a:spLocks noGrp="1"/>
          </p:cNvSpPr>
          <p:nvPr>
            <p:ph type="body" idx="1"/>
          </p:nvPr>
        </p:nvSpPr>
        <p:spPr>
          <a:xfrm>
            <a:off x="508001" y="4527448"/>
            <a:ext cx="6447501" cy="1513914"/>
          </a:xfrm>
        </p:spPr>
        <p:txBody>
          <a:bodyPr anchor="t">
            <a:normAutofit/>
          </a:bodyPr>
          <a:lstStyle>
            <a:lvl1pPr marL="0" indent="0" algn="l">
              <a:buNone/>
              <a:defRPr sz="1350">
                <a:solidFill>
                  <a:schemeClr val="tx1">
                    <a:lumMod val="50000"/>
                    <a:lumOff val="50000"/>
                  </a:schemeClr>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A8E4FA00-707C-4203-BD3A-08E8B4B965BF}" type="datetime1">
              <a:rPr lang="en-IN" smtClean="0"/>
              <a:t>20-06-2024</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4F1023B6-41B5-48C9-9D42-011F14A99E8D}" type="slidenum">
              <a:rPr lang="en-IN" smtClean="0"/>
              <a:pPr/>
              <a:t>‹#›</a:t>
            </a:fld>
            <a:endParaRPr lang="en-IN"/>
          </a:p>
        </p:txBody>
      </p:sp>
    </p:spTree>
    <p:extLst>
      <p:ext uri="{BB962C8B-B14F-4D97-AF65-F5344CB8AC3E}">
        <p14:creationId xmlns:p14="http://schemas.microsoft.com/office/powerpoint/2010/main" val="498745227"/>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C80DE29-DEEC-4C35-B42B-0530130D41DD}" type="datetime1">
              <a:rPr lang="en-IN" smtClean="0"/>
              <a:t>20-06-2024</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4F1023B6-41B5-48C9-9D42-011F14A99E8D}" type="slidenum">
              <a:rPr lang="en-IN" smtClean="0"/>
              <a:pPr/>
              <a:t>‹#›</a:t>
            </a:fld>
            <a:endParaRPr lang="en-IN"/>
          </a:p>
        </p:txBody>
      </p:sp>
    </p:spTree>
    <p:extLst>
      <p:ext uri="{BB962C8B-B14F-4D97-AF65-F5344CB8AC3E}">
        <p14:creationId xmlns:p14="http://schemas.microsoft.com/office/powerpoint/2010/main" val="3493782044"/>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975755" y="609600"/>
            <a:ext cx="978557" cy="5251451"/>
          </a:xfrm>
        </p:spPr>
        <p:txBody>
          <a:bodyPr vert="eaVert" anchor="ctr"/>
          <a:lstStyle/>
          <a:p>
            <a:r>
              <a:rPr lang="en-US"/>
              <a:t>Click to edit Master title style</a:t>
            </a:r>
            <a:endParaRPr lang="en-US" dirty="0"/>
          </a:p>
        </p:txBody>
      </p:sp>
      <p:sp>
        <p:nvSpPr>
          <p:cNvPr id="3" name="Vertical Text Placeholder 2"/>
          <p:cNvSpPr>
            <a:spLocks noGrp="1"/>
          </p:cNvSpPr>
          <p:nvPr>
            <p:ph type="body" orient="vert" idx="1"/>
          </p:nvPr>
        </p:nvSpPr>
        <p:spPr>
          <a:xfrm>
            <a:off x="508001" y="609600"/>
            <a:ext cx="5295113" cy="525145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33FB7CA-9CD3-4DA7-8208-523361B4575E}" type="datetime1">
              <a:rPr lang="en-IN" smtClean="0"/>
              <a:t>20-06-2024</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4F1023B6-41B5-48C9-9D42-011F14A99E8D}" type="slidenum">
              <a:rPr lang="en-IN" smtClean="0"/>
              <a:pPr/>
              <a:t>‹#›</a:t>
            </a:fld>
            <a:endParaRPr lang="en-IN"/>
          </a:p>
        </p:txBody>
      </p:sp>
    </p:spTree>
    <p:extLst>
      <p:ext uri="{BB962C8B-B14F-4D97-AF65-F5344CB8AC3E}">
        <p14:creationId xmlns:p14="http://schemas.microsoft.com/office/powerpoint/2010/main" val="145792570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tIns="45720" anchor="b"/>
          <a:lstStyle>
            <a:lvl1pPr>
              <a:defRPr/>
            </a:lvl1pPr>
          </a:lstStyle>
          <a:p>
            <a:r>
              <a:rPr kumimoji="0" lang="en-US"/>
              <a:t>Click to edit Master title style</a:t>
            </a:r>
          </a:p>
        </p:txBody>
      </p:sp>
      <p:sp>
        <p:nvSpPr>
          <p:cNvPr id="3" name="Text Placeholder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a:t>Edit Master text styles</a:t>
            </a:r>
          </a:p>
        </p:txBody>
      </p:sp>
      <p:sp>
        <p:nvSpPr>
          <p:cNvPr id="4" name="Text Placeholder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a:t>Edit Master text styles</a:t>
            </a:r>
          </a:p>
        </p:txBody>
      </p:sp>
      <p:sp>
        <p:nvSpPr>
          <p:cNvPr id="5" name="Content Placeholder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a:t>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6" name="Content Placeholder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a:t>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7" name="Date Placeholder 6"/>
          <p:cNvSpPr>
            <a:spLocks noGrp="1"/>
          </p:cNvSpPr>
          <p:nvPr>
            <p:ph type="dt" sz="half" idx="10"/>
          </p:nvPr>
        </p:nvSpPr>
        <p:spPr/>
        <p:txBody>
          <a:bodyPr/>
          <a:lstStyle/>
          <a:p>
            <a:fld id="{B9D9EEE1-DE64-4176-9C78-44A4A118FEF0}" type="datetime1">
              <a:rPr lang="en-IN" smtClean="0"/>
              <a:t>20-06-2024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2717196-B844-4648-AC1D-BF6D2EAB5669}" type="slidenum">
              <a:rPr lang="en-US" smtClean="0"/>
              <a:pPr/>
              <a:t>‹#›</a:t>
            </a:fld>
            <a:endParaRPr lang="en-US"/>
          </a:p>
        </p:txBody>
      </p:sp>
    </p:spTree>
    <p:extLst>
      <p:ext uri="{BB962C8B-B14F-4D97-AF65-F5344CB8AC3E}">
        <p14:creationId xmlns:p14="http://schemas.microsoft.com/office/powerpoint/2010/main" val="344060298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3058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en-US"/>
              <a:t>Click to edit Master title style</a:t>
            </a:r>
          </a:p>
        </p:txBody>
      </p:sp>
      <p:sp>
        <p:nvSpPr>
          <p:cNvPr id="3" name="Date Placeholder 2"/>
          <p:cNvSpPr>
            <a:spLocks noGrp="1"/>
          </p:cNvSpPr>
          <p:nvPr>
            <p:ph type="dt" sz="half" idx="10"/>
          </p:nvPr>
        </p:nvSpPr>
        <p:spPr/>
        <p:txBody>
          <a:bodyPr/>
          <a:lstStyle/>
          <a:p>
            <a:fld id="{A5806E2D-BCDB-4E54-B2B7-E2B438BD4562}" type="datetime1">
              <a:rPr lang="en-IN" smtClean="0"/>
              <a:t>20-06-2024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2717196-B844-4648-AC1D-BF6D2EAB5669}" type="slidenum">
              <a:rPr lang="en-US" smtClean="0"/>
              <a:pPr/>
              <a:t>‹#›</a:t>
            </a:fld>
            <a:endParaRPr lang="en-US"/>
          </a:p>
        </p:txBody>
      </p:sp>
    </p:spTree>
    <p:extLst>
      <p:ext uri="{BB962C8B-B14F-4D97-AF65-F5344CB8AC3E}">
        <p14:creationId xmlns:p14="http://schemas.microsoft.com/office/powerpoint/2010/main" val="290911761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2591A64-F511-446E-836C-FB0E3EBD12BA}" type="datetime1">
              <a:rPr lang="en-IN" smtClean="0"/>
              <a:t>20-06-2024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2717196-B844-4648-AC1D-BF6D2EAB5669}" type="slidenum">
              <a:rPr lang="en-US" smtClean="0"/>
              <a:pPr/>
              <a:t>‹#›</a:t>
            </a:fld>
            <a:endParaRPr lang="en-US"/>
          </a:p>
        </p:txBody>
      </p:sp>
    </p:spTree>
    <p:extLst>
      <p:ext uri="{BB962C8B-B14F-4D97-AF65-F5344CB8AC3E}">
        <p14:creationId xmlns:p14="http://schemas.microsoft.com/office/powerpoint/2010/main" val="331573622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514352"/>
            <a:ext cx="27432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en-US"/>
              <a:t>Click to edit Master title style</a:t>
            </a:r>
          </a:p>
        </p:txBody>
      </p:sp>
      <p:sp>
        <p:nvSpPr>
          <p:cNvPr id="3" name="Text Placeholder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en-US"/>
              <a:t>Edit Master text styles</a:t>
            </a:r>
          </a:p>
        </p:txBody>
      </p:sp>
      <p:sp>
        <p:nvSpPr>
          <p:cNvPr id="4" name="Content Placeholder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en-US"/>
              <a:t>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p:txBody>
          <a:bodyPr/>
          <a:lstStyle/>
          <a:p>
            <a:fld id="{7027A7F2-0960-417E-A0C4-DEB0755023AA}" type="datetime1">
              <a:rPr lang="en-IN" smtClean="0"/>
              <a:t>20-06-2024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2717196-B844-4648-AC1D-BF6D2EAB5669}" type="slidenum">
              <a:rPr lang="en-US" smtClean="0"/>
              <a:pPr/>
              <a:t>‹#›</a:t>
            </a:fld>
            <a:endParaRPr lang="en-US"/>
          </a:p>
        </p:txBody>
      </p:sp>
    </p:spTree>
    <p:extLst>
      <p:ext uri="{BB962C8B-B14F-4D97-AF65-F5344CB8AC3E}">
        <p14:creationId xmlns:p14="http://schemas.microsoft.com/office/powerpoint/2010/main" val="375286340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9" name="Snip and Round Single Corner Rectangle 8"/>
          <p:cNvSpPr/>
          <p:nvPr/>
        </p:nvSpPr>
        <p:spPr>
          <a:xfrm rot="420000" flipV="1">
            <a:off x="3165753" y="1108077"/>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12" name="Right Triangle 11"/>
          <p:cNvSpPr/>
          <p:nvPr/>
        </p:nvSpPr>
        <p:spPr>
          <a:xfrm rot="420000" flipV="1">
            <a:off x="8004134" y="5359769"/>
            <a:ext cx="155448"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2" name="Title 1"/>
          <p:cNvSpPr>
            <a:spLocks noGrp="1"/>
          </p:cNvSpPr>
          <p:nvPr>
            <p:ph type="title"/>
          </p:nvPr>
        </p:nvSpPr>
        <p:spPr>
          <a:xfrm>
            <a:off x="609600" y="1176996"/>
            <a:ext cx="2212848" cy="1582621"/>
          </a:xfrm>
        </p:spPr>
        <p:txBody>
          <a:bodyPr vert="horz" lIns="45720" tIns="45720" rIns="45720" bIns="45720" anchor="b"/>
          <a:lstStyle>
            <a:lvl1pPr algn="l">
              <a:buNone/>
              <a:defRPr sz="2000" b="1">
                <a:solidFill>
                  <a:schemeClr val="tx2"/>
                </a:solidFill>
              </a:defRPr>
            </a:lvl1pPr>
          </a:lstStyle>
          <a:p>
            <a:r>
              <a:rPr kumimoji="0" lang="en-US"/>
              <a:t>Click to edit Master title style</a:t>
            </a:r>
          </a:p>
        </p:txBody>
      </p:sp>
      <p:sp>
        <p:nvSpPr>
          <p:cNvPr id="4" name="Text Placeholder 3"/>
          <p:cNvSpPr>
            <a:spLocks noGrp="1"/>
          </p:cNvSpPr>
          <p:nvPr>
            <p:ph type="body" sz="half" idx="2"/>
          </p:nvPr>
        </p:nvSpPr>
        <p:spPr>
          <a:xfrm>
            <a:off x="609600" y="2828785"/>
            <a:ext cx="22098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en-US"/>
              <a:t>Edit Master text styles</a:t>
            </a:r>
          </a:p>
        </p:txBody>
      </p:sp>
      <p:sp>
        <p:nvSpPr>
          <p:cNvPr id="5" name="Date Placeholder 4"/>
          <p:cNvSpPr>
            <a:spLocks noGrp="1"/>
          </p:cNvSpPr>
          <p:nvPr>
            <p:ph type="dt" sz="half" idx="10"/>
          </p:nvPr>
        </p:nvSpPr>
        <p:spPr/>
        <p:txBody>
          <a:bodyPr/>
          <a:lstStyle/>
          <a:p>
            <a:fld id="{1F756F9A-CEEA-48CF-80B3-81B5777D6393}" type="datetime1">
              <a:rPr lang="en-IN" smtClean="0"/>
              <a:t>20-06-2024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a:xfrm>
            <a:off x="8077200" y="6356350"/>
            <a:ext cx="609600" cy="365125"/>
          </a:xfrm>
        </p:spPr>
        <p:txBody>
          <a:bodyPr/>
          <a:lstStyle/>
          <a:p>
            <a:fld id="{62717196-B844-4648-AC1D-BF6D2EAB5669}" type="slidenum">
              <a:rPr lang="en-US" smtClean="0"/>
              <a:pPr/>
              <a:t>‹#›</a:t>
            </a:fld>
            <a:endParaRPr lang="en-US"/>
          </a:p>
        </p:txBody>
      </p:sp>
      <p:sp>
        <p:nvSpPr>
          <p:cNvPr id="3" name="Picture Placeholder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en-US"/>
              <a:t>Click icon to add picture</a:t>
            </a:r>
            <a:endParaRPr kumimoji="0" lang="en-US" dirty="0"/>
          </a:p>
        </p:txBody>
      </p:sp>
      <p:sp>
        <p:nvSpPr>
          <p:cNvPr id="10" name="Freeform 9"/>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11" name="Freeform 10"/>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Tree>
    <p:extLst>
      <p:ext uri="{BB962C8B-B14F-4D97-AF65-F5344CB8AC3E}">
        <p14:creationId xmlns:p14="http://schemas.microsoft.com/office/powerpoint/2010/main" val="238879195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17" Type="http://schemas.openxmlformats.org/officeDocument/2006/relationships/theme" Target="../theme/theme2.xml"/><Relationship Id="rId2" Type="http://schemas.openxmlformats.org/officeDocument/2006/relationships/slideLayout" Target="../slideLayouts/slideLayout13.xml"/><Relationship Id="rId16" Type="http://schemas.openxmlformats.org/officeDocument/2006/relationships/slideLayout" Target="../slideLayouts/slideLayout27.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slideLayout" Target="../slideLayouts/slideLayout2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slideLayout" Target="../slideLayouts/slideLayout25.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5.xml"/><Relationship Id="rId13" Type="http://schemas.openxmlformats.org/officeDocument/2006/relationships/slideLayout" Target="../slideLayouts/slideLayout40.xml"/><Relationship Id="rId3" Type="http://schemas.openxmlformats.org/officeDocument/2006/relationships/slideLayout" Target="../slideLayouts/slideLayout30.xml"/><Relationship Id="rId7" Type="http://schemas.openxmlformats.org/officeDocument/2006/relationships/slideLayout" Target="../slideLayouts/slideLayout34.xml"/><Relationship Id="rId12" Type="http://schemas.openxmlformats.org/officeDocument/2006/relationships/slideLayout" Target="../slideLayouts/slideLayout39.xml"/><Relationship Id="rId17" Type="http://schemas.openxmlformats.org/officeDocument/2006/relationships/theme" Target="../theme/theme3.xml"/><Relationship Id="rId2" Type="http://schemas.openxmlformats.org/officeDocument/2006/relationships/slideLayout" Target="../slideLayouts/slideLayout29.xml"/><Relationship Id="rId16" Type="http://schemas.openxmlformats.org/officeDocument/2006/relationships/slideLayout" Target="../slideLayouts/slideLayout43.xml"/><Relationship Id="rId1" Type="http://schemas.openxmlformats.org/officeDocument/2006/relationships/slideLayout" Target="../slideLayouts/slideLayout28.xml"/><Relationship Id="rId6" Type="http://schemas.openxmlformats.org/officeDocument/2006/relationships/slideLayout" Target="../slideLayouts/slideLayout33.xml"/><Relationship Id="rId11" Type="http://schemas.openxmlformats.org/officeDocument/2006/relationships/slideLayout" Target="../slideLayouts/slideLayout38.xml"/><Relationship Id="rId5" Type="http://schemas.openxmlformats.org/officeDocument/2006/relationships/slideLayout" Target="../slideLayouts/slideLayout32.xml"/><Relationship Id="rId15" Type="http://schemas.openxmlformats.org/officeDocument/2006/relationships/slideLayout" Target="../slideLayouts/slideLayout42.xml"/><Relationship Id="rId10" Type="http://schemas.openxmlformats.org/officeDocument/2006/relationships/slideLayout" Target="../slideLayouts/slideLayout37.xml"/><Relationship Id="rId4" Type="http://schemas.openxmlformats.org/officeDocument/2006/relationships/slideLayout" Target="../slideLayouts/slideLayout31.xml"/><Relationship Id="rId9" Type="http://schemas.openxmlformats.org/officeDocument/2006/relationships/slideLayout" Target="../slideLayouts/slideLayout36.xml"/><Relationship Id="rId14" Type="http://schemas.openxmlformats.org/officeDocument/2006/relationships/slideLayout" Target="../slideLayouts/slideLayout4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Freeform 6"/>
          <p:cNvSpPr>
            <a:spLocks/>
          </p:cNvSpPr>
          <p:nvPr/>
        </p:nvSpPr>
        <p:spPr bwMode="auto">
          <a:xfrm>
            <a:off x="-9525" y="-7144"/>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8" name="Freeform 7"/>
          <p:cNvSpPr>
            <a:spLocks/>
          </p:cNvSpPr>
          <p:nvPr/>
        </p:nvSpPr>
        <p:spPr bwMode="auto">
          <a:xfrm>
            <a:off x="4381500" y="-7144"/>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9" name="Title Placeholder 8"/>
          <p:cNvSpPr>
            <a:spLocks noGrp="1"/>
          </p:cNvSpPr>
          <p:nvPr>
            <p:ph type="title"/>
          </p:nvPr>
        </p:nvSpPr>
        <p:spPr>
          <a:xfrm>
            <a:off x="457200" y="704088"/>
            <a:ext cx="8229600" cy="1143000"/>
          </a:xfrm>
          <a:prstGeom prst="rect">
            <a:avLst/>
          </a:prstGeom>
        </p:spPr>
        <p:txBody>
          <a:bodyPr vert="horz" lIns="0" rIns="0" bIns="0" anchor="b">
            <a:normAutofit/>
          </a:bodyPr>
          <a:lstStyle/>
          <a:p>
            <a:r>
              <a:rPr kumimoji="0" lang="en-US"/>
              <a:t>Click to edit Master title style</a:t>
            </a:r>
          </a:p>
        </p:txBody>
      </p:sp>
      <p:sp>
        <p:nvSpPr>
          <p:cNvPr id="30" name="Text Placeholder 29"/>
          <p:cNvSpPr>
            <a:spLocks noGrp="1"/>
          </p:cNvSpPr>
          <p:nvPr>
            <p:ph type="body" idx="1"/>
          </p:nvPr>
        </p:nvSpPr>
        <p:spPr>
          <a:xfrm>
            <a:off x="457200" y="1935480"/>
            <a:ext cx="8229600" cy="4389120"/>
          </a:xfrm>
          <a:prstGeom prst="rect">
            <a:avLst/>
          </a:prstGeom>
        </p:spPr>
        <p:txBody>
          <a:bodyPr vert="horz">
            <a:normAutofit/>
          </a:bodyPr>
          <a:lstStyle/>
          <a:p>
            <a:pPr lvl="0" eaLnBrk="1" latinLnBrk="0" hangingPunct="1"/>
            <a:r>
              <a:rPr kumimoji="0" lang="en-US"/>
              <a:t>Edit Master text styles</a:t>
            </a:r>
          </a:p>
          <a:p>
            <a:pPr lvl="1" eaLnBrk="1" latinLnBrk="0" hangingPunct="1"/>
            <a:r>
              <a:rPr kumimoji="0" lang="en-US"/>
              <a:t>Second level</a:t>
            </a:r>
          </a:p>
          <a:p>
            <a:pPr lvl="2" eaLnBrk="1" latinLnBrk="0" hangingPunct="1"/>
            <a:r>
              <a:rPr kumimoji="0" lang="en-US"/>
              <a:t>Third level</a:t>
            </a:r>
          </a:p>
          <a:p>
            <a:pPr lvl="3" eaLnBrk="1" latinLnBrk="0" hangingPunct="1"/>
            <a:r>
              <a:rPr kumimoji="0" lang="en-US"/>
              <a:t>Fourth level</a:t>
            </a:r>
          </a:p>
          <a:p>
            <a:pPr lvl="4" eaLnBrk="1" latinLnBrk="0" hangingPunct="1"/>
            <a:r>
              <a:rPr kumimoji="0" lang="en-US"/>
              <a:t>Fifth level</a:t>
            </a:r>
          </a:p>
        </p:txBody>
      </p:sp>
      <p:sp>
        <p:nvSpPr>
          <p:cNvPr id="10" name="Date Placeholder 9"/>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fld id="{0BE779AC-2EBC-435A-8A7B-1B6E46DA68FB}" type="datetime1">
              <a:rPr lang="en-IN" smtClean="0"/>
              <a:t>20-06-2024</a:t>
            </a:fld>
            <a:endParaRPr lang="en-US"/>
          </a:p>
        </p:txBody>
      </p:sp>
      <p:sp>
        <p:nvSpPr>
          <p:cNvPr id="22" name="Footer Placeholder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endParaRPr lang="en-US"/>
          </a:p>
        </p:txBody>
      </p:sp>
      <p:sp>
        <p:nvSpPr>
          <p:cNvPr id="18" name="Slide Number Placeholder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fld id="{AE637B6A-4DF5-4043-87EF-643DBB678A9E}" type="slidenum">
              <a:rPr lang="en-US" smtClean="0"/>
              <a:pPr/>
              <a:t>‹#›</a:t>
            </a:fld>
            <a:endParaRPr lang="en-US"/>
          </a:p>
        </p:txBody>
      </p:sp>
      <p:grpSp>
        <p:nvGrpSpPr>
          <p:cNvPr id="2" name="Group 1"/>
          <p:cNvGrpSpPr/>
          <p:nvPr/>
        </p:nvGrpSpPr>
        <p:grpSpPr>
          <a:xfrm>
            <a:off x="-19017" y="202408"/>
            <a:ext cx="9180548" cy="649224"/>
            <a:chOff x="-19045" y="216550"/>
            <a:chExt cx="9180548" cy="649224"/>
          </a:xfrm>
        </p:grpSpPr>
        <p:sp>
          <p:nvSpPr>
            <p:cNvPr id="12"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grpSp>
    </p:spTree>
    <p:extLst>
      <p:ext uri="{BB962C8B-B14F-4D97-AF65-F5344CB8AC3E}">
        <p14:creationId xmlns:p14="http://schemas.microsoft.com/office/powerpoint/2010/main" val="3219305026"/>
      </p:ext>
    </p:extLst>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p:hf hdr="0" ftr="0" dt="0"/>
  <p:txStyles>
    <p:titleStyle>
      <a:lvl1pPr algn="l" rtl="0"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44" name="Group 43"/>
          <p:cNvGrpSpPr/>
          <p:nvPr/>
        </p:nvGrpSpPr>
        <p:grpSpPr>
          <a:xfrm>
            <a:off x="0" y="-8467"/>
            <a:ext cx="9144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2">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2">
                <a:lumMod val="75000"/>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a:off x="0" y="4013200"/>
              <a:ext cx="448733" cy="2844800"/>
            </a:xfrm>
            <a:prstGeom prst="triangle">
              <a:avLst>
                <a:gd name="adj" fmla="val 0"/>
              </a:avLst>
            </a:prstGeom>
            <a:solidFill>
              <a:schemeClr val="accent1">
                <a:alpha val="70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508001" y="609600"/>
            <a:ext cx="6447501" cy="1320800"/>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508001" y="2160590"/>
            <a:ext cx="6447501" cy="388077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5403850" y="6041363"/>
            <a:ext cx="683954" cy="365125"/>
          </a:xfrm>
          <a:prstGeom prst="rect">
            <a:avLst/>
          </a:prstGeom>
        </p:spPr>
        <p:txBody>
          <a:bodyPr vert="horz" lIns="91440" tIns="45720" rIns="91440" bIns="45720" rtlCol="0" anchor="ctr"/>
          <a:lstStyle>
            <a:lvl1pPr algn="r">
              <a:defRPr sz="675">
                <a:solidFill>
                  <a:schemeClr val="tx1">
                    <a:tint val="75000"/>
                  </a:schemeClr>
                </a:solidFill>
              </a:defRPr>
            </a:lvl1pPr>
          </a:lstStyle>
          <a:p>
            <a:fld id="{0F903067-AC1E-493A-A2F8-59FA77413AC6}" type="datetime1">
              <a:rPr lang="en-IN" smtClean="0"/>
              <a:t>20-06-2024</a:t>
            </a:fld>
            <a:endParaRPr lang="en-IN"/>
          </a:p>
        </p:txBody>
      </p:sp>
      <p:sp>
        <p:nvSpPr>
          <p:cNvPr id="5" name="Footer Placeholder 4"/>
          <p:cNvSpPr>
            <a:spLocks noGrp="1"/>
          </p:cNvSpPr>
          <p:nvPr>
            <p:ph type="ftr" sz="quarter" idx="3"/>
          </p:nvPr>
        </p:nvSpPr>
        <p:spPr>
          <a:xfrm>
            <a:off x="508001" y="6041363"/>
            <a:ext cx="4723209" cy="365125"/>
          </a:xfrm>
          <a:prstGeom prst="rect">
            <a:avLst/>
          </a:prstGeom>
        </p:spPr>
        <p:txBody>
          <a:bodyPr vert="horz" lIns="91440" tIns="45720" rIns="91440" bIns="45720" rtlCol="0" anchor="ctr"/>
          <a:lstStyle>
            <a:lvl1pPr algn="l">
              <a:defRPr sz="675">
                <a:solidFill>
                  <a:schemeClr val="tx1">
                    <a:tint val="75000"/>
                  </a:schemeClr>
                </a:solidFill>
              </a:defRPr>
            </a:lvl1pPr>
          </a:lstStyle>
          <a:p>
            <a:endParaRPr lang="en-IN"/>
          </a:p>
        </p:txBody>
      </p:sp>
      <p:sp>
        <p:nvSpPr>
          <p:cNvPr id="6" name="Slide Number Placeholder 5"/>
          <p:cNvSpPr>
            <a:spLocks noGrp="1"/>
          </p:cNvSpPr>
          <p:nvPr>
            <p:ph type="sldNum" sz="quarter" idx="4"/>
          </p:nvPr>
        </p:nvSpPr>
        <p:spPr>
          <a:xfrm>
            <a:off x="6442998" y="6041363"/>
            <a:ext cx="512504" cy="365125"/>
          </a:xfrm>
          <a:prstGeom prst="rect">
            <a:avLst/>
          </a:prstGeom>
        </p:spPr>
        <p:txBody>
          <a:bodyPr vert="horz" lIns="91440" tIns="45720" rIns="91440" bIns="45720" rtlCol="0" anchor="ctr"/>
          <a:lstStyle>
            <a:lvl1pPr algn="r">
              <a:defRPr sz="675">
                <a:solidFill>
                  <a:schemeClr val="accent1"/>
                </a:solidFill>
              </a:defRPr>
            </a:lvl1pPr>
          </a:lstStyle>
          <a:p>
            <a:fld id="{4F1023B6-41B5-48C9-9D42-011F14A99E8D}" type="slidenum">
              <a:rPr lang="en-IN" smtClean="0"/>
              <a:pPr/>
              <a:t>‹#›</a:t>
            </a:fld>
            <a:endParaRPr lang="en-IN"/>
          </a:p>
        </p:txBody>
      </p:sp>
    </p:spTree>
    <p:extLst>
      <p:ext uri="{BB962C8B-B14F-4D97-AF65-F5344CB8AC3E}">
        <p14:creationId xmlns:p14="http://schemas.microsoft.com/office/powerpoint/2010/main" val="3169154459"/>
      </p:ext>
    </p:extLst>
  </p:cSld>
  <p:clrMap bg1="lt1" tx1="dk1" bg2="lt2" tx2="dk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25" r:id="rId5"/>
    <p:sldLayoutId id="2147483726" r:id="rId6"/>
    <p:sldLayoutId id="2147483727" r:id="rId7"/>
    <p:sldLayoutId id="2147483728" r:id="rId8"/>
    <p:sldLayoutId id="2147483729" r:id="rId9"/>
    <p:sldLayoutId id="2147483730" r:id="rId10"/>
    <p:sldLayoutId id="2147483731" r:id="rId11"/>
    <p:sldLayoutId id="2147483732" r:id="rId12"/>
    <p:sldLayoutId id="2147483733" r:id="rId13"/>
    <p:sldLayoutId id="2147483734" r:id="rId14"/>
    <p:sldLayoutId id="2147483735" r:id="rId15"/>
    <p:sldLayoutId id="2147483736" r:id="rId16"/>
  </p:sldLayoutIdLst>
  <p:hf hdr="0" ftr="0" dt="0"/>
  <p:txStyles>
    <p:titleStyle>
      <a:lvl1pPr algn="l" defTabSz="342900" rtl="0" eaLnBrk="1" latinLnBrk="0" hangingPunct="1">
        <a:spcBef>
          <a:spcPct val="0"/>
        </a:spcBef>
        <a:buNone/>
        <a:defRPr sz="27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57175" indent="-257175" algn="l" defTabSz="342900" rtl="0" eaLnBrk="1" latinLnBrk="0" hangingPunct="1">
        <a:spcBef>
          <a:spcPts val="750"/>
        </a:spcBef>
        <a:spcAft>
          <a:spcPts val="0"/>
        </a:spcAft>
        <a:buClr>
          <a:schemeClr val="accent1"/>
        </a:buClr>
        <a:buSzPct val="80000"/>
        <a:buFont typeface="Wingdings 3" charset="2"/>
        <a:buChar char=""/>
        <a:defRPr sz="1350" kern="1200">
          <a:solidFill>
            <a:schemeClr val="tx1">
              <a:lumMod val="75000"/>
              <a:lumOff val="25000"/>
            </a:schemeClr>
          </a:solidFill>
          <a:latin typeface="+mn-lt"/>
          <a:ea typeface="+mn-ea"/>
          <a:cs typeface="+mn-cs"/>
        </a:defRPr>
      </a:lvl1pPr>
      <a:lvl2pPr marL="557213" indent="-214313" algn="l" defTabSz="342900" rtl="0" eaLnBrk="1" latinLnBrk="0" hangingPunct="1">
        <a:spcBef>
          <a:spcPts val="75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2pPr>
      <a:lvl3pPr marL="857250" indent="-171450" algn="l" defTabSz="342900" rtl="0" eaLnBrk="1" latinLnBrk="0" hangingPunct="1">
        <a:spcBef>
          <a:spcPts val="750"/>
        </a:spcBef>
        <a:spcAft>
          <a:spcPts val="0"/>
        </a:spcAft>
        <a:buClr>
          <a:schemeClr val="accent1"/>
        </a:buClr>
        <a:buSzPct val="80000"/>
        <a:buFont typeface="Wingdings 3" charset="2"/>
        <a:buChar char=""/>
        <a:defRPr sz="1050" kern="1200">
          <a:solidFill>
            <a:schemeClr val="tx1">
              <a:lumMod val="75000"/>
              <a:lumOff val="25000"/>
            </a:schemeClr>
          </a:solidFill>
          <a:latin typeface="+mn-lt"/>
          <a:ea typeface="+mn-ea"/>
          <a:cs typeface="+mn-cs"/>
        </a:defRPr>
      </a:lvl3pPr>
      <a:lvl4pPr marL="1200150" indent="-171450" algn="l" defTabSz="342900" rtl="0" eaLnBrk="1" latinLnBrk="0" hangingPunct="1">
        <a:spcBef>
          <a:spcPts val="750"/>
        </a:spcBef>
        <a:spcAft>
          <a:spcPts val="0"/>
        </a:spcAft>
        <a:buClr>
          <a:schemeClr val="accent1"/>
        </a:buClr>
        <a:buSzPct val="80000"/>
        <a:buFont typeface="Wingdings 3" charset="2"/>
        <a:buChar char=""/>
        <a:defRPr sz="900" kern="1200">
          <a:solidFill>
            <a:schemeClr val="tx1">
              <a:lumMod val="75000"/>
              <a:lumOff val="25000"/>
            </a:schemeClr>
          </a:solidFill>
          <a:latin typeface="+mn-lt"/>
          <a:ea typeface="+mn-ea"/>
          <a:cs typeface="+mn-cs"/>
        </a:defRPr>
      </a:lvl4pPr>
      <a:lvl5pPr marL="1543050" indent="-171450" algn="l" defTabSz="342900" rtl="0" eaLnBrk="1" latinLnBrk="0" hangingPunct="1">
        <a:spcBef>
          <a:spcPts val="750"/>
        </a:spcBef>
        <a:spcAft>
          <a:spcPts val="0"/>
        </a:spcAft>
        <a:buClr>
          <a:schemeClr val="accent1"/>
        </a:buClr>
        <a:buSzPct val="80000"/>
        <a:buFont typeface="Wingdings 3" charset="2"/>
        <a:buChar char=""/>
        <a:defRPr sz="900" kern="1200">
          <a:solidFill>
            <a:schemeClr val="tx1">
              <a:lumMod val="75000"/>
              <a:lumOff val="25000"/>
            </a:schemeClr>
          </a:solidFill>
          <a:latin typeface="+mn-lt"/>
          <a:ea typeface="+mn-ea"/>
          <a:cs typeface="+mn-cs"/>
        </a:defRPr>
      </a:lvl5pPr>
      <a:lvl6pPr marL="1885950" indent="-171450" algn="l" defTabSz="342900" rtl="0" eaLnBrk="1" latinLnBrk="0" hangingPunct="1">
        <a:spcBef>
          <a:spcPts val="750"/>
        </a:spcBef>
        <a:spcAft>
          <a:spcPts val="0"/>
        </a:spcAft>
        <a:buClr>
          <a:schemeClr val="accent1"/>
        </a:buClr>
        <a:buSzPct val="80000"/>
        <a:buFont typeface="Wingdings 3" charset="2"/>
        <a:buChar char=""/>
        <a:defRPr sz="900" kern="1200">
          <a:solidFill>
            <a:schemeClr val="tx1">
              <a:lumMod val="75000"/>
              <a:lumOff val="25000"/>
            </a:schemeClr>
          </a:solidFill>
          <a:latin typeface="+mn-lt"/>
          <a:ea typeface="+mn-ea"/>
          <a:cs typeface="+mn-cs"/>
        </a:defRPr>
      </a:lvl6pPr>
      <a:lvl7pPr marL="2228850" indent="-171450" algn="l" defTabSz="342900" rtl="0" eaLnBrk="1" latinLnBrk="0" hangingPunct="1">
        <a:spcBef>
          <a:spcPts val="750"/>
        </a:spcBef>
        <a:spcAft>
          <a:spcPts val="0"/>
        </a:spcAft>
        <a:buClr>
          <a:schemeClr val="accent1"/>
        </a:buClr>
        <a:buSzPct val="80000"/>
        <a:buFont typeface="Wingdings 3" charset="2"/>
        <a:buChar char=""/>
        <a:defRPr sz="900" kern="1200">
          <a:solidFill>
            <a:schemeClr val="tx1">
              <a:lumMod val="75000"/>
              <a:lumOff val="25000"/>
            </a:schemeClr>
          </a:solidFill>
          <a:latin typeface="+mn-lt"/>
          <a:ea typeface="+mn-ea"/>
          <a:cs typeface="+mn-cs"/>
        </a:defRPr>
      </a:lvl7pPr>
      <a:lvl8pPr marL="2571750" indent="-171450" algn="l" defTabSz="342900" rtl="0" eaLnBrk="1" latinLnBrk="0" hangingPunct="1">
        <a:spcBef>
          <a:spcPts val="750"/>
        </a:spcBef>
        <a:spcAft>
          <a:spcPts val="0"/>
        </a:spcAft>
        <a:buClr>
          <a:schemeClr val="accent1"/>
        </a:buClr>
        <a:buSzPct val="80000"/>
        <a:buFont typeface="Wingdings 3" charset="2"/>
        <a:buChar char=""/>
        <a:defRPr sz="900" kern="1200">
          <a:solidFill>
            <a:schemeClr val="tx1">
              <a:lumMod val="75000"/>
              <a:lumOff val="25000"/>
            </a:schemeClr>
          </a:solidFill>
          <a:latin typeface="+mn-lt"/>
          <a:ea typeface="+mn-ea"/>
          <a:cs typeface="+mn-cs"/>
        </a:defRPr>
      </a:lvl8pPr>
      <a:lvl9pPr marL="2914650" indent="-171450" algn="l" defTabSz="342900" rtl="0" eaLnBrk="1" latinLnBrk="0" hangingPunct="1">
        <a:spcBef>
          <a:spcPts val="750"/>
        </a:spcBef>
        <a:spcAft>
          <a:spcPts val="0"/>
        </a:spcAft>
        <a:buClr>
          <a:schemeClr val="accent1"/>
        </a:buClr>
        <a:buSzPct val="80000"/>
        <a:buFont typeface="Wingdings 3" charset="2"/>
        <a:buChar char=""/>
        <a:defRPr sz="900" kern="1200">
          <a:solidFill>
            <a:schemeClr val="tx1">
              <a:lumMod val="75000"/>
              <a:lumOff val="25000"/>
            </a:schemeClr>
          </a:solidFill>
          <a:latin typeface="+mn-lt"/>
          <a:ea typeface="+mn-ea"/>
          <a:cs typeface="+mn-cs"/>
        </a:defRPr>
      </a:lvl9pPr>
    </p:bodyStyle>
    <p:otherStyle>
      <a:defPPr>
        <a:defRPr lang="en-US"/>
      </a:defPPr>
      <a:lvl1pPr marL="0" algn="l" defTabSz="342900" rtl="0" eaLnBrk="1" latinLnBrk="0" hangingPunct="1">
        <a:defRPr sz="1350" kern="1200">
          <a:solidFill>
            <a:schemeClr val="tx1"/>
          </a:solidFill>
          <a:latin typeface="+mn-lt"/>
          <a:ea typeface="+mn-ea"/>
          <a:cs typeface="+mn-cs"/>
        </a:defRPr>
      </a:lvl1pPr>
      <a:lvl2pPr marL="342900" algn="l" defTabSz="342900" rtl="0" eaLnBrk="1" latinLnBrk="0" hangingPunct="1">
        <a:defRPr sz="1350" kern="1200">
          <a:solidFill>
            <a:schemeClr val="tx1"/>
          </a:solidFill>
          <a:latin typeface="+mn-lt"/>
          <a:ea typeface="+mn-ea"/>
          <a:cs typeface="+mn-cs"/>
        </a:defRPr>
      </a:lvl2pPr>
      <a:lvl3pPr marL="685800" algn="l" defTabSz="342900" rtl="0" eaLnBrk="1" latinLnBrk="0" hangingPunct="1">
        <a:defRPr sz="1350" kern="1200">
          <a:solidFill>
            <a:schemeClr val="tx1"/>
          </a:solidFill>
          <a:latin typeface="+mn-lt"/>
          <a:ea typeface="+mn-ea"/>
          <a:cs typeface="+mn-cs"/>
        </a:defRPr>
      </a:lvl3pPr>
      <a:lvl4pPr marL="1028700" algn="l" defTabSz="342900" rtl="0" eaLnBrk="1" latinLnBrk="0" hangingPunct="1">
        <a:defRPr sz="1350" kern="1200">
          <a:solidFill>
            <a:schemeClr val="tx1"/>
          </a:solidFill>
          <a:latin typeface="+mn-lt"/>
          <a:ea typeface="+mn-ea"/>
          <a:cs typeface="+mn-cs"/>
        </a:defRPr>
      </a:lvl4pPr>
      <a:lvl5pPr marL="1371600" algn="l" defTabSz="342900" rtl="0" eaLnBrk="1" latinLnBrk="0" hangingPunct="1">
        <a:defRPr sz="1350" kern="1200">
          <a:solidFill>
            <a:schemeClr val="tx1"/>
          </a:solidFill>
          <a:latin typeface="+mn-lt"/>
          <a:ea typeface="+mn-ea"/>
          <a:cs typeface="+mn-cs"/>
        </a:defRPr>
      </a:lvl5pPr>
      <a:lvl6pPr marL="1714500" algn="l" defTabSz="342900" rtl="0" eaLnBrk="1" latinLnBrk="0" hangingPunct="1">
        <a:defRPr sz="1350" kern="1200">
          <a:solidFill>
            <a:schemeClr val="tx1"/>
          </a:solidFill>
          <a:latin typeface="+mn-lt"/>
          <a:ea typeface="+mn-ea"/>
          <a:cs typeface="+mn-cs"/>
        </a:defRPr>
      </a:lvl6pPr>
      <a:lvl7pPr marL="2057400" algn="l" defTabSz="342900" rtl="0" eaLnBrk="1" latinLnBrk="0" hangingPunct="1">
        <a:defRPr sz="1350" kern="1200">
          <a:solidFill>
            <a:schemeClr val="tx1"/>
          </a:solidFill>
          <a:latin typeface="+mn-lt"/>
          <a:ea typeface="+mn-ea"/>
          <a:cs typeface="+mn-cs"/>
        </a:defRPr>
      </a:lvl7pPr>
      <a:lvl8pPr marL="2400300" algn="l" defTabSz="342900" rtl="0" eaLnBrk="1" latinLnBrk="0" hangingPunct="1">
        <a:defRPr sz="1350" kern="1200">
          <a:solidFill>
            <a:schemeClr val="tx1"/>
          </a:solidFill>
          <a:latin typeface="+mn-lt"/>
          <a:ea typeface="+mn-ea"/>
          <a:cs typeface="+mn-cs"/>
        </a:defRPr>
      </a:lvl8pPr>
      <a:lvl9pPr marL="2743200" algn="l" defTabSz="342900" rtl="0" eaLnBrk="1" latinLnBrk="0" hangingPunct="1">
        <a:defRPr sz="135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44" name="Group 43"/>
          <p:cNvGrpSpPr/>
          <p:nvPr/>
        </p:nvGrpSpPr>
        <p:grpSpPr>
          <a:xfrm>
            <a:off x="0" y="-8467"/>
            <a:ext cx="9144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2">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2">
                <a:lumMod val="75000"/>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a:off x="0" y="4013200"/>
              <a:ext cx="448733" cy="2844800"/>
            </a:xfrm>
            <a:prstGeom prst="triangle">
              <a:avLst>
                <a:gd name="adj" fmla="val 0"/>
              </a:avLst>
            </a:prstGeom>
            <a:solidFill>
              <a:schemeClr val="accent1">
                <a:alpha val="70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508001" y="609600"/>
            <a:ext cx="6447501" cy="1320800"/>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508001" y="2160590"/>
            <a:ext cx="6447501" cy="388077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5403850" y="6041363"/>
            <a:ext cx="683954" cy="365125"/>
          </a:xfrm>
          <a:prstGeom prst="rect">
            <a:avLst/>
          </a:prstGeom>
        </p:spPr>
        <p:txBody>
          <a:bodyPr vert="horz" lIns="91440" tIns="45720" rIns="91440" bIns="45720" rtlCol="0" anchor="ctr"/>
          <a:lstStyle>
            <a:lvl1pPr algn="r">
              <a:defRPr sz="675">
                <a:solidFill>
                  <a:schemeClr val="tx1">
                    <a:tint val="75000"/>
                  </a:schemeClr>
                </a:solidFill>
              </a:defRPr>
            </a:lvl1pPr>
          </a:lstStyle>
          <a:p>
            <a:fld id="{38C75F7A-2441-4C0B-9828-9DD802769F93}" type="datetime1">
              <a:rPr lang="en-IN" smtClean="0"/>
              <a:t>20-06-2024</a:t>
            </a:fld>
            <a:endParaRPr lang="en-IN"/>
          </a:p>
        </p:txBody>
      </p:sp>
      <p:sp>
        <p:nvSpPr>
          <p:cNvPr id="5" name="Footer Placeholder 4"/>
          <p:cNvSpPr>
            <a:spLocks noGrp="1"/>
          </p:cNvSpPr>
          <p:nvPr>
            <p:ph type="ftr" sz="quarter" idx="3"/>
          </p:nvPr>
        </p:nvSpPr>
        <p:spPr>
          <a:xfrm>
            <a:off x="508001" y="6041363"/>
            <a:ext cx="4723209" cy="365125"/>
          </a:xfrm>
          <a:prstGeom prst="rect">
            <a:avLst/>
          </a:prstGeom>
        </p:spPr>
        <p:txBody>
          <a:bodyPr vert="horz" lIns="91440" tIns="45720" rIns="91440" bIns="45720" rtlCol="0" anchor="ctr"/>
          <a:lstStyle>
            <a:lvl1pPr algn="l">
              <a:defRPr sz="675">
                <a:solidFill>
                  <a:schemeClr val="tx1">
                    <a:tint val="75000"/>
                  </a:schemeClr>
                </a:solidFill>
              </a:defRPr>
            </a:lvl1pPr>
          </a:lstStyle>
          <a:p>
            <a:endParaRPr lang="en-IN"/>
          </a:p>
        </p:txBody>
      </p:sp>
      <p:sp>
        <p:nvSpPr>
          <p:cNvPr id="6" name="Slide Number Placeholder 5"/>
          <p:cNvSpPr>
            <a:spLocks noGrp="1"/>
          </p:cNvSpPr>
          <p:nvPr>
            <p:ph type="sldNum" sz="quarter" idx="4"/>
          </p:nvPr>
        </p:nvSpPr>
        <p:spPr>
          <a:xfrm>
            <a:off x="6442998" y="6041363"/>
            <a:ext cx="512504" cy="365125"/>
          </a:xfrm>
          <a:prstGeom prst="rect">
            <a:avLst/>
          </a:prstGeom>
        </p:spPr>
        <p:txBody>
          <a:bodyPr vert="horz" lIns="91440" tIns="45720" rIns="91440" bIns="45720" rtlCol="0" anchor="ctr"/>
          <a:lstStyle>
            <a:lvl1pPr algn="r">
              <a:defRPr sz="675">
                <a:solidFill>
                  <a:schemeClr val="accent1"/>
                </a:solidFill>
              </a:defRPr>
            </a:lvl1pPr>
          </a:lstStyle>
          <a:p>
            <a:fld id="{4F1023B6-41B5-48C9-9D42-011F14A99E8D}" type="slidenum">
              <a:rPr lang="en-IN" smtClean="0"/>
              <a:pPr/>
              <a:t>‹#›</a:t>
            </a:fld>
            <a:endParaRPr lang="en-IN"/>
          </a:p>
        </p:txBody>
      </p:sp>
    </p:spTree>
    <p:extLst>
      <p:ext uri="{BB962C8B-B14F-4D97-AF65-F5344CB8AC3E}">
        <p14:creationId xmlns:p14="http://schemas.microsoft.com/office/powerpoint/2010/main" val="2946673363"/>
      </p:ext>
    </p:extLst>
  </p:cSld>
  <p:clrMap bg1="lt1" tx1="dk1" bg2="lt2" tx2="dk2" accent1="accent1" accent2="accent2" accent3="accent3" accent4="accent4" accent5="accent5" accent6="accent6" hlink="hlink" folHlink="folHlink"/>
  <p:sldLayoutIdLst>
    <p:sldLayoutId id="2147483738" r:id="rId1"/>
    <p:sldLayoutId id="2147483739" r:id="rId2"/>
    <p:sldLayoutId id="2147483740" r:id="rId3"/>
    <p:sldLayoutId id="2147483741" r:id="rId4"/>
    <p:sldLayoutId id="2147483742" r:id="rId5"/>
    <p:sldLayoutId id="2147483743" r:id="rId6"/>
    <p:sldLayoutId id="2147483744" r:id="rId7"/>
    <p:sldLayoutId id="2147483745" r:id="rId8"/>
    <p:sldLayoutId id="2147483746" r:id="rId9"/>
    <p:sldLayoutId id="2147483747" r:id="rId10"/>
    <p:sldLayoutId id="2147483748" r:id="rId11"/>
    <p:sldLayoutId id="2147483749" r:id="rId12"/>
    <p:sldLayoutId id="2147483750" r:id="rId13"/>
    <p:sldLayoutId id="2147483751" r:id="rId14"/>
    <p:sldLayoutId id="2147483752" r:id="rId15"/>
    <p:sldLayoutId id="2147483753" r:id="rId16"/>
  </p:sldLayoutIdLst>
  <p:hf hdr="0" ftr="0" dt="0"/>
  <p:txStyles>
    <p:titleStyle>
      <a:lvl1pPr algn="l" defTabSz="342900" rtl="0" eaLnBrk="1" latinLnBrk="0" hangingPunct="1">
        <a:spcBef>
          <a:spcPct val="0"/>
        </a:spcBef>
        <a:buNone/>
        <a:defRPr sz="27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57175" indent="-257175" algn="l" defTabSz="342900" rtl="0" eaLnBrk="1" latinLnBrk="0" hangingPunct="1">
        <a:spcBef>
          <a:spcPts val="750"/>
        </a:spcBef>
        <a:spcAft>
          <a:spcPts val="0"/>
        </a:spcAft>
        <a:buClr>
          <a:schemeClr val="accent1"/>
        </a:buClr>
        <a:buSzPct val="80000"/>
        <a:buFont typeface="Wingdings 3" charset="2"/>
        <a:buChar char=""/>
        <a:defRPr sz="1350" kern="1200">
          <a:solidFill>
            <a:schemeClr val="tx1">
              <a:lumMod val="75000"/>
              <a:lumOff val="25000"/>
            </a:schemeClr>
          </a:solidFill>
          <a:latin typeface="+mn-lt"/>
          <a:ea typeface="+mn-ea"/>
          <a:cs typeface="+mn-cs"/>
        </a:defRPr>
      </a:lvl1pPr>
      <a:lvl2pPr marL="557213" indent="-214313" algn="l" defTabSz="342900" rtl="0" eaLnBrk="1" latinLnBrk="0" hangingPunct="1">
        <a:spcBef>
          <a:spcPts val="75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2pPr>
      <a:lvl3pPr marL="857250" indent="-171450" algn="l" defTabSz="342900" rtl="0" eaLnBrk="1" latinLnBrk="0" hangingPunct="1">
        <a:spcBef>
          <a:spcPts val="750"/>
        </a:spcBef>
        <a:spcAft>
          <a:spcPts val="0"/>
        </a:spcAft>
        <a:buClr>
          <a:schemeClr val="accent1"/>
        </a:buClr>
        <a:buSzPct val="80000"/>
        <a:buFont typeface="Wingdings 3" charset="2"/>
        <a:buChar char=""/>
        <a:defRPr sz="1050" kern="1200">
          <a:solidFill>
            <a:schemeClr val="tx1">
              <a:lumMod val="75000"/>
              <a:lumOff val="25000"/>
            </a:schemeClr>
          </a:solidFill>
          <a:latin typeface="+mn-lt"/>
          <a:ea typeface="+mn-ea"/>
          <a:cs typeface="+mn-cs"/>
        </a:defRPr>
      </a:lvl3pPr>
      <a:lvl4pPr marL="1200150" indent="-171450" algn="l" defTabSz="342900" rtl="0" eaLnBrk="1" latinLnBrk="0" hangingPunct="1">
        <a:spcBef>
          <a:spcPts val="750"/>
        </a:spcBef>
        <a:spcAft>
          <a:spcPts val="0"/>
        </a:spcAft>
        <a:buClr>
          <a:schemeClr val="accent1"/>
        </a:buClr>
        <a:buSzPct val="80000"/>
        <a:buFont typeface="Wingdings 3" charset="2"/>
        <a:buChar char=""/>
        <a:defRPr sz="900" kern="1200">
          <a:solidFill>
            <a:schemeClr val="tx1">
              <a:lumMod val="75000"/>
              <a:lumOff val="25000"/>
            </a:schemeClr>
          </a:solidFill>
          <a:latin typeface="+mn-lt"/>
          <a:ea typeface="+mn-ea"/>
          <a:cs typeface="+mn-cs"/>
        </a:defRPr>
      </a:lvl4pPr>
      <a:lvl5pPr marL="1543050" indent="-171450" algn="l" defTabSz="342900" rtl="0" eaLnBrk="1" latinLnBrk="0" hangingPunct="1">
        <a:spcBef>
          <a:spcPts val="750"/>
        </a:spcBef>
        <a:spcAft>
          <a:spcPts val="0"/>
        </a:spcAft>
        <a:buClr>
          <a:schemeClr val="accent1"/>
        </a:buClr>
        <a:buSzPct val="80000"/>
        <a:buFont typeface="Wingdings 3" charset="2"/>
        <a:buChar char=""/>
        <a:defRPr sz="900" kern="1200">
          <a:solidFill>
            <a:schemeClr val="tx1">
              <a:lumMod val="75000"/>
              <a:lumOff val="25000"/>
            </a:schemeClr>
          </a:solidFill>
          <a:latin typeface="+mn-lt"/>
          <a:ea typeface="+mn-ea"/>
          <a:cs typeface="+mn-cs"/>
        </a:defRPr>
      </a:lvl5pPr>
      <a:lvl6pPr marL="1885950" indent="-171450" algn="l" defTabSz="342900" rtl="0" eaLnBrk="1" latinLnBrk="0" hangingPunct="1">
        <a:spcBef>
          <a:spcPts val="750"/>
        </a:spcBef>
        <a:spcAft>
          <a:spcPts val="0"/>
        </a:spcAft>
        <a:buClr>
          <a:schemeClr val="accent1"/>
        </a:buClr>
        <a:buSzPct val="80000"/>
        <a:buFont typeface="Wingdings 3" charset="2"/>
        <a:buChar char=""/>
        <a:defRPr sz="900" kern="1200">
          <a:solidFill>
            <a:schemeClr val="tx1">
              <a:lumMod val="75000"/>
              <a:lumOff val="25000"/>
            </a:schemeClr>
          </a:solidFill>
          <a:latin typeface="+mn-lt"/>
          <a:ea typeface="+mn-ea"/>
          <a:cs typeface="+mn-cs"/>
        </a:defRPr>
      </a:lvl6pPr>
      <a:lvl7pPr marL="2228850" indent="-171450" algn="l" defTabSz="342900" rtl="0" eaLnBrk="1" latinLnBrk="0" hangingPunct="1">
        <a:spcBef>
          <a:spcPts val="750"/>
        </a:spcBef>
        <a:spcAft>
          <a:spcPts val="0"/>
        </a:spcAft>
        <a:buClr>
          <a:schemeClr val="accent1"/>
        </a:buClr>
        <a:buSzPct val="80000"/>
        <a:buFont typeface="Wingdings 3" charset="2"/>
        <a:buChar char=""/>
        <a:defRPr sz="900" kern="1200">
          <a:solidFill>
            <a:schemeClr val="tx1">
              <a:lumMod val="75000"/>
              <a:lumOff val="25000"/>
            </a:schemeClr>
          </a:solidFill>
          <a:latin typeface="+mn-lt"/>
          <a:ea typeface="+mn-ea"/>
          <a:cs typeface="+mn-cs"/>
        </a:defRPr>
      </a:lvl7pPr>
      <a:lvl8pPr marL="2571750" indent="-171450" algn="l" defTabSz="342900" rtl="0" eaLnBrk="1" latinLnBrk="0" hangingPunct="1">
        <a:spcBef>
          <a:spcPts val="750"/>
        </a:spcBef>
        <a:spcAft>
          <a:spcPts val="0"/>
        </a:spcAft>
        <a:buClr>
          <a:schemeClr val="accent1"/>
        </a:buClr>
        <a:buSzPct val="80000"/>
        <a:buFont typeface="Wingdings 3" charset="2"/>
        <a:buChar char=""/>
        <a:defRPr sz="900" kern="1200">
          <a:solidFill>
            <a:schemeClr val="tx1">
              <a:lumMod val="75000"/>
              <a:lumOff val="25000"/>
            </a:schemeClr>
          </a:solidFill>
          <a:latin typeface="+mn-lt"/>
          <a:ea typeface="+mn-ea"/>
          <a:cs typeface="+mn-cs"/>
        </a:defRPr>
      </a:lvl8pPr>
      <a:lvl9pPr marL="2914650" indent="-171450" algn="l" defTabSz="342900" rtl="0" eaLnBrk="1" latinLnBrk="0" hangingPunct="1">
        <a:spcBef>
          <a:spcPts val="750"/>
        </a:spcBef>
        <a:spcAft>
          <a:spcPts val="0"/>
        </a:spcAft>
        <a:buClr>
          <a:schemeClr val="accent1"/>
        </a:buClr>
        <a:buSzPct val="80000"/>
        <a:buFont typeface="Wingdings 3" charset="2"/>
        <a:buChar char=""/>
        <a:defRPr sz="900" kern="1200">
          <a:solidFill>
            <a:schemeClr val="tx1">
              <a:lumMod val="75000"/>
              <a:lumOff val="25000"/>
            </a:schemeClr>
          </a:solidFill>
          <a:latin typeface="+mn-lt"/>
          <a:ea typeface="+mn-ea"/>
          <a:cs typeface="+mn-cs"/>
        </a:defRPr>
      </a:lvl9pPr>
    </p:bodyStyle>
    <p:otherStyle>
      <a:defPPr>
        <a:defRPr lang="en-US"/>
      </a:defPPr>
      <a:lvl1pPr marL="0" algn="l" defTabSz="342900" rtl="0" eaLnBrk="1" latinLnBrk="0" hangingPunct="1">
        <a:defRPr sz="1350" kern="1200">
          <a:solidFill>
            <a:schemeClr val="tx1"/>
          </a:solidFill>
          <a:latin typeface="+mn-lt"/>
          <a:ea typeface="+mn-ea"/>
          <a:cs typeface="+mn-cs"/>
        </a:defRPr>
      </a:lvl1pPr>
      <a:lvl2pPr marL="342900" algn="l" defTabSz="342900" rtl="0" eaLnBrk="1" latinLnBrk="0" hangingPunct="1">
        <a:defRPr sz="1350" kern="1200">
          <a:solidFill>
            <a:schemeClr val="tx1"/>
          </a:solidFill>
          <a:latin typeface="+mn-lt"/>
          <a:ea typeface="+mn-ea"/>
          <a:cs typeface="+mn-cs"/>
        </a:defRPr>
      </a:lvl2pPr>
      <a:lvl3pPr marL="685800" algn="l" defTabSz="342900" rtl="0" eaLnBrk="1" latinLnBrk="0" hangingPunct="1">
        <a:defRPr sz="1350" kern="1200">
          <a:solidFill>
            <a:schemeClr val="tx1"/>
          </a:solidFill>
          <a:latin typeface="+mn-lt"/>
          <a:ea typeface="+mn-ea"/>
          <a:cs typeface="+mn-cs"/>
        </a:defRPr>
      </a:lvl3pPr>
      <a:lvl4pPr marL="1028700" algn="l" defTabSz="342900" rtl="0" eaLnBrk="1" latinLnBrk="0" hangingPunct="1">
        <a:defRPr sz="1350" kern="1200">
          <a:solidFill>
            <a:schemeClr val="tx1"/>
          </a:solidFill>
          <a:latin typeface="+mn-lt"/>
          <a:ea typeface="+mn-ea"/>
          <a:cs typeface="+mn-cs"/>
        </a:defRPr>
      </a:lvl4pPr>
      <a:lvl5pPr marL="1371600" algn="l" defTabSz="342900" rtl="0" eaLnBrk="1" latinLnBrk="0" hangingPunct="1">
        <a:defRPr sz="1350" kern="1200">
          <a:solidFill>
            <a:schemeClr val="tx1"/>
          </a:solidFill>
          <a:latin typeface="+mn-lt"/>
          <a:ea typeface="+mn-ea"/>
          <a:cs typeface="+mn-cs"/>
        </a:defRPr>
      </a:lvl5pPr>
      <a:lvl6pPr marL="1714500" algn="l" defTabSz="342900" rtl="0" eaLnBrk="1" latinLnBrk="0" hangingPunct="1">
        <a:defRPr sz="1350" kern="1200">
          <a:solidFill>
            <a:schemeClr val="tx1"/>
          </a:solidFill>
          <a:latin typeface="+mn-lt"/>
          <a:ea typeface="+mn-ea"/>
          <a:cs typeface="+mn-cs"/>
        </a:defRPr>
      </a:lvl6pPr>
      <a:lvl7pPr marL="2057400" algn="l" defTabSz="342900" rtl="0" eaLnBrk="1" latinLnBrk="0" hangingPunct="1">
        <a:defRPr sz="1350" kern="1200">
          <a:solidFill>
            <a:schemeClr val="tx1"/>
          </a:solidFill>
          <a:latin typeface="+mn-lt"/>
          <a:ea typeface="+mn-ea"/>
          <a:cs typeface="+mn-cs"/>
        </a:defRPr>
      </a:lvl7pPr>
      <a:lvl8pPr marL="2400300" algn="l" defTabSz="342900" rtl="0" eaLnBrk="1" latinLnBrk="0" hangingPunct="1">
        <a:defRPr sz="1350" kern="1200">
          <a:solidFill>
            <a:schemeClr val="tx1"/>
          </a:solidFill>
          <a:latin typeface="+mn-lt"/>
          <a:ea typeface="+mn-ea"/>
          <a:cs typeface="+mn-cs"/>
        </a:defRPr>
      </a:lvl8pPr>
      <a:lvl9pPr marL="2743200" algn="l" defTabSz="3429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4.jpeg"/><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4.xml"/><Relationship Id="rId1" Type="http://schemas.openxmlformats.org/officeDocument/2006/relationships/slideLayout" Target="../slideLayouts/slideLayout7.xml"/><Relationship Id="rId5" Type="http://schemas.openxmlformats.org/officeDocument/2006/relationships/image" Target="../media/image11.jpeg"/><Relationship Id="rId4" Type="http://schemas.openxmlformats.org/officeDocument/2006/relationships/image" Target="../media/image4.jpeg"/></Relationships>
</file>

<file path=ppt/slides/_rels/slide100.xml.rels><?xml version="1.0" encoding="UTF-8" standalone="yes" ?><Relationships xmlns="http://schemas.openxmlformats.org/package/2006/relationships"><Relationship Id="rId3" Target="../media/image196.jpeg" Type="http://schemas.openxmlformats.org/officeDocument/2006/relationships/image"/><Relationship Id="rId2" Target="../media/image195.jpeg" Type="http://schemas.openxmlformats.org/officeDocument/2006/relationships/image"/><Relationship Id="rId1" Target="../slideLayouts/slideLayout33.xml" Type="http://schemas.openxmlformats.org/officeDocument/2006/relationships/slideLayout"/><Relationship Id="rId4" Target="../media/image197.jpeg" Type="http://schemas.openxmlformats.org/officeDocument/2006/relationships/image"/></Relationships>
</file>

<file path=ppt/slides/_rels/slide101.xml.rels><?xml version="1.0" encoding="UTF-8" standalone="yes" ?><Relationships xmlns="http://schemas.openxmlformats.org/package/2006/relationships"><Relationship Id="rId3" Target="../media/image199.jpeg" Type="http://schemas.openxmlformats.org/officeDocument/2006/relationships/image"/><Relationship Id="rId2" Target="../media/image198.jpeg" Type="http://schemas.openxmlformats.org/officeDocument/2006/relationships/image"/><Relationship Id="rId1" Target="../slideLayouts/slideLayout33.xml" Type="http://schemas.openxmlformats.org/officeDocument/2006/relationships/slideLayout"/></Relationships>
</file>

<file path=ppt/slides/_rels/slide102.xml.rels><?xml version="1.0" encoding="UTF-8" standalone="yes" ?><Relationships xmlns="http://schemas.openxmlformats.org/package/2006/relationships"><Relationship Id="rId3" Target="../media/image200.jpeg" Type="http://schemas.openxmlformats.org/officeDocument/2006/relationships/image"/><Relationship Id="rId2" Target="../notesSlides/notesSlide5.xml" Type="http://schemas.openxmlformats.org/officeDocument/2006/relationships/notesSlide"/><Relationship Id="rId1" Target="../slideLayouts/slideLayout33.xml" Type="http://schemas.openxmlformats.org/officeDocument/2006/relationships/slideLayout"/><Relationship Id="rId5" Target="../media/image202.jpeg" Type="http://schemas.openxmlformats.org/officeDocument/2006/relationships/image"/><Relationship Id="rId4" Target="../media/image201.jpeg" Type="http://schemas.openxmlformats.org/officeDocument/2006/relationships/image"/></Relationships>
</file>

<file path=ppt/slides/_rels/slide103.xml.rels><?xml version="1.0" encoding="UTF-8" standalone="yes" ?><Relationships xmlns="http://schemas.openxmlformats.org/package/2006/relationships"><Relationship Id="rId3" Target="../media/image203.jpeg" Type="http://schemas.openxmlformats.org/officeDocument/2006/relationships/image"/><Relationship Id="rId2" Target="../notesSlides/notesSlide6.xml" Type="http://schemas.openxmlformats.org/officeDocument/2006/relationships/notesSlide"/><Relationship Id="rId1" Target="../slideLayouts/slideLayout33.xml" Type="http://schemas.openxmlformats.org/officeDocument/2006/relationships/slideLayout"/><Relationship Id="rId5" Target="../media/hdphoto3.wdp" Type="http://schemas.microsoft.com/office/2007/relationships/hdphoto"/><Relationship Id="rId4" Target="../media/image204.jpeg" Type="http://schemas.openxmlformats.org/officeDocument/2006/relationships/image"/></Relationships>
</file>

<file path=ppt/slides/_rels/slide104.xml.rels><?xml version="1.0" encoding="UTF-8" standalone="yes" ?><Relationships xmlns="http://schemas.openxmlformats.org/package/2006/relationships"><Relationship Id="rId3" Target="../media/image206.jpeg" Type="http://schemas.openxmlformats.org/officeDocument/2006/relationships/image"/><Relationship Id="rId2" Target="../media/image205.jpeg" Type="http://schemas.openxmlformats.org/officeDocument/2006/relationships/image"/><Relationship Id="rId1" Target="../slideLayouts/slideLayout33.xml" Type="http://schemas.openxmlformats.org/officeDocument/2006/relationships/slideLayout"/></Relationships>
</file>

<file path=ppt/slides/_rels/slide105.xml.rels><?xml version="1.0" encoding="UTF-8" standalone="yes" ?><Relationships xmlns="http://schemas.openxmlformats.org/package/2006/relationships"><Relationship Id="rId3" Target="../media/hdphoto4.wdp" Type="http://schemas.microsoft.com/office/2007/relationships/hdphoto"/><Relationship Id="rId2" Target="../media/image207.jpeg" Type="http://schemas.openxmlformats.org/officeDocument/2006/relationships/image"/><Relationship Id="rId1" Target="../slideLayouts/slideLayout33.xml" Type="http://schemas.openxmlformats.org/officeDocument/2006/relationships/slideLayout"/></Relationships>
</file>

<file path=ppt/slides/_rels/slide106.xml.rels><?xml version="1.0" encoding="UTF-8" standalone="yes" ?><Relationships xmlns="http://schemas.openxmlformats.org/package/2006/relationships"><Relationship Id="rId3" Target="../media/image209.jpeg" Type="http://schemas.openxmlformats.org/officeDocument/2006/relationships/image"/><Relationship Id="rId2" Target="../media/image208.jpeg" Type="http://schemas.openxmlformats.org/officeDocument/2006/relationships/image"/><Relationship Id="rId1" Target="../slideLayouts/slideLayout33.xml" Type="http://schemas.openxmlformats.org/officeDocument/2006/relationships/slideLayout"/></Relationships>
</file>

<file path=ppt/slides/_rels/slide107.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Layout" Target="../slideLayouts/slideLayout34.xml"/></Relationships>
</file>

<file path=ppt/slides/_rels/slide108.xml.rels><?xml version="1.0" encoding="UTF-8" standalone="yes"?>
<Relationships xmlns="http://schemas.openxmlformats.org/package/2006/relationships"><Relationship Id="rId3" Type="http://schemas.microsoft.com/office/2007/relationships/hdphoto" Target="../media/hdphoto5.wdp"/><Relationship Id="rId2" Type="http://schemas.openxmlformats.org/officeDocument/2006/relationships/image" Target="../media/image210.png"/><Relationship Id="rId1" Type="http://schemas.openxmlformats.org/officeDocument/2006/relationships/slideLayout" Target="../slideLayouts/slideLayout33.xml"/></Relationships>
</file>

<file path=ppt/slides/_rels/slide109.xml.rels><?xml version="1.0" encoding="UTF-8" standalone="yes"?>
<Relationships xmlns="http://schemas.openxmlformats.org/package/2006/relationships"><Relationship Id="rId2" Type="http://schemas.openxmlformats.org/officeDocument/2006/relationships/image" Target="../media/image211.jpg"/><Relationship Id="rId1" Type="http://schemas.openxmlformats.org/officeDocument/2006/relationships/slideLayout" Target="../slideLayouts/slideLayout29.xml"/></Relationships>
</file>

<file path=ppt/slides/_rels/slide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2.jpeg"/><Relationship Id="rId1" Type="http://schemas.openxmlformats.org/officeDocument/2006/relationships/slideLayout" Target="../slideLayouts/slideLayout7.xml"/><Relationship Id="rId4" Type="http://schemas.openxmlformats.org/officeDocument/2006/relationships/image" Target="../media/image3.jpeg"/></Relationships>
</file>

<file path=ppt/slides/_rels/slide110.xml.rels><?xml version="1.0" encoding="UTF-8" standalone="yes"?>
<Relationships xmlns="http://schemas.openxmlformats.org/package/2006/relationships"><Relationship Id="rId1" Type="http://schemas.openxmlformats.org/officeDocument/2006/relationships/slideLayout" Target="../slideLayouts/slideLayout33.xml"/></Relationships>
</file>

<file path=ppt/slides/_rels/slide111.xml.rels><?xml version="1.0" encoding="UTF-8" standalone="yes"?>
<Relationships xmlns="http://schemas.openxmlformats.org/package/2006/relationships"><Relationship Id="rId3" Type="http://schemas.openxmlformats.org/officeDocument/2006/relationships/image" Target="../media/image213.jpeg"/><Relationship Id="rId2" Type="http://schemas.openxmlformats.org/officeDocument/2006/relationships/image" Target="../media/image212.png"/><Relationship Id="rId1" Type="http://schemas.openxmlformats.org/officeDocument/2006/relationships/slideLayout" Target="../slideLayouts/slideLayout34.xml"/></Relationships>
</file>

<file path=ppt/slides/_rels/slide112.xml.rels><?xml version="1.0" encoding="UTF-8" standalone="yes"?>
<Relationships xmlns="http://schemas.openxmlformats.org/package/2006/relationships"><Relationship Id="rId3" Type="http://schemas.openxmlformats.org/officeDocument/2006/relationships/image" Target="../media/image215.png"/><Relationship Id="rId2" Type="http://schemas.openxmlformats.org/officeDocument/2006/relationships/image" Target="../media/image214.png"/><Relationship Id="rId1" Type="http://schemas.openxmlformats.org/officeDocument/2006/relationships/slideLayout" Target="../slideLayouts/slideLayout29.xml"/></Relationships>
</file>

<file path=ppt/slides/_rels/slide113.xml.rels><?xml version="1.0" encoding="UTF-8" standalone="yes"?>
<Relationships xmlns="http://schemas.openxmlformats.org/package/2006/relationships"><Relationship Id="rId3" Type="http://schemas.openxmlformats.org/officeDocument/2006/relationships/image" Target="../media/image217.png"/><Relationship Id="rId2" Type="http://schemas.openxmlformats.org/officeDocument/2006/relationships/image" Target="../media/image216.png"/><Relationship Id="rId1" Type="http://schemas.openxmlformats.org/officeDocument/2006/relationships/slideLayout" Target="../slideLayouts/slideLayout29.xml"/></Relationships>
</file>

<file path=ppt/slides/_rels/slide114.xml.rels><?xml version="1.0" encoding="UTF-8" standalone="yes" ?><Relationships xmlns="http://schemas.openxmlformats.org/package/2006/relationships"><Relationship Id="rId3" Target="../media/image219.jpeg" Type="http://schemas.openxmlformats.org/officeDocument/2006/relationships/image"/><Relationship Id="rId2" Target="../media/image218.jpeg" Type="http://schemas.openxmlformats.org/officeDocument/2006/relationships/image"/><Relationship Id="rId1" Target="../slideLayouts/slideLayout29.xml" Type="http://schemas.openxmlformats.org/officeDocument/2006/relationships/slideLayout"/></Relationships>
</file>

<file path=ppt/slides/_rels/slide115.xml.rels><?xml version="1.0" encoding="UTF-8" standalone="yes" ?><Relationships xmlns="http://schemas.openxmlformats.org/package/2006/relationships"><Relationship Id="rId3" Target="../media/image220.jpeg" Type="http://schemas.openxmlformats.org/officeDocument/2006/relationships/image"/><Relationship Id="rId2" Target="../notesSlides/notesSlide7.xml" Type="http://schemas.openxmlformats.org/officeDocument/2006/relationships/notesSlide"/><Relationship Id="rId1" Target="../slideLayouts/slideLayout29.xml" Type="http://schemas.openxmlformats.org/officeDocument/2006/relationships/slideLayout"/><Relationship Id="rId4" Target="../media/image221.png" Type="http://schemas.openxmlformats.org/officeDocument/2006/relationships/image"/></Relationships>
</file>

<file path=ppt/slides/_rels/slide116.xml.rels><?xml version="1.0" encoding="UTF-8" standalone="yes"?>
<Relationships xmlns="http://schemas.openxmlformats.org/package/2006/relationships"><Relationship Id="rId3" Type="http://schemas.openxmlformats.org/officeDocument/2006/relationships/image" Target="../media/image223.png"/><Relationship Id="rId2" Type="http://schemas.openxmlformats.org/officeDocument/2006/relationships/image" Target="../media/image222.png"/><Relationship Id="rId1" Type="http://schemas.openxmlformats.org/officeDocument/2006/relationships/slideLayout" Target="../slideLayouts/slideLayout29.xml"/><Relationship Id="rId4" Type="http://schemas.openxmlformats.org/officeDocument/2006/relationships/image" Target="../media/image224.png"/></Relationships>
</file>

<file path=ppt/slides/_rels/slide117.xml.rels><?xml version="1.0" encoding="UTF-8" standalone="yes"?>
<Relationships xmlns="http://schemas.openxmlformats.org/package/2006/relationships"><Relationship Id="rId3" Type="http://schemas.openxmlformats.org/officeDocument/2006/relationships/image" Target="../media/image226.png"/><Relationship Id="rId2" Type="http://schemas.openxmlformats.org/officeDocument/2006/relationships/image" Target="../media/image225.png"/><Relationship Id="rId1" Type="http://schemas.openxmlformats.org/officeDocument/2006/relationships/slideLayout" Target="../slideLayouts/slideLayout29.xml"/></Relationships>
</file>

<file path=ppt/slides/_rels/slide118.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27.png"/><Relationship Id="rId1" Type="http://schemas.openxmlformats.org/officeDocument/2006/relationships/slideLayout" Target="../slideLayouts/slideLayout34.xml"/></Relationships>
</file>

<file path=ppt/slides/_rels/slide119.xml.rels><?xml version="1.0" encoding="UTF-8" standalone="yes" ?><Relationships xmlns="http://schemas.openxmlformats.org/package/2006/relationships"><Relationship Id="rId2" Target="../media/image228.jpeg" Type="http://schemas.openxmlformats.org/officeDocument/2006/relationships/image"/><Relationship Id="rId1" Target="../slideLayouts/slideLayout33.xml" Type="http://schemas.openxmlformats.org/officeDocument/2006/relationships/slideLayout"/></Relationships>
</file>

<file path=ppt/slides/_rels/slide1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120.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121.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122.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123.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124.xml.rels><?xml version="1.0" encoding="UTF-8" standalone="yes" ?><Relationships xmlns="http://schemas.openxmlformats.org/package/2006/relationships"><Relationship Id="rId3" Target="../media/image230.png" Type="http://schemas.openxmlformats.org/officeDocument/2006/relationships/image"/><Relationship Id="rId2" Target="../media/image229.jpeg" Type="http://schemas.openxmlformats.org/officeDocument/2006/relationships/image"/><Relationship Id="rId1" Target="../slideLayouts/slideLayout29.xml" Type="http://schemas.openxmlformats.org/officeDocument/2006/relationships/slideLayout"/></Relationships>
</file>

<file path=ppt/slides/_rels/slide125.xml.rels><?xml version="1.0" encoding="UTF-8" standalone="yes"?>
<Relationships xmlns="http://schemas.openxmlformats.org/package/2006/relationships"><Relationship Id="rId2" Type="http://schemas.openxmlformats.org/officeDocument/2006/relationships/image" Target="../media/image231.jpeg"/><Relationship Id="rId1" Type="http://schemas.openxmlformats.org/officeDocument/2006/relationships/slideLayout" Target="../slideLayouts/slideLayout33.xml"/></Relationships>
</file>

<file path=ppt/slides/_rels/slide126.xml.rels><?xml version="1.0" encoding="UTF-8" standalone="yes"?>
<Relationships xmlns="http://schemas.openxmlformats.org/package/2006/relationships"><Relationship Id="rId2" Type="http://schemas.openxmlformats.org/officeDocument/2006/relationships/image" Target="../media/image232.jpeg"/><Relationship Id="rId1" Type="http://schemas.openxmlformats.org/officeDocument/2006/relationships/slideLayout" Target="../slideLayouts/slideLayout34.xml"/></Relationships>
</file>

<file path=ppt/slides/_rels/slide127.xml.rels><?xml version="1.0" encoding="UTF-8" standalone="yes"?>
<Relationships xmlns="http://schemas.openxmlformats.org/package/2006/relationships"><Relationship Id="rId2" Type="http://schemas.openxmlformats.org/officeDocument/2006/relationships/image" Target="../media/image233.jpg"/><Relationship Id="rId1" Type="http://schemas.openxmlformats.org/officeDocument/2006/relationships/slideLayout" Target="../slideLayouts/slideLayout29.xml"/></Relationships>
</file>

<file path=ppt/slides/_rels/slide128.xml.rels><?xml version="1.0" encoding="UTF-8" standalone="yes"?>
<Relationships xmlns="http://schemas.openxmlformats.org/package/2006/relationships"><Relationship Id="rId2" Type="http://schemas.openxmlformats.org/officeDocument/2006/relationships/image" Target="../media/image234.jpeg"/><Relationship Id="rId1" Type="http://schemas.openxmlformats.org/officeDocument/2006/relationships/slideLayout" Target="../slideLayouts/slideLayout29.xml"/></Relationships>
</file>

<file path=ppt/slides/_rels/slide129.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_rels/slide13.xml.rels><?xml version="1.0" encoding="UTF-8" standalone="yes" ?><Relationships xmlns="http://schemas.openxmlformats.org/package/2006/relationships"><Relationship Id="rId3" Target="../media/image14.jpeg" Type="http://schemas.openxmlformats.org/officeDocument/2006/relationships/image"/><Relationship Id="rId7" Target="../media/image4.jpeg" Type="http://schemas.openxmlformats.org/officeDocument/2006/relationships/image"/><Relationship Id="rId2" Target="../media/image13.jpeg" Type="http://schemas.openxmlformats.org/officeDocument/2006/relationships/image"/><Relationship Id="rId1" Target="../slideLayouts/slideLayout2.xml" Type="http://schemas.openxmlformats.org/officeDocument/2006/relationships/slideLayout"/><Relationship Id="rId6" Target="../media/image17.jpeg" Type="http://schemas.openxmlformats.org/officeDocument/2006/relationships/image"/><Relationship Id="rId5" Target="../media/image16.jpeg" Type="http://schemas.openxmlformats.org/officeDocument/2006/relationships/image"/><Relationship Id="rId4" Target="../media/image15.jpeg" Type="http://schemas.openxmlformats.org/officeDocument/2006/relationships/image"/></Relationships>
</file>

<file path=ppt/slides/_rels/slide130.xml.rels><?xml version="1.0" encoding="UTF-8" standalone="yes" ?><Relationships xmlns="http://schemas.openxmlformats.org/package/2006/relationships"><Relationship Id="rId3" Target="../media/image236.png" Type="http://schemas.openxmlformats.org/officeDocument/2006/relationships/image"/><Relationship Id="rId7" Target="../media/image240.jpeg" Type="http://schemas.openxmlformats.org/officeDocument/2006/relationships/image"/><Relationship Id="rId2" Target="../media/image235.jpeg" Type="http://schemas.openxmlformats.org/officeDocument/2006/relationships/image"/><Relationship Id="rId1" Target="../slideLayouts/slideLayout29.xml" Type="http://schemas.openxmlformats.org/officeDocument/2006/relationships/slideLayout"/><Relationship Id="rId6" Target="../media/image239.jpeg" Type="http://schemas.openxmlformats.org/officeDocument/2006/relationships/image"/><Relationship Id="rId5" Target="../media/image238.jpeg" Type="http://schemas.openxmlformats.org/officeDocument/2006/relationships/image"/><Relationship Id="rId4" Target="../media/image237.jpeg" Type="http://schemas.openxmlformats.org/officeDocument/2006/relationships/image"/></Relationships>
</file>

<file path=ppt/slides/_rels/slide131.xml.rels><?xml version="1.0" encoding="UTF-8" standalone="yes" ?><Relationships xmlns="http://schemas.openxmlformats.org/package/2006/relationships"><Relationship Id="rId8" Target="../media/hdphoto8.wdp" Type="http://schemas.microsoft.com/office/2007/relationships/hdphoto"/><Relationship Id="rId3" Target="../media/image241.jpeg" Type="http://schemas.openxmlformats.org/officeDocument/2006/relationships/image"/><Relationship Id="rId7" Target="../media/image243.jpeg" Type="http://schemas.openxmlformats.org/officeDocument/2006/relationships/image"/><Relationship Id="rId2" Target="../media/image239.jpeg" Type="http://schemas.openxmlformats.org/officeDocument/2006/relationships/image"/><Relationship Id="rId1" Target="../slideLayouts/slideLayout29.xml" Type="http://schemas.openxmlformats.org/officeDocument/2006/relationships/slideLayout"/><Relationship Id="rId6" Target="../media/hdphoto7.wdp" Type="http://schemas.microsoft.com/office/2007/relationships/hdphoto"/><Relationship Id="rId5" Target="../media/image242.png" Type="http://schemas.openxmlformats.org/officeDocument/2006/relationships/image"/><Relationship Id="rId4" Target="../media/hdphoto6.wdp" Type="http://schemas.microsoft.com/office/2007/relationships/hdphoto"/></Relationships>
</file>

<file path=ppt/slides/_rels/slide132.xml.rels><?xml version="1.0" encoding="UTF-8" standalone="yes"?>
<Relationships xmlns="http://schemas.openxmlformats.org/package/2006/relationships"><Relationship Id="rId2" Type="http://schemas.openxmlformats.org/officeDocument/2006/relationships/image" Target="../media/image244.jpeg"/><Relationship Id="rId1" Type="http://schemas.openxmlformats.org/officeDocument/2006/relationships/slideLayout" Target="../slideLayouts/slideLayout34.xml"/></Relationships>
</file>

<file path=ppt/slides/_rels/slide133.xml.rels><?xml version="1.0" encoding="UTF-8" standalone="yes" ?><Relationships xmlns="http://schemas.openxmlformats.org/package/2006/relationships"><Relationship Id="rId3" Target="../media/image246.jpeg" Type="http://schemas.openxmlformats.org/officeDocument/2006/relationships/image"/><Relationship Id="rId2" Target="../media/image245.jpeg" Type="http://schemas.openxmlformats.org/officeDocument/2006/relationships/image"/><Relationship Id="rId1" Target="../slideLayouts/slideLayout34.xml" Type="http://schemas.openxmlformats.org/officeDocument/2006/relationships/slideLayout"/><Relationship Id="rId4" Target="../media/image247.jpeg" Type="http://schemas.openxmlformats.org/officeDocument/2006/relationships/image"/></Relationships>
</file>

<file path=ppt/slides/_rels/slide134.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135.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136.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137.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_rels/slide138.xml.rels><?xml version="1.0" encoding="UTF-8" standalone="yes" ?><Relationships xmlns="http://schemas.openxmlformats.org/package/2006/relationships"><Relationship Id="rId3" Target="../media/image249.jpeg" Type="http://schemas.openxmlformats.org/officeDocument/2006/relationships/image"/><Relationship Id="rId7" Target="../media/image253.jpeg" Type="http://schemas.openxmlformats.org/officeDocument/2006/relationships/image"/><Relationship Id="rId2" Target="../media/image248.GIF" Type="http://schemas.openxmlformats.org/officeDocument/2006/relationships/image"/><Relationship Id="rId1" Target="../slideLayouts/slideLayout31.xml" Type="http://schemas.openxmlformats.org/officeDocument/2006/relationships/slideLayout"/><Relationship Id="rId6" Target="../media/image252.jpeg" Type="http://schemas.openxmlformats.org/officeDocument/2006/relationships/image"/><Relationship Id="rId5" Target="../media/image251.jpeg" Type="http://schemas.openxmlformats.org/officeDocument/2006/relationships/image"/><Relationship Id="rId4" Target="../media/image250.jpeg" Type="http://schemas.openxmlformats.org/officeDocument/2006/relationships/image"/></Relationships>
</file>

<file path=ppt/slides/_rels/slide139.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_rels/slide14.xml.rels><?xml version="1.0" encoding="UTF-8" standalone="yes" ?><Relationships xmlns="http://schemas.openxmlformats.org/package/2006/relationships"><Relationship Id="rId3" Target="../media/image19.jpeg" Type="http://schemas.openxmlformats.org/officeDocument/2006/relationships/image"/><Relationship Id="rId2" Target="../media/image18.jpeg" Type="http://schemas.openxmlformats.org/officeDocument/2006/relationships/image"/><Relationship Id="rId1" Target="../slideLayouts/slideLayout7.xml" Type="http://schemas.openxmlformats.org/officeDocument/2006/relationships/slideLayout"/><Relationship Id="rId6" Target="../media/image22.jpeg" Type="http://schemas.openxmlformats.org/officeDocument/2006/relationships/image"/><Relationship Id="rId5" Target="../media/image21.jpeg" Type="http://schemas.openxmlformats.org/officeDocument/2006/relationships/image"/><Relationship Id="rId4" Target="../media/image20.jpeg" Type="http://schemas.openxmlformats.org/officeDocument/2006/relationships/image"/></Relationships>
</file>

<file path=ppt/slides/_rels/slide140.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141.xml.rels><?xml version="1.0" encoding="UTF-8" standalone="yes" ?><Relationships xmlns="http://schemas.openxmlformats.org/package/2006/relationships"><Relationship Id="rId3" Target="../media/image255.jpeg" Type="http://schemas.openxmlformats.org/officeDocument/2006/relationships/image"/><Relationship Id="rId2" Target="../media/image254.jpeg" Type="http://schemas.openxmlformats.org/officeDocument/2006/relationships/image"/><Relationship Id="rId1" Target="../slideLayouts/slideLayout29.xml" Type="http://schemas.openxmlformats.org/officeDocument/2006/relationships/slideLayout"/><Relationship Id="rId5" Target="../media/image257.jpeg" Type="http://schemas.openxmlformats.org/officeDocument/2006/relationships/image"/><Relationship Id="rId4" Target="../media/image256.jpeg" Type="http://schemas.openxmlformats.org/officeDocument/2006/relationships/image"/></Relationships>
</file>

<file path=ppt/slides/_rels/slide142.xml.rels><?xml version="1.0" encoding="UTF-8" standalone="yes"?>
<Relationships xmlns="http://schemas.openxmlformats.org/package/2006/relationships"><Relationship Id="rId2" Type="http://schemas.openxmlformats.org/officeDocument/2006/relationships/image" Target="../media/image258.png"/><Relationship Id="rId1" Type="http://schemas.openxmlformats.org/officeDocument/2006/relationships/slideLayout" Target="../slideLayouts/slideLayout34.xml"/></Relationships>
</file>

<file path=ppt/slides/_rels/slide143.xml.rels><?xml version="1.0" encoding="UTF-8" standalone="yes"?>
<Relationships xmlns="http://schemas.openxmlformats.org/package/2006/relationships"><Relationship Id="rId8" Type="http://schemas.openxmlformats.org/officeDocument/2006/relationships/image" Target="../media/image259.jpeg"/><Relationship Id="rId3" Type="http://schemas.openxmlformats.org/officeDocument/2006/relationships/hyperlink" Target="http://www.mountliteraghogali.com/" TargetMode="External"/><Relationship Id="rId7" Type="http://schemas.openxmlformats.org/officeDocument/2006/relationships/hyperlink" Target="https://instagram.com/mlzs_besa?igshid=MzRlODBiNWFlZA" TargetMode="External"/><Relationship Id="rId2" Type="http://schemas.openxmlformats.org/officeDocument/2006/relationships/image" Target="../media/image8.png"/><Relationship Id="rId1" Type="http://schemas.openxmlformats.org/officeDocument/2006/relationships/slideLayout" Target="../slideLayouts/slideLayout34.xml"/><Relationship Id="rId6" Type="http://schemas.openxmlformats.org/officeDocument/2006/relationships/hyperlink" Target="https://www.youtube.com/channel/UCAR4GcspgghrllvzTncGgmg" TargetMode="External"/><Relationship Id="rId5" Type="http://schemas.openxmlformats.org/officeDocument/2006/relationships/hyperlink" Target="https://www.facebook.com/mountliterabesa/" TargetMode="External"/><Relationship Id="rId4" Type="http://schemas.openxmlformats.org/officeDocument/2006/relationships/image" Target="../media/image3.jpeg"/><Relationship Id="rId9" Type="http://schemas.openxmlformats.org/officeDocument/2006/relationships/image" Target="../media/image260.jpeg"/></Relationships>
</file>

<file path=ppt/slides/_rels/slide144.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15.xml.rels><?xml version="1.0" encoding="UTF-8" standalone="yes" ?><Relationships xmlns="http://schemas.openxmlformats.org/package/2006/relationships"><Relationship Id="rId3" Target="../media/image24.jpeg" Type="http://schemas.openxmlformats.org/officeDocument/2006/relationships/image"/><Relationship Id="rId2" Target="../media/image23.jpeg" Type="http://schemas.openxmlformats.org/officeDocument/2006/relationships/image"/><Relationship Id="rId1" Target="../slideLayouts/slideLayout7.xml" Type="http://schemas.openxmlformats.org/officeDocument/2006/relationships/slideLayout"/><Relationship Id="rId4" Target="../media/image25.jpeg" Type="http://schemas.openxmlformats.org/officeDocument/2006/relationships/image"/></Relationships>
</file>

<file path=ppt/slides/_rels/slide16.xml.rels><?xml version="1.0" encoding="UTF-8" standalone="yes" ?><Relationships xmlns="http://schemas.openxmlformats.org/package/2006/relationships"><Relationship Id="rId8" Target="../media/image31.jpeg" Type="http://schemas.openxmlformats.org/officeDocument/2006/relationships/image"/><Relationship Id="rId3" Target="../media/image26.jpeg" Type="http://schemas.openxmlformats.org/officeDocument/2006/relationships/image"/><Relationship Id="rId7" Target="../media/image30.jpeg" Type="http://schemas.openxmlformats.org/officeDocument/2006/relationships/image"/><Relationship Id="rId2" Target="../media/image3.jpeg" Type="http://schemas.openxmlformats.org/officeDocument/2006/relationships/image"/><Relationship Id="rId1" Target="../slideLayouts/slideLayout7.xml" Type="http://schemas.openxmlformats.org/officeDocument/2006/relationships/slideLayout"/><Relationship Id="rId6" Target="../media/image29.jpeg" Type="http://schemas.openxmlformats.org/officeDocument/2006/relationships/image"/><Relationship Id="rId5" Target="../media/image28.jpeg" Type="http://schemas.openxmlformats.org/officeDocument/2006/relationships/image"/><Relationship Id="rId10" Target="../media/image33.jpeg" Type="http://schemas.openxmlformats.org/officeDocument/2006/relationships/image"/><Relationship Id="rId4" Target="../media/image27.jpeg" Type="http://schemas.openxmlformats.org/officeDocument/2006/relationships/image"/><Relationship Id="rId9" Target="../media/image32.jpeg" Type="http://schemas.openxmlformats.org/officeDocument/2006/relationships/image"/></Relationships>
</file>

<file path=ppt/slides/_rels/slide17.xml.rels><?xml version="1.0" encoding="UTF-8" standalone="yes" ?><Relationships xmlns="http://schemas.openxmlformats.org/package/2006/relationships"><Relationship Id="rId3" Target="../media/image35.jpeg" Type="http://schemas.openxmlformats.org/officeDocument/2006/relationships/image"/><Relationship Id="rId2" Target="../media/image34.jpeg" Type="http://schemas.openxmlformats.org/officeDocument/2006/relationships/image"/><Relationship Id="rId1" Target="../slideLayouts/slideLayout7.xml" Type="http://schemas.openxmlformats.org/officeDocument/2006/relationships/slideLayout"/></Relationships>
</file>

<file path=ppt/slides/_rels/slide18.xml.rels><?xml version="1.0" encoding="UTF-8" standalone="yes" ?><Relationships xmlns="http://schemas.openxmlformats.org/package/2006/relationships"><Relationship Id="rId3" Target="../media/image37.jpeg" Type="http://schemas.openxmlformats.org/officeDocument/2006/relationships/image"/><Relationship Id="rId2" Target="../media/image36.jpeg" Type="http://schemas.openxmlformats.org/officeDocument/2006/relationships/image"/><Relationship Id="rId1" Target="../slideLayouts/slideLayout7.xml" Type="http://schemas.openxmlformats.org/officeDocument/2006/relationships/slideLayout"/><Relationship Id="rId4" Target="../media/image38.jpeg" Type="http://schemas.openxmlformats.org/officeDocument/2006/relationships/image"/></Relationships>
</file>

<file path=ppt/slides/_rels/slide19.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image" Target="../media/image39.jpeg"/><Relationship Id="rId1" Type="http://schemas.openxmlformats.org/officeDocument/2006/relationships/slideLayout" Target="../slideLayouts/slideLayout7.xml"/><Relationship Id="rId5" Type="http://schemas.openxmlformats.org/officeDocument/2006/relationships/image" Target="../media/image42.jpeg"/><Relationship Id="rId4" Type="http://schemas.openxmlformats.org/officeDocument/2006/relationships/image" Target="../media/image41.jpeg"/></Relationships>
</file>

<file path=ppt/slides/_rels/slide2.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3" Target="../media/image44.jpeg" Type="http://schemas.openxmlformats.org/officeDocument/2006/relationships/image"/><Relationship Id="rId7" Target="../media/image47.jpeg" Type="http://schemas.openxmlformats.org/officeDocument/2006/relationships/image"/><Relationship Id="rId2" Target="../media/image43.jpeg" Type="http://schemas.openxmlformats.org/officeDocument/2006/relationships/image"/><Relationship Id="rId1" Target="../slideLayouts/slideLayout2.xml" Type="http://schemas.openxmlformats.org/officeDocument/2006/relationships/slideLayout"/><Relationship Id="rId6" Target="../media/image36.jpeg" Type="http://schemas.openxmlformats.org/officeDocument/2006/relationships/image"/><Relationship Id="rId5" Target="../media/image46.jpeg" Type="http://schemas.openxmlformats.org/officeDocument/2006/relationships/image"/><Relationship Id="rId4" Target="../media/image45.jpeg" Type="http://schemas.openxmlformats.org/officeDocument/2006/relationships/image"/></Relationships>
</file>

<file path=ppt/slides/_rels/slide21.xml.rels><?xml version="1.0" encoding="UTF-8" standalone="yes" ?><Relationships xmlns="http://schemas.openxmlformats.org/package/2006/relationships"><Relationship Id="rId8" Target="../media/image38.jpeg" Type="http://schemas.openxmlformats.org/officeDocument/2006/relationships/image"/><Relationship Id="rId3" Target="../media/image49.jpeg" Type="http://schemas.openxmlformats.org/officeDocument/2006/relationships/image"/><Relationship Id="rId7" Target="../media/image53.jpeg" Type="http://schemas.openxmlformats.org/officeDocument/2006/relationships/image"/><Relationship Id="rId2" Target="../media/image48.jpeg" Type="http://schemas.openxmlformats.org/officeDocument/2006/relationships/image"/><Relationship Id="rId1" Target="../slideLayouts/slideLayout2.xml" Type="http://schemas.openxmlformats.org/officeDocument/2006/relationships/slideLayout"/><Relationship Id="rId6" Target="../media/image52.jpeg" Type="http://schemas.openxmlformats.org/officeDocument/2006/relationships/image"/><Relationship Id="rId5" Target="../media/image51.jpeg" Type="http://schemas.openxmlformats.org/officeDocument/2006/relationships/image"/><Relationship Id="rId4" Target="../media/image50.jpeg" Type="http://schemas.openxmlformats.org/officeDocument/2006/relationships/image"/><Relationship Id="rId9" Target="../media/image54.jpeg" Type="http://schemas.openxmlformats.org/officeDocument/2006/relationships/image"/></Relationships>
</file>

<file path=ppt/slides/_rels/slide22.xml.rels><?xml version="1.0" encoding="UTF-8" standalone="yes" ?><Relationships xmlns="http://schemas.openxmlformats.org/package/2006/relationships"><Relationship Id="rId8" Target="../media/image61.jpeg" Type="http://schemas.openxmlformats.org/officeDocument/2006/relationships/image"/><Relationship Id="rId13" Target="../media/image66.jpeg" Type="http://schemas.openxmlformats.org/officeDocument/2006/relationships/image"/><Relationship Id="rId3" Target="../media/image56.jpeg" Type="http://schemas.openxmlformats.org/officeDocument/2006/relationships/image"/><Relationship Id="rId7" Target="../media/image60.jpeg" Type="http://schemas.openxmlformats.org/officeDocument/2006/relationships/image"/><Relationship Id="rId12" Target="../media/image65.jpeg" Type="http://schemas.openxmlformats.org/officeDocument/2006/relationships/image"/><Relationship Id="rId2" Target="../media/image55.jpeg" Type="http://schemas.openxmlformats.org/officeDocument/2006/relationships/image"/><Relationship Id="rId1" Target="../slideLayouts/slideLayout7.xml" Type="http://schemas.openxmlformats.org/officeDocument/2006/relationships/slideLayout"/><Relationship Id="rId6" Target="../media/image59.jpeg" Type="http://schemas.openxmlformats.org/officeDocument/2006/relationships/image"/><Relationship Id="rId11" Target="../media/image64.jpeg" Type="http://schemas.openxmlformats.org/officeDocument/2006/relationships/image"/><Relationship Id="rId5" Target="../media/image58.jpeg" Type="http://schemas.openxmlformats.org/officeDocument/2006/relationships/image"/><Relationship Id="rId10" Target="../media/image63.jpeg" Type="http://schemas.openxmlformats.org/officeDocument/2006/relationships/image"/><Relationship Id="rId4" Target="../media/image57.jpeg" Type="http://schemas.openxmlformats.org/officeDocument/2006/relationships/image"/><Relationship Id="rId9" Target="../media/image62.jpeg" Type="http://schemas.openxmlformats.org/officeDocument/2006/relationships/image"/><Relationship Id="rId14" Target="../media/image67.jpeg" Type="http://schemas.openxmlformats.org/officeDocument/2006/relationships/image"/></Relationships>
</file>

<file path=ppt/slides/_rels/slide23.xml.rels><?xml version="1.0" encoding="UTF-8" standalone="yes" ?><Relationships xmlns="http://schemas.openxmlformats.org/package/2006/relationships"><Relationship Id="rId2" Target="../media/image68.jpeg" Type="http://schemas.openxmlformats.org/officeDocument/2006/relationships/image"/><Relationship Id="rId1" Target="../slideLayouts/slideLayout7.xml" Type="http://schemas.openxmlformats.org/officeDocument/2006/relationships/slideLayout"/></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arget="../media/image70.jpeg" Type="http://schemas.openxmlformats.org/officeDocument/2006/relationships/image"/><Relationship Id="rId2" Target="../media/image69.jpeg" Type="http://schemas.openxmlformats.org/officeDocument/2006/relationships/image"/><Relationship Id="rId1" Target="../slideLayouts/slideLayout17.xml" Type="http://schemas.openxmlformats.org/officeDocument/2006/relationships/slideLayout"/><Relationship Id="rId4" Target="../media/image71.jpeg" Type="http://schemas.openxmlformats.org/officeDocument/2006/relationships/image"/></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27.xml.rels><?xml version="1.0" encoding="UTF-8" standalone="yes"?>
<Relationships xmlns="http://schemas.openxmlformats.org/package/2006/relationships"><Relationship Id="rId2" Type="http://schemas.openxmlformats.org/officeDocument/2006/relationships/image" Target="../media/image72.jpeg"/><Relationship Id="rId1" Type="http://schemas.openxmlformats.org/officeDocument/2006/relationships/slideLayout" Target="../slideLayouts/slideLayout18.xml"/></Relationships>
</file>

<file path=ppt/slides/_rels/slide28.xml.rels><?xml version="1.0" encoding="UTF-8" standalone="yes" ?><Relationships xmlns="http://schemas.openxmlformats.org/package/2006/relationships"><Relationship Id="rId2" Target="../media/image73.jpeg" Type="http://schemas.openxmlformats.org/officeDocument/2006/relationships/image"/><Relationship Id="rId1" Target="../slideLayouts/slideLayout18.xml" Type="http://schemas.openxmlformats.org/officeDocument/2006/relationships/slideLayout"/></Relationships>
</file>

<file path=ppt/slides/_rels/slide29.xml.rels><?xml version="1.0" encoding="UTF-8" standalone="yes"?>
<Relationships xmlns="http://schemas.openxmlformats.org/package/2006/relationships"><Relationship Id="rId3" Type="http://schemas.openxmlformats.org/officeDocument/2006/relationships/image" Target="../media/image75.jpeg"/><Relationship Id="rId2" Type="http://schemas.openxmlformats.org/officeDocument/2006/relationships/image" Target="../media/image74.jpeg"/><Relationship Id="rId1" Type="http://schemas.openxmlformats.org/officeDocument/2006/relationships/slideLayout" Target="../slideLayouts/slideLayout18.xml"/><Relationship Id="rId5" Type="http://schemas.openxmlformats.org/officeDocument/2006/relationships/image" Target="../media/image77.jpg"/><Relationship Id="rId4" Type="http://schemas.openxmlformats.org/officeDocument/2006/relationships/image" Target="../media/image76.jpeg"/></Relationships>
</file>

<file path=ppt/slides/_rels/slide3.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3" Target="../media/image79.jpeg" Type="http://schemas.openxmlformats.org/officeDocument/2006/relationships/image"/><Relationship Id="rId2" Target="../media/image78.jpeg" Type="http://schemas.openxmlformats.org/officeDocument/2006/relationships/image"/><Relationship Id="rId1" Target="../slideLayouts/slideLayout17.xml" Type="http://schemas.openxmlformats.org/officeDocument/2006/relationships/slideLayout"/></Relationships>
</file>

<file path=ppt/slides/_rels/slide31.xml.rels><?xml version="1.0" encoding="UTF-8" standalone="yes" ?><Relationships xmlns="http://schemas.openxmlformats.org/package/2006/relationships"><Relationship Id="rId3" Target="../media/image81.jpeg" Type="http://schemas.openxmlformats.org/officeDocument/2006/relationships/image"/><Relationship Id="rId2" Target="../media/image80.jpeg" Type="http://schemas.openxmlformats.org/officeDocument/2006/relationships/image"/><Relationship Id="rId1" Target="../slideLayouts/slideLayout17.xml" Type="http://schemas.openxmlformats.org/officeDocument/2006/relationships/slideLayout"/><Relationship Id="rId4" Target="../media/image82.jpeg" Type="http://schemas.openxmlformats.org/officeDocument/2006/relationships/image"/></Relationships>
</file>

<file path=ppt/slides/_rels/slide32.xml.rels><?xml version="1.0" encoding="UTF-8" standalone="yes" ?><Relationships xmlns="http://schemas.openxmlformats.org/package/2006/relationships"><Relationship Id="rId3" Target="../media/image84.jpeg" Type="http://schemas.openxmlformats.org/officeDocument/2006/relationships/image"/><Relationship Id="rId2" Target="../media/image83.jpeg" Type="http://schemas.openxmlformats.org/officeDocument/2006/relationships/image"/><Relationship Id="rId1" Target="../slideLayouts/slideLayout17.xml" Type="http://schemas.openxmlformats.org/officeDocument/2006/relationships/slideLayout"/><Relationship Id="rId4" Target="../media/image85.jpeg" Type="http://schemas.openxmlformats.org/officeDocument/2006/relationships/image"/></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34.xml.rels><?xml version="1.0" encoding="UTF-8" standalone="yes"?>
<Relationships xmlns="http://schemas.openxmlformats.org/package/2006/relationships"><Relationship Id="rId3" Type="http://schemas.openxmlformats.org/officeDocument/2006/relationships/image" Target="../media/image87.jpeg"/><Relationship Id="rId2" Type="http://schemas.openxmlformats.org/officeDocument/2006/relationships/image" Target="../media/image86.jpe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89.jpeg"/><Relationship Id="rId2" Type="http://schemas.openxmlformats.org/officeDocument/2006/relationships/image" Target="../media/image88.jpeg"/><Relationship Id="rId1" Type="http://schemas.openxmlformats.org/officeDocument/2006/relationships/slideLayout" Target="../slideLayouts/slideLayout2.xml"/><Relationship Id="rId4" Type="http://schemas.openxmlformats.org/officeDocument/2006/relationships/image" Target="../media/image3.jpeg"/></Relationships>
</file>

<file path=ppt/slides/_rels/slide36.xml.rels><?xml version="1.0" encoding="UTF-8" standalone="yes" ?><Relationships xmlns="http://schemas.openxmlformats.org/package/2006/relationships"><Relationship Id="rId2" Target="../media/image90.jpeg" Type="http://schemas.openxmlformats.org/officeDocument/2006/relationships/image"/><Relationship Id="rId1" Target="../slideLayouts/slideLayout29.xml" Type="http://schemas.openxmlformats.org/officeDocument/2006/relationships/slideLayout"/></Relationships>
</file>

<file path=ppt/slides/_rels/slide37.xml.rels><?xml version="1.0" encoding="UTF-8" standalone="yes" ?><Relationships xmlns="http://schemas.openxmlformats.org/package/2006/relationships"><Relationship Id="rId3" Target="../media/hdphoto1.wdp" Type="http://schemas.microsoft.com/office/2007/relationships/hdphoto"/><Relationship Id="rId2" Target="../media/image91.jpeg" Type="http://schemas.openxmlformats.org/officeDocument/2006/relationships/image"/><Relationship Id="rId1" Target="../slideLayouts/slideLayout2.xml" Type="http://schemas.openxmlformats.org/officeDocument/2006/relationships/slideLayout"/><Relationship Id="rId5" Target="../media/image93.jpeg" Type="http://schemas.openxmlformats.org/officeDocument/2006/relationships/image"/><Relationship Id="rId4" Target="../media/image92.jpeg" Type="http://schemas.openxmlformats.org/officeDocument/2006/relationships/image"/></Relationships>
</file>

<file path=ppt/slides/_rels/slide38.xml.rels><?xml version="1.0" encoding="UTF-8" standalone="yes" ?><Relationships xmlns="http://schemas.openxmlformats.org/package/2006/relationships"><Relationship Id="rId3" Target="../media/image95.jpeg" Type="http://schemas.openxmlformats.org/officeDocument/2006/relationships/image"/><Relationship Id="rId2" Target="../media/image94.jpeg" Type="http://schemas.openxmlformats.org/officeDocument/2006/relationships/image"/><Relationship Id="rId1" Target="../slideLayouts/slideLayout2.xml" Type="http://schemas.openxmlformats.org/officeDocument/2006/relationships/slideLayout"/><Relationship Id="rId5" Target="../media/image96.jpeg" Type="http://schemas.openxmlformats.org/officeDocument/2006/relationships/image"/><Relationship Id="rId4" Target="../media/hdphoto2.wdp" Type="http://schemas.microsoft.com/office/2007/relationships/hdphoto"/></Relationships>
</file>

<file path=ppt/slides/_rels/slide39.xml.rels><?xml version="1.0" encoding="UTF-8" standalone="yes" ?><Relationships xmlns="http://schemas.openxmlformats.org/package/2006/relationships"><Relationship Id="rId3" Target="../media/image98.jpeg" Type="http://schemas.openxmlformats.org/officeDocument/2006/relationships/image"/><Relationship Id="rId2" Target="../media/image97.jpeg" Type="http://schemas.openxmlformats.org/officeDocument/2006/relationships/image"/><Relationship Id="rId1" Target="../slideLayouts/slideLayout7.xml" Type="http://schemas.openxmlformats.org/officeDocument/2006/relationships/slideLayout"/><Relationship Id="rId5" Target="../media/image100.jpeg" Type="http://schemas.openxmlformats.org/officeDocument/2006/relationships/image"/><Relationship Id="rId4" Target="../media/image99.jpeg" Type="http://schemas.openxmlformats.org/officeDocument/2006/relationships/image"/></Relationships>
</file>

<file path=ppt/slides/_rels/slide4.xml.rels><?xml version="1.0" encoding="UTF-8" standalone="yes" ?><Relationships xmlns="http://schemas.openxmlformats.org/package/2006/relationships"><Relationship Id="rId2" Target="../media/image7.jpeg" Type="http://schemas.openxmlformats.org/officeDocument/2006/relationships/image"/><Relationship Id="rId1" Target="../slideLayouts/slideLayout6.xml" Type="http://schemas.openxmlformats.org/officeDocument/2006/relationships/slideLayout"/></Relationships>
</file>

<file path=ppt/slides/_rels/slide40.xml.rels><?xml version="1.0" encoding="UTF-8" standalone="yes"?>
<Relationships xmlns="http://schemas.openxmlformats.org/package/2006/relationships"><Relationship Id="rId3" Type="http://schemas.openxmlformats.org/officeDocument/2006/relationships/image" Target="../media/image102.jpeg"/><Relationship Id="rId2" Type="http://schemas.openxmlformats.org/officeDocument/2006/relationships/image" Target="../media/image101.jpeg"/><Relationship Id="rId1" Type="http://schemas.openxmlformats.org/officeDocument/2006/relationships/slideLayout" Target="../slideLayouts/slideLayout2.xml"/><Relationship Id="rId6" Type="http://schemas.openxmlformats.org/officeDocument/2006/relationships/image" Target="../media/image105.jpeg"/><Relationship Id="rId5" Type="http://schemas.openxmlformats.org/officeDocument/2006/relationships/image" Target="../media/image104.jpeg"/><Relationship Id="rId4" Type="http://schemas.openxmlformats.org/officeDocument/2006/relationships/image" Target="../media/image103.jpeg"/></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arget="../media/image107.jpeg" Type="http://schemas.openxmlformats.org/officeDocument/2006/relationships/image"/><Relationship Id="rId2" Target="../media/image106.jpeg" Type="http://schemas.openxmlformats.org/officeDocument/2006/relationships/image"/><Relationship Id="rId1" Target="../slideLayouts/slideLayout33.xml" Type="http://schemas.openxmlformats.org/officeDocument/2006/relationships/slideLayout"/></Relationships>
</file>

<file path=ppt/slides/_rels/slide43.xml.rels><?xml version="1.0" encoding="UTF-8" standalone="yes" ?><Relationships xmlns="http://schemas.openxmlformats.org/package/2006/relationships"><Relationship Id="rId3" Target="../media/image109.jpeg" Type="http://schemas.openxmlformats.org/officeDocument/2006/relationships/image"/><Relationship Id="rId2" Target="../media/image108.jpeg" Type="http://schemas.openxmlformats.org/officeDocument/2006/relationships/image"/><Relationship Id="rId1" Target="../slideLayouts/slideLayout33.xml" Type="http://schemas.openxmlformats.org/officeDocument/2006/relationships/slideLayout"/></Relationships>
</file>

<file path=ppt/slides/_rels/slide44.xml.rels><?xml version="1.0" encoding="UTF-8" standalone="yes" ?><Relationships xmlns="http://schemas.openxmlformats.org/package/2006/relationships"><Relationship Id="rId3" Target="../media/image111.jpeg" Type="http://schemas.openxmlformats.org/officeDocument/2006/relationships/image"/><Relationship Id="rId2" Target="../media/image110.jpeg" Type="http://schemas.openxmlformats.org/officeDocument/2006/relationships/image"/><Relationship Id="rId1" Target="../slideLayouts/slideLayout33.xml" Type="http://schemas.openxmlformats.org/officeDocument/2006/relationships/slideLayout"/></Relationships>
</file>

<file path=ppt/slides/_rels/slide45.xml.rels><?xml version="1.0" encoding="UTF-8" standalone="yes"?>
<Relationships xmlns="http://schemas.openxmlformats.org/package/2006/relationships"><Relationship Id="rId3" Type="http://schemas.openxmlformats.org/officeDocument/2006/relationships/image" Target="../media/image113.jpeg"/><Relationship Id="rId2" Type="http://schemas.openxmlformats.org/officeDocument/2006/relationships/image" Target="../media/image112.jpeg"/><Relationship Id="rId1" Type="http://schemas.openxmlformats.org/officeDocument/2006/relationships/slideLayout" Target="../slideLayouts/slideLayout33.xml"/></Relationships>
</file>

<file path=ppt/slides/_rels/slide46.xml.rels><?xml version="1.0" encoding="UTF-8" standalone="yes"?>
<Relationships xmlns="http://schemas.openxmlformats.org/package/2006/relationships"><Relationship Id="rId2" Type="http://schemas.openxmlformats.org/officeDocument/2006/relationships/image" Target="../media/image114.jpe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arget="../media/image116.jpeg" Type="http://schemas.openxmlformats.org/officeDocument/2006/relationships/image"/><Relationship Id="rId2" Target="../media/image115.jpeg" Type="http://schemas.openxmlformats.org/officeDocument/2006/relationships/image"/><Relationship Id="rId1" Target="../slideLayouts/slideLayout6.xml" Type="http://schemas.openxmlformats.org/officeDocument/2006/relationships/slideLayout"/></Relationships>
</file>

<file path=ppt/slides/_rels/slide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xml"/><Relationship Id="rId1" Type="http://schemas.openxmlformats.org/officeDocument/2006/relationships/slideLayout" Target="../slideLayouts/slideLayout7.xml"/><Relationship Id="rId5" Type="http://schemas.openxmlformats.org/officeDocument/2006/relationships/image" Target="../media/image9.jpeg"/><Relationship Id="rId4" Type="http://schemas.openxmlformats.org/officeDocument/2006/relationships/image" Target="../media/image8.png"/></Relationships>
</file>

<file path=ppt/slides/_rels/slide50.xml.rels><?xml version="1.0" encoding="UTF-8" standalone="yes" ?><Relationships xmlns="http://schemas.openxmlformats.org/package/2006/relationships"><Relationship Id="rId3" Target="../media/image118.jpeg" Type="http://schemas.openxmlformats.org/officeDocument/2006/relationships/image"/><Relationship Id="rId2" Target="../media/image117.jpeg" Type="http://schemas.openxmlformats.org/officeDocument/2006/relationships/image"/><Relationship Id="rId1" Target="../slideLayouts/slideLayout6.xml" Type="http://schemas.openxmlformats.org/officeDocument/2006/relationships/slideLayout"/></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image" Target="../media/image119.jpe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image" Target="../media/image120.jpe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image" Target="../media/image121.jpeg"/><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image" Target="../media/image122.jpeg"/><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3" Type="http://schemas.openxmlformats.org/officeDocument/2006/relationships/image" Target="../media/image124.jpg"/><Relationship Id="rId2" Type="http://schemas.openxmlformats.org/officeDocument/2006/relationships/image" Target="../media/image123.jpg"/><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3" Type="http://schemas.openxmlformats.org/officeDocument/2006/relationships/image" Target="../media/image126.jpeg"/><Relationship Id="rId2" Type="http://schemas.openxmlformats.org/officeDocument/2006/relationships/image" Target="../media/image125.jpeg"/><Relationship Id="rId1" Type="http://schemas.openxmlformats.org/officeDocument/2006/relationships/slideLayout" Target="../slideLayouts/slideLayout6.xml"/></Relationships>
</file>

<file path=ppt/slides/_rels/slide58.xml.rels><?xml version="1.0" encoding="UTF-8" standalone="yes" ?><Relationships xmlns="http://schemas.openxmlformats.org/package/2006/relationships"><Relationship Id="rId2" Target="../media/image127.jpeg" Type="http://schemas.openxmlformats.org/officeDocument/2006/relationships/image"/><Relationship Id="rId1" Target="../slideLayouts/slideLayout2.xml" Type="http://schemas.openxmlformats.org/officeDocument/2006/relationships/slideLayout"/></Relationships>
</file>

<file path=ppt/slides/_rels/slide59.xml.rels><?xml version="1.0" encoding="UTF-8" standalone="yes"?>
<Relationships xmlns="http://schemas.openxmlformats.org/package/2006/relationships"><Relationship Id="rId2" Type="http://schemas.openxmlformats.org/officeDocument/2006/relationships/image" Target="../media/image128.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image" Target="../media/image129.jpeg"/><Relationship Id="rId1" Type="http://schemas.openxmlformats.org/officeDocument/2006/relationships/slideLayout" Target="../slideLayouts/slideLayout6.xml"/></Relationships>
</file>

<file path=ppt/slides/_rels/slide61.xml.rels><?xml version="1.0" encoding="UTF-8" standalone="yes"?>
<Relationships xmlns="http://schemas.openxmlformats.org/package/2006/relationships"><Relationship Id="rId3" Type="http://schemas.openxmlformats.org/officeDocument/2006/relationships/image" Target="../media/image131.jpeg"/><Relationship Id="rId2" Type="http://schemas.openxmlformats.org/officeDocument/2006/relationships/image" Target="../media/image130.jpeg"/><Relationship Id="rId1" Type="http://schemas.openxmlformats.org/officeDocument/2006/relationships/slideLayout" Target="../slideLayouts/slideLayout6.xml"/></Relationships>
</file>

<file path=ppt/slides/_rels/slide62.xml.rels><?xml version="1.0" encoding="UTF-8" standalone="yes"?>
<Relationships xmlns="http://schemas.openxmlformats.org/package/2006/relationships"><Relationship Id="rId3" Type="http://schemas.openxmlformats.org/officeDocument/2006/relationships/image" Target="../media/image133.jpeg"/><Relationship Id="rId2" Type="http://schemas.openxmlformats.org/officeDocument/2006/relationships/image" Target="../media/image132.jpeg"/><Relationship Id="rId1" Type="http://schemas.openxmlformats.org/officeDocument/2006/relationships/slideLayout" Target="../slideLayouts/slideLayout6.xml"/></Relationships>
</file>

<file path=ppt/slides/_rels/slide63.xml.rels><?xml version="1.0" encoding="UTF-8" standalone="yes"?>
<Relationships xmlns="http://schemas.openxmlformats.org/package/2006/relationships"><Relationship Id="rId2" Type="http://schemas.openxmlformats.org/officeDocument/2006/relationships/image" Target="../media/image134.jpeg"/><Relationship Id="rId1" Type="http://schemas.openxmlformats.org/officeDocument/2006/relationships/slideLayout" Target="../slideLayouts/slideLayout6.xml"/></Relationships>
</file>

<file path=ppt/slides/_rels/slide64.xml.rels><?xml version="1.0" encoding="UTF-8" standalone="yes"?>
<Relationships xmlns="http://schemas.openxmlformats.org/package/2006/relationships"><Relationship Id="rId3" Type="http://schemas.openxmlformats.org/officeDocument/2006/relationships/image" Target="../media/image136.jpeg"/><Relationship Id="rId2" Type="http://schemas.openxmlformats.org/officeDocument/2006/relationships/image" Target="../media/image135.jpeg"/><Relationship Id="rId1" Type="http://schemas.openxmlformats.org/officeDocument/2006/relationships/slideLayout" Target="../slideLayouts/slideLayout6.xml"/></Relationships>
</file>

<file path=ppt/slides/_rels/slide65.xml.rels><?xml version="1.0" encoding="UTF-8" standalone="yes"?>
<Relationships xmlns="http://schemas.openxmlformats.org/package/2006/relationships"><Relationship Id="rId3" Type="http://schemas.openxmlformats.org/officeDocument/2006/relationships/image" Target="../media/image138.jpeg"/><Relationship Id="rId2" Type="http://schemas.openxmlformats.org/officeDocument/2006/relationships/image" Target="../media/image137.jpeg"/><Relationship Id="rId1" Type="http://schemas.openxmlformats.org/officeDocument/2006/relationships/slideLayout" Target="../slideLayouts/slideLayout6.xml"/></Relationships>
</file>

<file path=ppt/slides/_rels/slide66.xml.rels><?xml version="1.0" encoding="UTF-8" standalone="yes"?>
<Relationships xmlns="http://schemas.openxmlformats.org/package/2006/relationships"><Relationship Id="rId3" Type="http://schemas.openxmlformats.org/officeDocument/2006/relationships/image" Target="../media/image140.jpg"/><Relationship Id="rId2" Type="http://schemas.openxmlformats.org/officeDocument/2006/relationships/image" Target="../media/image139.jpg"/><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3" Type="http://schemas.openxmlformats.org/officeDocument/2006/relationships/image" Target="../media/image142.jpg"/><Relationship Id="rId2" Type="http://schemas.openxmlformats.org/officeDocument/2006/relationships/image" Target="../media/image141.jpg"/><Relationship Id="rId1" Type="http://schemas.openxmlformats.org/officeDocument/2006/relationships/slideLayout" Target="../slideLayouts/slideLayout6.xml"/></Relationships>
</file>

<file path=ppt/slides/_rels/slide68.xml.rels><?xml version="1.0" encoding="UTF-8" standalone="yes"?>
<Relationships xmlns="http://schemas.openxmlformats.org/package/2006/relationships"><Relationship Id="rId3" Type="http://schemas.openxmlformats.org/officeDocument/2006/relationships/image" Target="../media/image144.jpg"/><Relationship Id="rId2" Type="http://schemas.openxmlformats.org/officeDocument/2006/relationships/image" Target="../media/image143.jpg"/><Relationship Id="rId1" Type="http://schemas.openxmlformats.org/officeDocument/2006/relationships/slideLayout" Target="../slideLayouts/slideLayout6.xml"/></Relationships>
</file>

<file path=ppt/slides/_rels/slide69.xml.rels><?xml version="1.0" encoding="UTF-8" standalone="yes"?>
<Relationships xmlns="http://schemas.openxmlformats.org/package/2006/relationships"><Relationship Id="rId3" Type="http://schemas.openxmlformats.org/officeDocument/2006/relationships/image" Target="../media/image146.jpg"/><Relationship Id="rId2" Type="http://schemas.openxmlformats.org/officeDocument/2006/relationships/image" Target="../media/image145.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3.jpeg"/><Relationship Id="rId7" Type="http://schemas.openxmlformats.org/officeDocument/2006/relationships/diagramColors" Target="../diagrams/colors1.xml"/><Relationship Id="rId2" Type="http://schemas.openxmlformats.org/officeDocument/2006/relationships/image" Target="../media/image2.png"/><Relationship Id="rId1" Type="http://schemas.openxmlformats.org/officeDocument/2006/relationships/slideLayout" Target="../slideLayouts/slideLayout7.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s>
</file>

<file path=ppt/slides/_rels/slide70.xml.rels><?xml version="1.0" encoding="UTF-8" standalone="yes"?>
<Relationships xmlns="http://schemas.openxmlformats.org/package/2006/relationships"><Relationship Id="rId2" Type="http://schemas.openxmlformats.org/officeDocument/2006/relationships/image" Target="../media/image147.jpg"/><Relationship Id="rId1" Type="http://schemas.openxmlformats.org/officeDocument/2006/relationships/slideLayout" Target="../slideLayouts/slideLayout7.xml"/></Relationships>
</file>

<file path=ppt/slides/_rels/slide71.xml.rels><?xml version="1.0" encoding="UTF-8" standalone="yes"?>
<Relationships xmlns="http://schemas.openxmlformats.org/package/2006/relationships"><Relationship Id="rId2" Type="http://schemas.openxmlformats.org/officeDocument/2006/relationships/image" Target="../media/image148.jpg"/><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3" Type="http://schemas.openxmlformats.org/officeDocument/2006/relationships/image" Target="../media/image150.jpeg"/><Relationship Id="rId2" Type="http://schemas.openxmlformats.org/officeDocument/2006/relationships/image" Target="../media/image149.jpeg"/><Relationship Id="rId1" Type="http://schemas.openxmlformats.org/officeDocument/2006/relationships/slideLayout" Target="../slideLayouts/slideLayout6.xml"/><Relationship Id="rId4" Type="http://schemas.openxmlformats.org/officeDocument/2006/relationships/image" Target="../media/image151.jpeg"/></Relationships>
</file>

<file path=ppt/slides/_rels/slide73.xml.rels><?xml version="1.0" encoding="UTF-8" standalone="yes"?>
<Relationships xmlns="http://schemas.openxmlformats.org/package/2006/relationships"><Relationship Id="rId2" Type="http://schemas.openxmlformats.org/officeDocument/2006/relationships/image" Target="../media/image152.jpeg"/><Relationship Id="rId1" Type="http://schemas.openxmlformats.org/officeDocument/2006/relationships/slideLayout" Target="../slideLayouts/slideLayout6.xml"/></Relationships>
</file>

<file path=ppt/slides/_rels/slide74.xml.rels><?xml version="1.0" encoding="UTF-8" standalone="yes" ?><Relationships xmlns="http://schemas.openxmlformats.org/package/2006/relationships"><Relationship Id="rId3" Target="../media/image154.jpeg" Type="http://schemas.openxmlformats.org/officeDocument/2006/relationships/image"/><Relationship Id="rId2" Target="../media/image153.jpeg" Type="http://schemas.openxmlformats.org/officeDocument/2006/relationships/image"/><Relationship Id="rId1" Target="../slideLayouts/slideLayout6.xml" Type="http://schemas.openxmlformats.org/officeDocument/2006/relationships/slideLayout"/><Relationship Id="rId4" Target="../media/image155.jpeg" Type="http://schemas.openxmlformats.org/officeDocument/2006/relationships/image"/></Relationships>
</file>

<file path=ppt/slides/_rels/slide75.xml.rels><?xml version="1.0" encoding="UTF-8" standalone="yes" ?><Relationships xmlns="http://schemas.openxmlformats.org/package/2006/relationships"><Relationship Id="rId3" Target="../media/image157.jpeg" Type="http://schemas.openxmlformats.org/officeDocument/2006/relationships/image"/><Relationship Id="rId2" Target="../media/image156.jpeg" Type="http://schemas.openxmlformats.org/officeDocument/2006/relationships/image"/><Relationship Id="rId1" Target="../slideLayouts/slideLayout6.xml" Type="http://schemas.openxmlformats.org/officeDocument/2006/relationships/slideLayout"/><Relationship Id="rId5" Target="../media/image159.jpeg" Type="http://schemas.openxmlformats.org/officeDocument/2006/relationships/image"/><Relationship Id="rId4" Target="../media/image158.jpeg" Type="http://schemas.openxmlformats.org/officeDocument/2006/relationships/image"/></Relationships>
</file>

<file path=ppt/slides/_rels/slide76.xml.rels><?xml version="1.0" encoding="UTF-8" standalone="yes"?>
<Relationships xmlns="http://schemas.openxmlformats.org/package/2006/relationships"><Relationship Id="rId2" Type="http://schemas.openxmlformats.org/officeDocument/2006/relationships/image" Target="../media/image160.jpeg"/><Relationship Id="rId1" Type="http://schemas.openxmlformats.org/officeDocument/2006/relationships/slideLayout" Target="../slideLayouts/slideLayout7.xml"/></Relationships>
</file>

<file path=ppt/slides/_rels/slide77.xml.rels><?xml version="1.0" encoding="UTF-8" standalone="yes" ?><Relationships xmlns="http://schemas.openxmlformats.org/package/2006/relationships"><Relationship Id="rId3" Target="../media/image162.jpeg" Type="http://schemas.openxmlformats.org/officeDocument/2006/relationships/image"/><Relationship Id="rId2" Target="../media/image161.jpeg" Type="http://schemas.openxmlformats.org/officeDocument/2006/relationships/image"/><Relationship Id="rId1" Target="../slideLayouts/slideLayout2.xml" Type="http://schemas.openxmlformats.org/officeDocument/2006/relationships/slideLayout"/></Relationships>
</file>

<file path=ppt/slides/_rels/slide78.xml.rels><?xml version="1.0" encoding="UTF-8" standalone="yes" ?><Relationships xmlns="http://schemas.openxmlformats.org/package/2006/relationships"><Relationship Id="rId2" Target="../media/image163.jpeg" Type="http://schemas.openxmlformats.org/officeDocument/2006/relationships/image"/><Relationship Id="rId1" Target="../slideLayouts/slideLayout6.xml" Type="http://schemas.openxmlformats.org/officeDocument/2006/relationships/slideLayout"/></Relationships>
</file>

<file path=ppt/slides/_rels/slide79.xml.rels><?xml version="1.0" encoding="UTF-8" standalone="yes" ?><Relationships xmlns="http://schemas.openxmlformats.org/package/2006/relationships"><Relationship Id="rId3" Target="../media/image165.jpeg" Type="http://schemas.openxmlformats.org/officeDocument/2006/relationships/image"/><Relationship Id="rId2" Target="../media/image164.jpeg" Type="http://schemas.openxmlformats.org/officeDocument/2006/relationships/image"/><Relationship Id="rId1" Target="../slideLayouts/slideLayout6.xml" Type="http://schemas.openxmlformats.org/officeDocument/2006/relationships/slideLayout"/><Relationship Id="rId4" Target="../media/image166.jpeg" Type="http://schemas.openxmlformats.org/officeDocument/2006/relationships/image"/></Relationships>
</file>

<file path=ppt/slides/_rels/slide8.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80.xml.rels><?xml version="1.0" encoding="UTF-8" standalone="yes" ?><Relationships xmlns="http://schemas.openxmlformats.org/package/2006/relationships"><Relationship Id="rId3" Target="../media/image168.jpeg" Type="http://schemas.openxmlformats.org/officeDocument/2006/relationships/image"/><Relationship Id="rId2" Target="../media/image167.jpeg" Type="http://schemas.openxmlformats.org/officeDocument/2006/relationships/image"/><Relationship Id="rId1" Target="../slideLayouts/slideLayout6.xml" Type="http://schemas.openxmlformats.org/officeDocument/2006/relationships/slideLayout"/></Relationships>
</file>

<file path=ppt/slides/_rels/slide81.xml.rels><?xml version="1.0" encoding="UTF-8" standalone="yes" ?><Relationships xmlns="http://schemas.openxmlformats.org/package/2006/relationships"><Relationship Id="rId3" Target="../media/image170.jpeg" Type="http://schemas.openxmlformats.org/officeDocument/2006/relationships/image"/><Relationship Id="rId2" Target="../media/image169.jpeg" Type="http://schemas.openxmlformats.org/officeDocument/2006/relationships/image"/><Relationship Id="rId1" Target="../slideLayouts/slideLayout2.xml" Type="http://schemas.openxmlformats.org/officeDocument/2006/relationships/slideLayout"/><Relationship Id="rId6" Target="../media/image173.jpeg" Type="http://schemas.openxmlformats.org/officeDocument/2006/relationships/image"/><Relationship Id="rId5" Target="../media/image172.jpeg" Type="http://schemas.openxmlformats.org/officeDocument/2006/relationships/image"/><Relationship Id="rId4" Target="../media/image171.jpeg" Type="http://schemas.openxmlformats.org/officeDocument/2006/relationships/image"/></Relationships>
</file>

<file path=ppt/slides/_rels/slide82.xml.rels><?xml version="1.0" encoding="UTF-8" standalone="yes"?>
<Relationships xmlns="http://schemas.openxmlformats.org/package/2006/relationships"><Relationship Id="rId3" Type="http://schemas.openxmlformats.org/officeDocument/2006/relationships/image" Target="../media/image175.jpeg"/><Relationship Id="rId2" Type="http://schemas.openxmlformats.org/officeDocument/2006/relationships/image" Target="../media/image174.jpeg"/><Relationship Id="rId1" Type="http://schemas.openxmlformats.org/officeDocument/2006/relationships/slideLayout" Target="../slideLayouts/slideLayout6.xml"/><Relationship Id="rId4" Type="http://schemas.openxmlformats.org/officeDocument/2006/relationships/image" Target="../media/image176.jpeg"/></Relationships>
</file>

<file path=ppt/slides/_rels/slide83.xml.rels><?xml version="1.0" encoding="UTF-8" standalone="yes" ?><Relationships xmlns="http://schemas.openxmlformats.org/package/2006/relationships"><Relationship Id="rId2" Target="../media/image177.jpeg" Type="http://schemas.openxmlformats.org/officeDocument/2006/relationships/image"/><Relationship Id="rId1" Target="../slideLayouts/slideLayout7.xml" Type="http://schemas.openxmlformats.org/officeDocument/2006/relationships/slideLayout"/></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8.xml.rels><?xml version="1.0" encoding="UTF-8" standalone="yes"?>
<Relationships xmlns="http://schemas.openxmlformats.org/package/2006/relationships"><Relationship Id="rId2" Type="http://schemas.openxmlformats.org/officeDocument/2006/relationships/image" Target="../media/image178.jpeg"/><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xml"/><Relationship Id="rId1" Type="http://schemas.openxmlformats.org/officeDocument/2006/relationships/slideLayout" Target="../slideLayouts/slideLayout7.xml"/><Relationship Id="rId5" Type="http://schemas.openxmlformats.org/officeDocument/2006/relationships/image" Target="../media/image4.jpeg"/><Relationship Id="rId4" Type="http://schemas.openxmlformats.org/officeDocument/2006/relationships/image" Target="../media/image10.jpeg"/></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1.xml.rels><?xml version="1.0" encoding="UTF-8" standalone="yes" ?><Relationships xmlns="http://schemas.openxmlformats.org/package/2006/relationships"><Relationship Id="rId3" Target="../media/image180.jpeg" Type="http://schemas.openxmlformats.org/officeDocument/2006/relationships/image"/><Relationship Id="rId2" Target="../media/image179.jpeg" Type="http://schemas.openxmlformats.org/officeDocument/2006/relationships/image"/><Relationship Id="rId1" Target="../slideLayouts/slideLayout7.xml" Type="http://schemas.openxmlformats.org/officeDocument/2006/relationships/slideLayout"/></Relationships>
</file>

<file path=ppt/slides/_rels/slide9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8.png"/><Relationship Id="rId1" Type="http://schemas.openxmlformats.org/officeDocument/2006/relationships/slideLayout" Target="../slideLayouts/slideLayout7.xml"/><Relationship Id="rId5" Type="http://schemas.openxmlformats.org/officeDocument/2006/relationships/image" Target="../media/image182.jpeg"/><Relationship Id="rId4" Type="http://schemas.openxmlformats.org/officeDocument/2006/relationships/image" Target="../media/image181.jpeg"/></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33.xml"/></Relationships>
</file>

<file path=ppt/slides/_rels/slide95.xml.rels><?xml version="1.0" encoding="UTF-8" standalone="yes" ?><Relationships xmlns="http://schemas.openxmlformats.org/package/2006/relationships"><Relationship Id="rId3" Target="../media/image184.jpeg" Type="http://schemas.openxmlformats.org/officeDocument/2006/relationships/image"/><Relationship Id="rId2" Target="../media/image183.jpeg" Type="http://schemas.openxmlformats.org/officeDocument/2006/relationships/image"/><Relationship Id="rId1" Target="../slideLayouts/slideLayout33.xml" Type="http://schemas.openxmlformats.org/officeDocument/2006/relationships/slideLayout"/><Relationship Id="rId4" Target="../media/image185.jpeg" Type="http://schemas.openxmlformats.org/officeDocument/2006/relationships/image"/></Relationships>
</file>

<file path=ppt/slides/_rels/slide96.xml.rels><?xml version="1.0" encoding="UTF-8" standalone="yes" ?><Relationships xmlns="http://schemas.openxmlformats.org/package/2006/relationships"><Relationship Id="rId3" Target="../media/image187.jpeg" Type="http://schemas.openxmlformats.org/officeDocument/2006/relationships/image"/><Relationship Id="rId2" Target="../media/image186.jpeg" Type="http://schemas.openxmlformats.org/officeDocument/2006/relationships/image"/><Relationship Id="rId1" Target="../slideLayouts/slideLayout33.xml" Type="http://schemas.openxmlformats.org/officeDocument/2006/relationships/slideLayout"/><Relationship Id="rId4" Target="../media/image188.jpeg" Type="http://schemas.openxmlformats.org/officeDocument/2006/relationships/image"/></Relationships>
</file>

<file path=ppt/slides/_rels/slide97.xml.rels><?xml version="1.0" encoding="UTF-8" standalone="yes" ?><Relationships xmlns="http://schemas.openxmlformats.org/package/2006/relationships"><Relationship Id="rId3" Target="../media/image190.jpeg" Type="http://schemas.openxmlformats.org/officeDocument/2006/relationships/image"/><Relationship Id="rId2" Target="../media/image189.jpeg" Type="http://schemas.openxmlformats.org/officeDocument/2006/relationships/image"/><Relationship Id="rId1" Target="../slideLayouts/slideLayout33.xml" Type="http://schemas.openxmlformats.org/officeDocument/2006/relationships/slideLayout"/><Relationship Id="rId5" Target="../media/image192.jpeg" Type="http://schemas.openxmlformats.org/officeDocument/2006/relationships/image"/><Relationship Id="rId4" Target="../media/image191.jpeg" Type="http://schemas.openxmlformats.org/officeDocument/2006/relationships/image"/></Relationships>
</file>

<file path=ppt/slides/_rels/slide98.xml.rels><?xml version="1.0" encoding="UTF-8" standalone="yes" ?><Relationships xmlns="http://schemas.openxmlformats.org/package/2006/relationships"><Relationship Id="rId3" Target="../media/image194.jpeg" Type="http://schemas.openxmlformats.org/officeDocument/2006/relationships/image"/><Relationship Id="rId2" Target="../media/image193.jpeg" Type="http://schemas.openxmlformats.org/officeDocument/2006/relationships/image"/><Relationship Id="rId1" Target="../slideLayouts/slideLayout33.xml" Type="http://schemas.openxmlformats.org/officeDocument/2006/relationships/slideLayout"/></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33.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616024" y="3675044"/>
            <a:ext cx="7772400" cy="1602928"/>
          </a:xfrm>
        </p:spPr>
        <p:txBody>
          <a:bodyPr>
            <a:noAutofit/>
          </a:bodyPr>
          <a:lstStyle/>
          <a:p>
            <a:pPr algn="ctr"/>
            <a:r>
              <a:rPr lang="en-US" sz="4000" dirty="0">
                <a:solidFill>
                  <a:schemeClr val="tx1"/>
                </a:solidFill>
                <a:latin typeface="Times New Roman" pitchFamily="18" charset="0"/>
                <a:cs typeface="Times New Roman" pitchFamily="18" charset="0"/>
              </a:rPr>
              <a:t/>
            </a:r>
            <a:br>
              <a:rPr lang="en-US" sz="4000" dirty="0">
                <a:solidFill>
                  <a:schemeClr val="tx1"/>
                </a:solidFill>
                <a:latin typeface="Times New Roman" pitchFamily="18" charset="0"/>
                <a:cs typeface="Times New Roman" pitchFamily="18" charset="0"/>
              </a:rPr>
            </a:br>
            <a:r>
              <a:rPr lang="en-US" sz="4000" dirty="0">
                <a:solidFill>
                  <a:schemeClr val="tx1"/>
                </a:solidFill>
                <a:latin typeface="Times New Roman" pitchFamily="18" charset="0"/>
                <a:cs typeface="Times New Roman" pitchFamily="18" charset="0"/>
              </a:rPr>
              <a:t/>
            </a:r>
            <a:br>
              <a:rPr lang="en-US" sz="4000" dirty="0">
                <a:solidFill>
                  <a:schemeClr val="tx1"/>
                </a:solidFill>
                <a:latin typeface="Times New Roman" pitchFamily="18" charset="0"/>
                <a:cs typeface="Times New Roman" pitchFamily="18" charset="0"/>
              </a:rPr>
            </a:br>
            <a:r>
              <a:rPr lang="en-US" sz="4000" dirty="0">
                <a:solidFill>
                  <a:schemeClr val="tx1"/>
                </a:solidFill>
                <a:latin typeface="Times New Roman" pitchFamily="18" charset="0"/>
                <a:cs typeface="Times New Roman" pitchFamily="18" charset="0"/>
              </a:rPr>
              <a:t/>
            </a:r>
            <a:br>
              <a:rPr lang="en-US" sz="4000" dirty="0">
                <a:solidFill>
                  <a:schemeClr val="tx1"/>
                </a:solidFill>
                <a:latin typeface="Times New Roman" pitchFamily="18" charset="0"/>
                <a:cs typeface="Times New Roman" pitchFamily="18" charset="0"/>
              </a:rPr>
            </a:br>
            <a:r>
              <a:rPr lang="en-US" sz="4000" dirty="0">
                <a:solidFill>
                  <a:schemeClr val="tx1"/>
                </a:solidFill>
                <a:latin typeface="Times New Roman" pitchFamily="18" charset="0"/>
                <a:cs typeface="Times New Roman" pitchFamily="18" charset="0"/>
              </a:rPr>
              <a:t/>
            </a:r>
            <a:br>
              <a:rPr lang="en-US" sz="4000" dirty="0">
                <a:solidFill>
                  <a:schemeClr val="tx1"/>
                </a:solidFill>
                <a:latin typeface="Times New Roman" pitchFamily="18" charset="0"/>
                <a:cs typeface="Times New Roman" pitchFamily="18" charset="0"/>
              </a:rPr>
            </a:br>
            <a:r>
              <a:rPr lang="en-US" sz="4000" dirty="0">
                <a:ln w="22225">
                  <a:solidFill>
                    <a:schemeClr val="accent2"/>
                  </a:solidFill>
                  <a:prstDash val="solid"/>
                </a:ln>
                <a:solidFill>
                  <a:schemeClr val="accent2">
                    <a:lumMod val="40000"/>
                    <a:lumOff val="60000"/>
                  </a:schemeClr>
                </a:solidFill>
                <a:effectLst/>
                <a:latin typeface="Times New Roman" pitchFamily="18" charset="0"/>
                <a:cs typeface="Times New Roman" pitchFamily="18" charset="0"/>
              </a:rPr>
              <a:t>Parent Orientation Programme</a:t>
            </a:r>
            <a:br>
              <a:rPr lang="en-US" sz="4000" dirty="0">
                <a:ln w="22225">
                  <a:solidFill>
                    <a:schemeClr val="accent2"/>
                  </a:solidFill>
                  <a:prstDash val="solid"/>
                </a:ln>
                <a:solidFill>
                  <a:schemeClr val="accent2">
                    <a:lumMod val="40000"/>
                    <a:lumOff val="60000"/>
                  </a:schemeClr>
                </a:solidFill>
                <a:effectLst/>
                <a:latin typeface="Times New Roman" pitchFamily="18" charset="0"/>
                <a:cs typeface="Times New Roman" pitchFamily="18" charset="0"/>
              </a:rPr>
            </a:br>
            <a:r>
              <a:rPr lang="en-US" sz="4000" dirty="0">
                <a:ln w="22225">
                  <a:solidFill>
                    <a:schemeClr val="accent2"/>
                  </a:solidFill>
                  <a:prstDash val="solid"/>
                </a:ln>
                <a:solidFill>
                  <a:schemeClr val="accent2">
                    <a:lumMod val="40000"/>
                    <a:lumOff val="60000"/>
                  </a:schemeClr>
                </a:solidFill>
                <a:effectLst/>
                <a:latin typeface="Times New Roman" pitchFamily="18" charset="0"/>
                <a:cs typeface="Times New Roman" pitchFamily="18" charset="0"/>
              </a:rPr>
              <a:t>Academic Year 2024-25</a:t>
            </a:r>
            <a:br>
              <a:rPr lang="en-US" sz="4000" dirty="0">
                <a:ln w="22225">
                  <a:solidFill>
                    <a:schemeClr val="accent2"/>
                  </a:solidFill>
                  <a:prstDash val="solid"/>
                </a:ln>
                <a:solidFill>
                  <a:schemeClr val="accent2">
                    <a:lumMod val="40000"/>
                    <a:lumOff val="60000"/>
                  </a:schemeClr>
                </a:solidFill>
                <a:effectLst/>
                <a:latin typeface="Times New Roman" pitchFamily="18" charset="0"/>
                <a:cs typeface="Times New Roman" pitchFamily="18" charset="0"/>
              </a:rPr>
            </a:br>
            <a:r>
              <a:rPr lang="en-US" sz="4000" dirty="0">
                <a:ln w="22225">
                  <a:solidFill>
                    <a:schemeClr val="accent2"/>
                  </a:solidFill>
                  <a:prstDash val="solid"/>
                </a:ln>
                <a:solidFill>
                  <a:schemeClr val="accent2">
                    <a:lumMod val="40000"/>
                    <a:lumOff val="60000"/>
                  </a:schemeClr>
                </a:solidFill>
                <a:effectLst/>
                <a:latin typeface="Times New Roman" pitchFamily="18" charset="0"/>
                <a:cs typeface="Times New Roman" pitchFamily="18" charset="0"/>
              </a:rPr>
              <a:t>Pre-Primary</a:t>
            </a:r>
            <a:r>
              <a:rPr lang="en-US" sz="4000" dirty="0">
                <a:solidFill>
                  <a:schemeClr val="tx1"/>
                </a:solidFill>
                <a:latin typeface="Times New Roman" pitchFamily="18" charset="0"/>
                <a:cs typeface="Times New Roman" pitchFamily="18" charset="0"/>
              </a:rPr>
              <a:t/>
            </a:r>
            <a:br>
              <a:rPr lang="en-US" sz="4000" dirty="0">
                <a:solidFill>
                  <a:schemeClr val="tx1"/>
                </a:solidFill>
                <a:latin typeface="Times New Roman" pitchFamily="18" charset="0"/>
                <a:cs typeface="Times New Roman" pitchFamily="18" charset="0"/>
              </a:rPr>
            </a:br>
            <a:endParaRPr lang="en-US" sz="4000" dirty="0">
              <a:solidFill>
                <a:schemeClr val="tx1"/>
              </a:solidFill>
              <a:latin typeface="Times New Roman" pitchFamily="18" charset="0"/>
              <a:cs typeface="Times New Roman" pitchFamily="18" charset="0"/>
            </a:endParaRPr>
          </a:p>
        </p:txBody>
      </p:sp>
      <p:sp>
        <p:nvSpPr>
          <p:cNvPr id="5" name="Subtitle 4"/>
          <p:cNvSpPr>
            <a:spLocks noGrp="1"/>
          </p:cNvSpPr>
          <p:nvPr>
            <p:ph type="subTitle" idx="1"/>
          </p:nvPr>
        </p:nvSpPr>
        <p:spPr>
          <a:xfrm>
            <a:off x="-180528" y="1300456"/>
            <a:ext cx="7772400" cy="1199704"/>
          </a:xfrm>
        </p:spPr>
        <p:txBody>
          <a:bodyPr/>
          <a:lstStyle/>
          <a:p>
            <a:r>
              <a:rPr lang="en-US" sz="2800" b="1" dirty="0">
                <a:solidFill>
                  <a:srgbClr val="000099"/>
                </a:solidFill>
                <a:latin typeface="Times New Roman" pitchFamily="18" charset="0"/>
                <a:cs typeface="Times New Roman" pitchFamily="18" charset="0"/>
              </a:rPr>
              <a:t>Ghogali Besa,  Nagpur</a:t>
            </a:r>
          </a:p>
          <a:p>
            <a:endParaRPr lang="en-US" dirty="0">
              <a:solidFill>
                <a:srgbClr val="000099"/>
              </a:solidFill>
              <a:latin typeface="Times New Roman" pitchFamily="18" charset="0"/>
              <a:cs typeface="Times New Roman" pitchFamily="18" charset="0"/>
            </a:endParaRPr>
          </a:p>
          <a:p>
            <a:endParaRPr lang="en-US" dirty="0">
              <a:solidFill>
                <a:srgbClr val="000099"/>
              </a:solidFill>
              <a:latin typeface="Times New Roman" pitchFamily="18" charset="0"/>
              <a:cs typeface="Times New Roman" pitchFamily="18" charset="0"/>
            </a:endParaRPr>
          </a:p>
        </p:txBody>
      </p:sp>
      <p:sp>
        <p:nvSpPr>
          <p:cNvPr id="7" name="Slide Number Placeholder 6"/>
          <p:cNvSpPr>
            <a:spLocks noGrp="1"/>
          </p:cNvSpPr>
          <p:nvPr>
            <p:ph type="sldNum" sz="quarter" idx="12"/>
          </p:nvPr>
        </p:nvSpPr>
        <p:spPr/>
        <p:txBody>
          <a:bodyPr/>
          <a:lstStyle/>
          <a:p>
            <a:fld id="{62717196-B844-4648-AC1D-BF6D2EAB5669}" type="slidenum">
              <a:rPr lang="en-US" smtClean="0"/>
              <a:pPr/>
              <a:t>1</a:t>
            </a:fld>
            <a:endParaRPr lang="en-US"/>
          </a:p>
        </p:txBody>
      </p:sp>
      <p:sp>
        <p:nvSpPr>
          <p:cNvPr id="4" name="Title 1"/>
          <p:cNvSpPr txBox="1">
            <a:spLocks/>
          </p:cNvSpPr>
          <p:nvPr/>
        </p:nvSpPr>
        <p:spPr>
          <a:xfrm>
            <a:off x="1295400" y="474180"/>
            <a:ext cx="6477000" cy="1143000"/>
          </a:xfrm>
          <a:prstGeom prst="rect">
            <a:avLst/>
          </a:prstGeom>
        </p:spPr>
        <p:txBody>
          <a:bodyPr vert="horz" lIns="91440" tIns="45720" rIns="91440" bIns="45720" rtlCol="0" anchor="ctr">
            <a:normAutofit/>
          </a:bodyPr>
          <a:lstStyle/>
          <a:p>
            <a:pPr algn="ctr">
              <a:spcBef>
                <a:spcPct val="0"/>
              </a:spcBef>
              <a:defRPr/>
            </a:pPr>
            <a:r>
              <a:rPr lang="en-US" sz="4400" b="1" dirty="0">
                <a:solidFill>
                  <a:srgbClr val="000099"/>
                </a:solidFill>
                <a:latin typeface="Times New Roman" pitchFamily="18" charset="0"/>
                <a:ea typeface="+mj-ea"/>
                <a:cs typeface="Times New Roman" pitchFamily="18" charset="0"/>
              </a:rPr>
              <a:t>Mount Litera Zee School</a:t>
            </a:r>
          </a:p>
        </p:txBody>
      </p:sp>
      <p:pic>
        <p:nvPicPr>
          <p:cNvPr id="6" name="Picture 5" descr="school logo png.png"/>
          <p:cNvPicPr>
            <a:picLocks noChangeAspect="1"/>
          </p:cNvPicPr>
          <p:nvPr/>
        </p:nvPicPr>
        <p:blipFill>
          <a:blip r:embed="rId3" cstate="print"/>
          <a:stretch>
            <a:fillRect/>
          </a:stretch>
        </p:blipFill>
        <p:spPr>
          <a:xfrm>
            <a:off x="92692" y="68413"/>
            <a:ext cx="896389" cy="896389"/>
          </a:xfrm>
          <a:prstGeom prst="rect">
            <a:avLst/>
          </a:prstGeom>
          <a:ln>
            <a:noFill/>
          </a:ln>
          <a:effectLst>
            <a:outerShdw blurRad="190500" algn="tl" rotWithShape="0">
              <a:srgbClr val="000000">
                <a:alpha val="70000"/>
              </a:srgbClr>
            </a:outerShdw>
          </a:effectLst>
        </p:spPr>
      </p:pic>
      <p:pic>
        <p:nvPicPr>
          <p:cNvPr id="3" name="Picture 2">
            <a:extLst>
              <a:ext uri="{FF2B5EF4-FFF2-40B4-BE49-F238E27FC236}">
                <a16:creationId xmlns:a16="http://schemas.microsoft.com/office/drawing/2014/main" id="{A18AFBF3-95A0-4BFE-AD0D-9E468B5FD36E}"/>
              </a:ext>
            </a:extLst>
          </p:cNvPr>
          <p:cNvPicPr>
            <a:picLocks noChangeAspect="1"/>
          </p:cNvPicPr>
          <p:nvPr/>
        </p:nvPicPr>
        <p:blipFill>
          <a:blip r:embed="rId4"/>
          <a:stretch>
            <a:fillRect/>
          </a:stretch>
        </p:blipFill>
        <p:spPr>
          <a:xfrm>
            <a:off x="7984120" y="0"/>
            <a:ext cx="1159880" cy="685800"/>
          </a:xfrm>
          <a:prstGeom prst="rect">
            <a:avLst/>
          </a:prstGeom>
        </p:spPr>
      </p:pic>
      <p:sp>
        <p:nvSpPr>
          <p:cNvPr id="10" name="TextBox 9"/>
          <p:cNvSpPr txBox="1"/>
          <p:nvPr/>
        </p:nvSpPr>
        <p:spPr>
          <a:xfrm>
            <a:off x="3203848" y="4921128"/>
            <a:ext cx="2872902" cy="461665"/>
          </a:xfrm>
          <a:prstGeom prst="rect">
            <a:avLst/>
          </a:prstGeom>
          <a:noFill/>
        </p:spPr>
        <p:txBody>
          <a:bodyPr wrap="none" rtlCol="0">
            <a:spAutoFit/>
          </a:bodyPr>
          <a:lstStyle/>
          <a:p>
            <a:pPr algn="ctr"/>
            <a:r>
              <a:rPr lang="en-US" sz="2400" b="1" dirty="0">
                <a:solidFill>
                  <a:srgbClr val="000099"/>
                </a:solidFill>
                <a:latin typeface="Times" panose="02020603050405020304" pitchFamily="18" charset="0"/>
              </a:rPr>
              <a:t>Date: 15</a:t>
            </a:r>
            <a:r>
              <a:rPr lang="en-US" sz="2400" b="1" baseline="30000" dirty="0">
                <a:solidFill>
                  <a:srgbClr val="000099"/>
                </a:solidFill>
                <a:latin typeface="Times" panose="02020603050405020304" pitchFamily="18" charset="0"/>
              </a:rPr>
              <a:t>th</a:t>
            </a:r>
            <a:r>
              <a:rPr lang="en-US" sz="2400" b="1" dirty="0">
                <a:solidFill>
                  <a:srgbClr val="000099"/>
                </a:solidFill>
                <a:latin typeface="Times" panose="02020603050405020304" pitchFamily="18" charset="0"/>
              </a:rPr>
              <a:t> June 2024</a:t>
            </a:r>
            <a:endParaRPr lang="en-IN" sz="2400" b="1" dirty="0">
              <a:solidFill>
                <a:srgbClr val="000099"/>
              </a:solidFill>
              <a:latin typeface="Times" panose="02020603050405020304" pitchFamily="18" charset="0"/>
            </a:endParaRPr>
          </a:p>
        </p:txBody>
      </p:sp>
      <p:pic>
        <p:nvPicPr>
          <p:cNvPr id="11" name="Picture 10" descr="add.jpg"/>
          <p:cNvPicPr>
            <a:picLocks noChangeAspect="1"/>
          </p:cNvPicPr>
          <p:nvPr/>
        </p:nvPicPr>
        <p:blipFill>
          <a:blip r:embed="rId5"/>
          <a:stretch>
            <a:fillRect/>
          </a:stretch>
        </p:blipFill>
        <p:spPr>
          <a:xfrm>
            <a:off x="0" y="5949280"/>
            <a:ext cx="9144000" cy="908720"/>
          </a:xfrm>
          <a:prstGeom prst="rect">
            <a:avLst/>
          </a:prstGeom>
        </p:spPr>
      </p:pic>
    </p:spTree>
  </p:cSld>
  <p:clrMapOvr>
    <a:masterClrMapping/>
  </p:clrMapOvr>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836712"/>
            <a:ext cx="9144000" cy="642942"/>
          </a:xfrm>
          <a:prstGeom prst="rect">
            <a:avLst/>
          </a:prstGeom>
          <a:ln>
            <a:noFill/>
          </a:ln>
        </p:spPr>
        <p:style>
          <a:lnRef idx="0">
            <a:schemeClr val="accent3"/>
          </a:lnRef>
          <a:fillRef idx="3">
            <a:schemeClr val="accent3"/>
          </a:fillRef>
          <a:effectRef idx="3">
            <a:schemeClr val="accent3"/>
          </a:effectRef>
          <a:fontRef idx="minor">
            <a:schemeClr val="lt1"/>
          </a:fontRef>
        </p:style>
        <p:txBody>
          <a:bodyPr rtlCol="0" anchor="ctr"/>
          <a:lstStyle/>
          <a:p>
            <a:pPr lvl="0" algn="r">
              <a:spcBef>
                <a:spcPct val="0"/>
              </a:spcBef>
            </a:pPr>
            <a:r>
              <a:rPr lang="en-IN" sz="4000" b="1" dirty="0" err="1">
                <a:solidFill>
                  <a:srgbClr val="002060"/>
                </a:solidFill>
                <a:effectLst>
                  <a:outerShdw blurRad="38100" dist="38100" dir="2700000" algn="tl">
                    <a:srgbClr val="000000">
                      <a:alpha val="43137"/>
                    </a:srgbClr>
                  </a:outerShdw>
                </a:effectLst>
              </a:rPr>
              <a:t>Litera</a:t>
            </a:r>
            <a:r>
              <a:rPr lang="en-IN" sz="4000" b="1" dirty="0">
                <a:solidFill>
                  <a:srgbClr val="002060"/>
                </a:solidFill>
                <a:effectLst>
                  <a:outerShdw blurRad="38100" dist="38100" dir="2700000" algn="tl">
                    <a:srgbClr val="000000">
                      <a:alpha val="43137"/>
                    </a:srgbClr>
                  </a:outerShdw>
                </a:effectLst>
              </a:rPr>
              <a:t> Octave</a:t>
            </a:r>
            <a:endParaRPr lang="en-IN" sz="4000" b="1" dirty="0">
              <a:ln w="635">
                <a:noFill/>
              </a:ln>
              <a:solidFill>
                <a:srgbClr val="002060"/>
              </a:solidFill>
              <a:effectLst>
                <a:outerShdw blurRad="38100" dist="38100" dir="2700000" algn="tl">
                  <a:srgbClr val="000000">
                    <a:alpha val="43137"/>
                  </a:srgbClr>
                </a:outerShdw>
              </a:effectLst>
            </a:endParaRPr>
          </a:p>
        </p:txBody>
      </p:sp>
      <p:pic>
        <p:nvPicPr>
          <p:cNvPr id="3" name="Picture 2" descr="school logo png.png"/>
          <p:cNvPicPr>
            <a:picLocks noChangeAspect="1"/>
          </p:cNvPicPr>
          <p:nvPr/>
        </p:nvPicPr>
        <p:blipFill>
          <a:blip r:embed="rId3" cstate="print"/>
          <a:stretch>
            <a:fillRect/>
          </a:stretch>
        </p:blipFill>
        <p:spPr>
          <a:xfrm>
            <a:off x="360038" y="0"/>
            <a:ext cx="1143008" cy="1143008"/>
          </a:xfrm>
          <a:prstGeom prst="rect">
            <a:avLst/>
          </a:prstGeom>
          <a:ln>
            <a:noFill/>
          </a:ln>
          <a:effectLst>
            <a:outerShdw blurRad="190500" algn="tl" rotWithShape="0">
              <a:srgbClr val="000000">
                <a:alpha val="70000"/>
              </a:srgbClr>
            </a:outerShdw>
          </a:effectLst>
        </p:spPr>
      </p:pic>
      <p:sp>
        <p:nvSpPr>
          <p:cNvPr id="6" name="Rectangle 5"/>
          <p:cNvSpPr/>
          <p:nvPr/>
        </p:nvSpPr>
        <p:spPr>
          <a:xfrm>
            <a:off x="1500166" y="1643050"/>
            <a:ext cx="6072214" cy="400110"/>
          </a:xfrm>
          <a:prstGeom prst="rect">
            <a:avLst/>
          </a:prstGeom>
        </p:spPr>
        <p:txBody>
          <a:bodyPr wrap="square">
            <a:spAutoFit/>
          </a:bodyPr>
          <a:lstStyle/>
          <a:p>
            <a:r>
              <a:rPr lang="en-IN" sz="2000" dirty="0">
                <a:latin typeface="Arial Black" pitchFamily="34" charset="0"/>
              </a:rPr>
              <a:t> Unique  Child – Centric Teaching Process</a:t>
            </a:r>
            <a:endParaRPr lang="en-US" sz="2000" dirty="0"/>
          </a:p>
        </p:txBody>
      </p:sp>
      <p:sp>
        <p:nvSpPr>
          <p:cNvPr id="7" name="Rectangle 6"/>
          <p:cNvSpPr/>
          <p:nvPr/>
        </p:nvSpPr>
        <p:spPr>
          <a:xfrm>
            <a:off x="32" y="6072206"/>
            <a:ext cx="9144000" cy="214314"/>
          </a:xfrm>
          <a:prstGeom prst="rect">
            <a:avLst/>
          </a:prstGeom>
          <a:ln>
            <a:noFill/>
          </a:ln>
        </p:spPr>
        <p:style>
          <a:lnRef idx="3">
            <a:schemeClr val="lt1"/>
          </a:lnRef>
          <a:fillRef idx="1">
            <a:schemeClr val="accent5"/>
          </a:fillRef>
          <a:effectRef idx="1">
            <a:schemeClr val="accent5"/>
          </a:effectRef>
          <a:fontRef idx="minor">
            <a:schemeClr val="lt1"/>
          </a:fontRef>
        </p:style>
        <p:txBody>
          <a:bodyPr rtlCol="0" anchor="ctr"/>
          <a:lstStyle/>
          <a:p>
            <a:pPr algn="ctr"/>
            <a:endParaRPr lang="en-US"/>
          </a:p>
        </p:txBody>
      </p:sp>
      <p:pic>
        <p:nvPicPr>
          <p:cNvPr id="8" name="Picture 7" descr="add.jpg"/>
          <p:cNvPicPr>
            <a:picLocks noChangeAspect="1"/>
          </p:cNvPicPr>
          <p:nvPr/>
        </p:nvPicPr>
        <p:blipFill>
          <a:blip r:embed="rId4"/>
          <a:stretch>
            <a:fillRect/>
          </a:stretch>
        </p:blipFill>
        <p:spPr>
          <a:xfrm>
            <a:off x="0" y="6215082"/>
            <a:ext cx="9144000" cy="642918"/>
          </a:xfrm>
          <a:prstGeom prst="rect">
            <a:avLst/>
          </a:prstGeom>
        </p:spPr>
      </p:pic>
      <p:pic>
        <p:nvPicPr>
          <p:cNvPr id="9" name="Picture 8" descr="litera_Octave.jpg"/>
          <p:cNvPicPr>
            <a:picLocks noChangeAspect="1"/>
          </p:cNvPicPr>
          <p:nvPr/>
        </p:nvPicPr>
        <p:blipFill>
          <a:blip r:embed="rId5"/>
          <a:stretch>
            <a:fillRect/>
          </a:stretch>
        </p:blipFill>
        <p:spPr>
          <a:xfrm>
            <a:off x="2143108" y="2071678"/>
            <a:ext cx="5000660" cy="3924300"/>
          </a:xfrm>
          <a:prstGeom prst="rect">
            <a:avLst/>
          </a:prstGeom>
        </p:spPr>
      </p:pic>
      <p:sp>
        <p:nvSpPr>
          <p:cNvPr id="4" name="Slide Number Placeholder 3"/>
          <p:cNvSpPr>
            <a:spLocks noGrp="1"/>
          </p:cNvSpPr>
          <p:nvPr>
            <p:ph type="sldNum" sz="quarter" idx="12"/>
          </p:nvPr>
        </p:nvSpPr>
        <p:spPr/>
        <p:txBody>
          <a:bodyPr/>
          <a:lstStyle/>
          <a:p>
            <a:fld id="{62717196-B844-4648-AC1D-BF6D2EAB5669}" type="slidenum">
              <a:rPr lang="en-US" smtClean="0"/>
              <a:pPr/>
              <a:t>10</a:t>
            </a:fld>
            <a:endParaRPr lang="en-US"/>
          </a:p>
        </p:txBody>
      </p:sp>
    </p:spTree>
    <p:extLst>
      <p:ext uri="{BB962C8B-B14F-4D97-AF65-F5344CB8AC3E}">
        <p14:creationId xmlns:p14="http://schemas.microsoft.com/office/powerpoint/2010/main" val="1257865507"/>
      </p:ext>
    </p:extLst>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CD4BA9-4F69-45B4-BAC6-E3045339C9C2}"/>
              </a:ext>
            </a:extLst>
          </p:cNvPr>
          <p:cNvSpPr>
            <a:spLocks noGrp="1"/>
          </p:cNvSpPr>
          <p:nvPr>
            <p:ph type="title"/>
          </p:nvPr>
        </p:nvSpPr>
        <p:spPr>
          <a:xfrm>
            <a:off x="196916" y="939735"/>
            <a:ext cx="6447501" cy="532615"/>
          </a:xfrm>
        </p:spPr>
        <p:txBody>
          <a:bodyPr/>
          <a:lstStyle/>
          <a:p>
            <a:r>
              <a:rPr lang="en-IN" dirty="0">
                <a:solidFill>
                  <a:srgbClr val="002060"/>
                </a:solidFill>
                <a:latin typeface="Times New Roman" panose="02020603050405020304" pitchFamily="18" charset="0"/>
                <a:cs typeface="Times New Roman" panose="02020603050405020304" pitchFamily="18" charset="0"/>
              </a:rPr>
              <a:t>TMC (Transport Management Committee)</a:t>
            </a:r>
          </a:p>
        </p:txBody>
      </p:sp>
      <p:pic>
        <p:nvPicPr>
          <p:cNvPr id="3" name="Picture 2">
            <a:extLst>
              <a:ext uri="{FF2B5EF4-FFF2-40B4-BE49-F238E27FC236}">
                <a16:creationId xmlns:a16="http://schemas.microsoft.com/office/drawing/2014/main" id="{E58660A0-E037-68EB-7F80-3FA9A7C1AAA7}"/>
              </a:ext>
            </a:extLst>
          </p:cNvPr>
          <p:cNvPicPr>
            <a:picLocks noChangeAspect="1"/>
          </p:cNvPicPr>
          <p:nvPr/>
        </p:nvPicPr>
        <p:blipFill>
          <a:blip r:embed="rId2"/>
          <a:stretch>
            <a:fillRect/>
          </a:stretch>
        </p:blipFill>
        <p:spPr>
          <a:xfrm>
            <a:off x="2218531" y="1472350"/>
            <a:ext cx="4482446" cy="1956650"/>
          </a:xfrm>
          <a:prstGeom prst="rect">
            <a:avLst/>
          </a:prstGeom>
        </p:spPr>
      </p:pic>
      <p:pic>
        <p:nvPicPr>
          <p:cNvPr id="4" name="Picture 3">
            <a:extLst>
              <a:ext uri="{FF2B5EF4-FFF2-40B4-BE49-F238E27FC236}">
                <a16:creationId xmlns:a16="http://schemas.microsoft.com/office/drawing/2014/main" id="{BFDCBFD4-3B1C-5B90-B7C6-56A863AA6706}"/>
              </a:ext>
            </a:extLst>
          </p:cNvPr>
          <p:cNvPicPr>
            <a:picLocks noChangeAspect="1"/>
          </p:cNvPicPr>
          <p:nvPr/>
        </p:nvPicPr>
        <p:blipFill>
          <a:blip r:embed="rId3"/>
          <a:stretch>
            <a:fillRect/>
          </a:stretch>
        </p:blipFill>
        <p:spPr>
          <a:xfrm>
            <a:off x="405049" y="3536819"/>
            <a:ext cx="4063256" cy="2285581"/>
          </a:xfrm>
          <a:prstGeom prst="rect">
            <a:avLst/>
          </a:prstGeom>
        </p:spPr>
      </p:pic>
      <p:pic>
        <p:nvPicPr>
          <p:cNvPr id="5" name="Picture 4">
            <a:extLst>
              <a:ext uri="{FF2B5EF4-FFF2-40B4-BE49-F238E27FC236}">
                <a16:creationId xmlns:a16="http://schemas.microsoft.com/office/drawing/2014/main" id="{CC0DD0AB-8B17-2B7B-3931-06D3A94B613B}"/>
              </a:ext>
            </a:extLst>
          </p:cNvPr>
          <p:cNvPicPr>
            <a:picLocks noChangeAspect="1"/>
          </p:cNvPicPr>
          <p:nvPr/>
        </p:nvPicPr>
        <p:blipFill>
          <a:blip r:embed="rId4"/>
          <a:stretch>
            <a:fillRect/>
          </a:stretch>
        </p:blipFill>
        <p:spPr>
          <a:xfrm>
            <a:off x="4610804" y="3536819"/>
            <a:ext cx="4180346" cy="2285581"/>
          </a:xfrm>
          <a:prstGeom prst="rect">
            <a:avLst/>
          </a:prstGeom>
        </p:spPr>
      </p:pic>
      <p:sp>
        <p:nvSpPr>
          <p:cNvPr id="6" name="Slide Number Placeholder 5"/>
          <p:cNvSpPr>
            <a:spLocks noGrp="1"/>
          </p:cNvSpPr>
          <p:nvPr>
            <p:ph type="sldNum" sz="quarter" idx="12"/>
          </p:nvPr>
        </p:nvSpPr>
        <p:spPr/>
        <p:txBody>
          <a:bodyPr/>
          <a:lstStyle/>
          <a:p>
            <a:fld id="{4F1023B6-41B5-48C9-9D42-011F14A99E8D}" type="slidenum">
              <a:rPr lang="en-IN" smtClean="0"/>
              <a:pPr/>
              <a:t>100</a:t>
            </a:fld>
            <a:endParaRPr lang="en-IN"/>
          </a:p>
        </p:txBody>
      </p:sp>
    </p:spTree>
    <p:extLst>
      <p:ext uri="{BB962C8B-B14F-4D97-AF65-F5344CB8AC3E}">
        <p14:creationId xmlns:p14="http://schemas.microsoft.com/office/powerpoint/2010/main" val="1402394389"/>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
</file>

<file path=ppt/slides/slide101.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A17162-9E39-E1C7-F035-2809A067AAAA}"/>
              </a:ext>
            </a:extLst>
          </p:cNvPr>
          <p:cNvSpPr>
            <a:spLocks noGrp="1"/>
          </p:cNvSpPr>
          <p:nvPr>
            <p:ph type="title"/>
          </p:nvPr>
        </p:nvSpPr>
        <p:spPr>
          <a:xfrm>
            <a:off x="352745" y="626251"/>
            <a:ext cx="6447501" cy="454844"/>
          </a:xfrm>
        </p:spPr>
        <p:txBody>
          <a:bodyPr>
            <a:normAutofit fontScale="90000"/>
          </a:bodyPr>
          <a:lstStyle/>
          <a:p>
            <a:r>
              <a:rPr b="1" dirty="0" lang="en-IN">
                <a:solidFill>
                  <a:srgbClr val="002060"/>
                </a:solidFill>
                <a:latin charset="0" panose="02020603050405020304" pitchFamily="18" typeface="Times New Roman"/>
                <a:cs charset="0" panose="02020603050405020304" pitchFamily="18" typeface="Times New Roman"/>
              </a:rPr>
              <a:t>EPTA Body Formation</a:t>
            </a:r>
          </a:p>
        </p:txBody>
      </p:sp>
      <p:pic>
        <p:nvPicPr>
          <p:cNvPr id="3" name="Picture 2">
            <a:extLst>
              <a:ext uri="{FF2B5EF4-FFF2-40B4-BE49-F238E27FC236}">
                <a16:creationId xmlns:a16="http://schemas.microsoft.com/office/drawing/2014/main" id="{9291D41C-D179-69E4-025F-C0CD9B2D4AC3}"/>
              </a:ext>
            </a:extLst>
          </p:cNvPr>
          <p:cNvPicPr>
            <a:picLocks noChangeAspect="1"/>
          </p:cNvPicPr>
          <p:nvPr/>
        </p:nvPicPr>
        <p:blipFill rotWithShape="1">
          <a:blip r:embed="rId2"/>
          <a:srcRect l="97" r="8"/>
          <a:stretch/>
        </p:blipFill>
        <p:spPr>
          <a:xfrm>
            <a:off x="323528" y="1547806"/>
            <a:ext cx="3600400" cy="4229099"/>
          </a:xfrm>
          <a:prstGeom prst="rect">
            <a:avLst/>
          </a:prstGeom>
        </p:spPr>
      </p:pic>
      <p:pic>
        <p:nvPicPr>
          <p:cNvPr id="4" name="Picture 3">
            <a:extLst>
              <a:ext uri="{FF2B5EF4-FFF2-40B4-BE49-F238E27FC236}">
                <a16:creationId xmlns:a16="http://schemas.microsoft.com/office/drawing/2014/main" id="{C268B6BA-B5EA-27AD-8384-AC15C13A744B}"/>
              </a:ext>
            </a:extLst>
          </p:cNvPr>
          <p:cNvPicPr>
            <a:picLocks noChangeAspect="1"/>
          </p:cNvPicPr>
          <p:nvPr/>
        </p:nvPicPr>
        <p:blipFill>
          <a:blip r:embed="rId3"/>
          <a:stretch>
            <a:fillRect/>
          </a:stretch>
        </p:blipFill>
        <p:spPr>
          <a:xfrm>
            <a:off x="4114800" y="1541872"/>
            <a:ext cx="4906652" cy="4229099"/>
          </a:xfrm>
          <a:prstGeom prst="rect">
            <a:avLst/>
          </a:prstGeom>
        </p:spPr>
      </p:pic>
      <p:sp>
        <p:nvSpPr>
          <p:cNvPr id="5" name="Slide Number Placeholder 4"/>
          <p:cNvSpPr>
            <a:spLocks noGrp="1"/>
          </p:cNvSpPr>
          <p:nvPr>
            <p:ph idx="12" sz="quarter" type="sldNum"/>
          </p:nvPr>
        </p:nvSpPr>
        <p:spPr/>
        <p:txBody>
          <a:bodyPr/>
          <a:lstStyle/>
          <a:p>
            <a:fld id="{4F1023B6-41B5-48C9-9D42-011F14A99E8D}" type="slidenum">
              <a:rPr lang="en-IN" smtClean="0"/>
              <a:pPr/>
              <a:t>101</a:t>
            </a:fld>
            <a:endParaRPr lang="en-IN"/>
          </a:p>
        </p:txBody>
      </p:sp>
    </p:spTree>
    <p:extLst>
      <p:ext uri="{BB962C8B-B14F-4D97-AF65-F5344CB8AC3E}">
        <p14:creationId xmlns:p14="http://schemas.microsoft.com/office/powerpoint/2010/main" val="5161166"/>
      </p:ext>
    </p:extLst>
  </p:cSld>
  <p:clrMapOvr>
    <a:masterClrMapping/>
  </p:clrMapOvr>
  <mc:AlternateContent xmlns:mc="http://schemas.openxmlformats.org/markup-compatibility/2006" xmlns:p14="http://schemas.microsoft.com/office/powerpoint/2010/main">
    <mc:Choice Requires="p14">
      <p:transition p14:dur="800" spd="slow">
        <p:circle/>
      </p:transition>
    </mc:Choice>
    <mc:Fallback xmlns="">
      <p:transition spd="slow">
        <p:circle/>
      </p:transition>
    </mc:Fallback>
  </mc:AlternateContent>
</p:sld>
</file>

<file path=ppt/slides/slide102.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62AD4E-65BB-7155-2AB0-882D247DAAC5}"/>
              </a:ext>
            </a:extLst>
          </p:cNvPr>
          <p:cNvSpPr>
            <a:spLocks noGrp="1"/>
          </p:cNvSpPr>
          <p:nvPr>
            <p:ph type="title"/>
          </p:nvPr>
        </p:nvSpPr>
        <p:spPr>
          <a:xfrm>
            <a:off x="251520" y="917699"/>
            <a:ext cx="7393609" cy="631135"/>
          </a:xfrm>
        </p:spPr>
        <p:txBody>
          <a:bodyPr/>
          <a:lstStyle/>
          <a:p>
            <a:r>
              <a:rPr dirty="0" lang="en-IN">
                <a:solidFill>
                  <a:srgbClr val="002060"/>
                </a:solidFill>
                <a:latin charset="0" panose="02020603050405020304" pitchFamily="18" typeface="Times New Roman"/>
                <a:cs charset="0" panose="02020603050405020304" pitchFamily="18" typeface="Times New Roman"/>
              </a:rPr>
              <a:t>EPTA  (Executive Parent Teacher Association)</a:t>
            </a:r>
          </a:p>
        </p:txBody>
      </p:sp>
      <p:pic>
        <p:nvPicPr>
          <p:cNvPr id="3" name="Picture 2">
            <a:extLst>
              <a:ext uri="{FF2B5EF4-FFF2-40B4-BE49-F238E27FC236}">
                <a16:creationId xmlns:a16="http://schemas.microsoft.com/office/drawing/2014/main" id="{B5B2E7BF-1630-8F0A-B041-4E2D8425F6C0}"/>
              </a:ext>
            </a:extLst>
          </p:cNvPr>
          <p:cNvPicPr>
            <a:picLocks noChangeAspect="1"/>
          </p:cNvPicPr>
          <p:nvPr/>
        </p:nvPicPr>
        <p:blipFill rotWithShape="1">
          <a:blip r:embed="rId3"/>
          <a:srcRect b="61" t="91"/>
          <a:stretch/>
        </p:blipFill>
        <p:spPr>
          <a:xfrm>
            <a:off x="351458" y="1610139"/>
            <a:ext cx="3995531" cy="2222901"/>
          </a:xfrm>
          <a:prstGeom prst="rect">
            <a:avLst/>
          </a:prstGeom>
        </p:spPr>
      </p:pic>
      <p:pic>
        <p:nvPicPr>
          <p:cNvPr id="4" name="Picture 3">
            <a:extLst>
              <a:ext uri="{FF2B5EF4-FFF2-40B4-BE49-F238E27FC236}">
                <a16:creationId xmlns:a16="http://schemas.microsoft.com/office/drawing/2014/main" id="{9119A876-D0D6-CB95-3C93-0C63B80CEF2D}"/>
              </a:ext>
            </a:extLst>
          </p:cNvPr>
          <p:cNvPicPr>
            <a:picLocks noChangeAspect="1"/>
          </p:cNvPicPr>
          <p:nvPr/>
        </p:nvPicPr>
        <p:blipFill rotWithShape="1">
          <a:blip r:embed="rId4"/>
          <a:srcRect b="6" t="61"/>
          <a:stretch/>
        </p:blipFill>
        <p:spPr>
          <a:xfrm>
            <a:off x="4666421" y="1610140"/>
            <a:ext cx="3995531" cy="2222901"/>
          </a:xfrm>
          <a:prstGeom prst="rect">
            <a:avLst/>
          </a:prstGeom>
        </p:spPr>
      </p:pic>
      <p:pic>
        <p:nvPicPr>
          <p:cNvPr id="5" name="Picture 4">
            <a:extLst>
              <a:ext uri="{FF2B5EF4-FFF2-40B4-BE49-F238E27FC236}">
                <a16:creationId xmlns:a16="http://schemas.microsoft.com/office/drawing/2014/main" id="{86A64F1D-8224-9F30-2D73-A4426B43D771}"/>
              </a:ext>
            </a:extLst>
          </p:cNvPr>
          <p:cNvPicPr>
            <a:picLocks noChangeAspect="1"/>
          </p:cNvPicPr>
          <p:nvPr/>
        </p:nvPicPr>
        <p:blipFill rotWithShape="1">
          <a:blip r:embed="rId5"/>
          <a:srcRect b="7" t="78"/>
          <a:stretch/>
        </p:blipFill>
        <p:spPr>
          <a:xfrm>
            <a:off x="2005220" y="3930172"/>
            <a:ext cx="5009322" cy="1988581"/>
          </a:xfrm>
          <a:prstGeom prst="rect">
            <a:avLst/>
          </a:prstGeom>
        </p:spPr>
      </p:pic>
      <p:sp>
        <p:nvSpPr>
          <p:cNvPr id="6" name="Slide Number Placeholder 5"/>
          <p:cNvSpPr>
            <a:spLocks noGrp="1"/>
          </p:cNvSpPr>
          <p:nvPr>
            <p:ph idx="12" sz="quarter" type="sldNum"/>
          </p:nvPr>
        </p:nvSpPr>
        <p:spPr/>
        <p:txBody>
          <a:bodyPr/>
          <a:lstStyle/>
          <a:p>
            <a:fld id="{4F1023B6-41B5-48C9-9D42-011F14A99E8D}" type="slidenum">
              <a:rPr lang="en-IN" smtClean="0"/>
              <a:pPr/>
              <a:t>102</a:t>
            </a:fld>
            <a:endParaRPr lang="en-IN"/>
          </a:p>
        </p:txBody>
      </p:sp>
    </p:spTree>
    <p:extLst>
      <p:ext uri="{BB962C8B-B14F-4D97-AF65-F5344CB8AC3E}">
        <p14:creationId xmlns:p14="http://schemas.microsoft.com/office/powerpoint/2010/main" val="4047494120"/>
      </p:ext>
    </p:extLst>
  </p:cSld>
  <p:clrMapOvr>
    <a:masterClrMapping/>
  </p:clrMapOvr>
  <mc:AlternateContent xmlns:mc="http://schemas.openxmlformats.org/markup-compatibility/2006" xmlns:p14="http://schemas.microsoft.com/office/powerpoint/2010/main">
    <mc:Choice Requires="p14">
      <p:transition p14:dur="800" spd="slow">
        <p:circle/>
      </p:transition>
    </mc:Choice>
    <mc:Fallback xmlns="">
      <p:transition spd="slow">
        <p:circle/>
      </p:transition>
    </mc:Fallback>
  </mc:AlternateContent>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62AD4E-65BB-7155-2AB0-882D247DAAC5}"/>
              </a:ext>
            </a:extLst>
          </p:cNvPr>
          <p:cNvSpPr>
            <a:spLocks noGrp="1"/>
          </p:cNvSpPr>
          <p:nvPr>
            <p:ph type="title"/>
          </p:nvPr>
        </p:nvSpPr>
        <p:spPr>
          <a:xfrm>
            <a:off x="323528" y="476672"/>
            <a:ext cx="7393609" cy="631135"/>
          </a:xfrm>
        </p:spPr>
        <p:txBody>
          <a:bodyPr/>
          <a:lstStyle/>
          <a:p>
            <a:r>
              <a:rPr lang="en-IN" dirty="0">
                <a:solidFill>
                  <a:srgbClr val="002060"/>
                </a:solidFill>
                <a:latin typeface="Times New Roman" panose="02020603050405020304" pitchFamily="18" charset="0"/>
                <a:cs typeface="Times New Roman" panose="02020603050405020304" pitchFamily="18" charset="0"/>
              </a:rPr>
              <a:t>SMC  (School Management Committee Meeting)</a:t>
            </a:r>
          </a:p>
        </p:txBody>
      </p:sp>
      <p:pic>
        <p:nvPicPr>
          <p:cNvPr id="6" name="Picture 5">
            <a:extLst>
              <a:ext uri="{FF2B5EF4-FFF2-40B4-BE49-F238E27FC236}">
                <a16:creationId xmlns:a16="http://schemas.microsoft.com/office/drawing/2014/main" id="{CCE57880-4385-7B14-3853-809D2856E7E8}"/>
              </a:ext>
            </a:extLst>
          </p:cNvPr>
          <p:cNvPicPr>
            <a:picLocks noChangeAspect="1"/>
          </p:cNvPicPr>
          <p:nvPr/>
        </p:nvPicPr>
        <p:blipFill>
          <a:blip r:embed="rId3"/>
          <a:stretch>
            <a:fillRect/>
          </a:stretch>
        </p:blipFill>
        <p:spPr>
          <a:xfrm>
            <a:off x="395536" y="1052736"/>
            <a:ext cx="5091481" cy="2563610"/>
          </a:xfrm>
          <a:prstGeom prst="rect">
            <a:avLst/>
          </a:prstGeom>
        </p:spPr>
      </p:pic>
      <p:pic>
        <p:nvPicPr>
          <p:cNvPr id="7" name="Picture 6">
            <a:extLst>
              <a:ext uri="{FF2B5EF4-FFF2-40B4-BE49-F238E27FC236}">
                <a16:creationId xmlns:a16="http://schemas.microsoft.com/office/drawing/2014/main" id="{5AED8D4E-D0A9-FC11-DE49-4AB199189200}"/>
              </a:ext>
            </a:extLst>
          </p:cNvPr>
          <p:cNvPicPr>
            <a:picLocks noChangeAspect="1"/>
          </p:cNvPicPr>
          <p:nvPr/>
        </p:nvPicPr>
        <p:blipFill>
          <a:blip r:embed="rId4">
            <a:extLst>
              <a:ext uri="{BEBA8EAE-BF5A-486C-A8C5-ECC9F3942E4B}">
                <a14:imgProps xmlns:a14="http://schemas.microsoft.com/office/drawing/2010/main">
                  <a14:imgLayer r:embed="rId5">
                    <a14:imgEffect>
                      <a14:brightnessContrast bright="40000" contrast="-20000"/>
                    </a14:imgEffect>
                  </a14:imgLayer>
                </a14:imgProps>
              </a:ext>
            </a:extLst>
          </a:blip>
          <a:stretch>
            <a:fillRect/>
          </a:stretch>
        </p:blipFill>
        <p:spPr>
          <a:xfrm>
            <a:off x="3491880" y="3861048"/>
            <a:ext cx="5241871" cy="2706765"/>
          </a:xfrm>
          <a:prstGeom prst="rect">
            <a:avLst/>
          </a:prstGeom>
        </p:spPr>
      </p:pic>
      <p:sp>
        <p:nvSpPr>
          <p:cNvPr id="3" name="Slide Number Placeholder 2"/>
          <p:cNvSpPr>
            <a:spLocks noGrp="1"/>
          </p:cNvSpPr>
          <p:nvPr>
            <p:ph type="sldNum" sz="quarter" idx="12"/>
          </p:nvPr>
        </p:nvSpPr>
        <p:spPr/>
        <p:txBody>
          <a:bodyPr/>
          <a:lstStyle/>
          <a:p>
            <a:fld id="{4F1023B6-41B5-48C9-9D42-011F14A99E8D}" type="slidenum">
              <a:rPr lang="en-IN" smtClean="0"/>
              <a:pPr/>
              <a:t>103</a:t>
            </a:fld>
            <a:endParaRPr lang="en-IN"/>
          </a:p>
        </p:txBody>
      </p:sp>
    </p:spTree>
    <p:extLst>
      <p:ext uri="{BB962C8B-B14F-4D97-AF65-F5344CB8AC3E}">
        <p14:creationId xmlns:p14="http://schemas.microsoft.com/office/powerpoint/2010/main" val="759941913"/>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6D9382-DBF9-305E-FFAF-BF167ED82028}"/>
              </a:ext>
            </a:extLst>
          </p:cNvPr>
          <p:cNvSpPr>
            <a:spLocks noGrp="1"/>
          </p:cNvSpPr>
          <p:nvPr>
            <p:ph type="title"/>
          </p:nvPr>
        </p:nvSpPr>
        <p:spPr>
          <a:xfrm>
            <a:off x="321642" y="1247361"/>
            <a:ext cx="7654511" cy="990600"/>
          </a:xfrm>
        </p:spPr>
        <p:txBody>
          <a:bodyPr/>
          <a:lstStyle/>
          <a:p>
            <a:r>
              <a:rPr lang="en-IN" dirty="0">
                <a:solidFill>
                  <a:srgbClr val="002060"/>
                </a:solidFill>
                <a:latin typeface="Times New Roman" panose="02020603050405020304" pitchFamily="18" charset="0"/>
                <a:cs typeface="Times New Roman" panose="02020603050405020304" pitchFamily="18" charset="0"/>
              </a:rPr>
              <a:t>POSH (Prevention of Sexual Harassment Policy)</a:t>
            </a:r>
          </a:p>
        </p:txBody>
      </p:sp>
      <p:pic>
        <p:nvPicPr>
          <p:cNvPr id="3" name="Picture 2">
            <a:extLst>
              <a:ext uri="{FF2B5EF4-FFF2-40B4-BE49-F238E27FC236}">
                <a16:creationId xmlns:a16="http://schemas.microsoft.com/office/drawing/2014/main" id="{3502C183-D7C9-7E5B-ECA9-1F2FB39C0544}"/>
              </a:ext>
            </a:extLst>
          </p:cNvPr>
          <p:cNvPicPr>
            <a:picLocks noChangeAspect="1"/>
          </p:cNvPicPr>
          <p:nvPr/>
        </p:nvPicPr>
        <p:blipFill>
          <a:blip r:embed="rId2"/>
          <a:stretch>
            <a:fillRect/>
          </a:stretch>
        </p:blipFill>
        <p:spPr>
          <a:xfrm>
            <a:off x="390111" y="1897132"/>
            <a:ext cx="4084982" cy="3063737"/>
          </a:xfrm>
          <a:prstGeom prst="rect">
            <a:avLst/>
          </a:prstGeom>
        </p:spPr>
      </p:pic>
      <p:pic>
        <p:nvPicPr>
          <p:cNvPr id="4" name="Picture 3">
            <a:extLst>
              <a:ext uri="{FF2B5EF4-FFF2-40B4-BE49-F238E27FC236}">
                <a16:creationId xmlns:a16="http://schemas.microsoft.com/office/drawing/2014/main" id="{55E3A541-CF85-4365-12A6-9BAF0B39F107}"/>
              </a:ext>
            </a:extLst>
          </p:cNvPr>
          <p:cNvPicPr>
            <a:picLocks noChangeAspect="1"/>
          </p:cNvPicPr>
          <p:nvPr/>
        </p:nvPicPr>
        <p:blipFill>
          <a:blip r:embed="rId3"/>
          <a:stretch>
            <a:fillRect/>
          </a:stretch>
        </p:blipFill>
        <p:spPr>
          <a:xfrm>
            <a:off x="4668910" y="1915766"/>
            <a:ext cx="4253945" cy="3045103"/>
          </a:xfrm>
          <a:prstGeom prst="rect">
            <a:avLst/>
          </a:prstGeom>
        </p:spPr>
      </p:pic>
      <p:sp>
        <p:nvSpPr>
          <p:cNvPr id="5" name="Slide Number Placeholder 4"/>
          <p:cNvSpPr>
            <a:spLocks noGrp="1"/>
          </p:cNvSpPr>
          <p:nvPr>
            <p:ph type="sldNum" sz="quarter" idx="12"/>
          </p:nvPr>
        </p:nvSpPr>
        <p:spPr/>
        <p:txBody>
          <a:bodyPr/>
          <a:lstStyle/>
          <a:p>
            <a:fld id="{4F1023B6-41B5-48C9-9D42-011F14A99E8D}" type="slidenum">
              <a:rPr lang="en-IN" smtClean="0"/>
              <a:pPr/>
              <a:t>104</a:t>
            </a:fld>
            <a:endParaRPr lang="en-IN"/>
          </a:p>
        </p:txBody>
      </p:sp>
    </p:spTree>
    <p:extLst>
      <p:ext uri="{BB962C8B-B14F-4D97-AF65-F5344CB8AC3E}">
        <p14:creationId xmlns:p14="http://schemas.microsoft.com/office/powerpoint/2010/main" val="3317744607"/>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6D5710-4BF6-8DE0-C8C3-0EB6688A9800}"/>
              </a:ext>
            </a:extLst>
          </p:cNvPr>
          <p:cNvSpPr>
            <a:spLocks noGrp="1"/>
          </p:cNvSpPr>
          <p:nvPr>
            <p:ph type="title"/>
          </p:nvPr>
        </p:nvSpPr>
        <p:spPr>
          <a:xfrm>
            <a:off x="133489" y="1157909"/>
            <a:ext cx="8877023" cy="990600"/>
          </a:xfrm>
        </p:spPr>
        <p:txBody>
          <a:bodyPr/>
          <a:lstStyle/>
          <a:p>
            <a:r>
              <a:rPr lang="en-IN" dirty="0">
                <a:solidFill>
                  <a:srgbClr val="002060"/>
                </a:solidFill>
                <a:latin typeface="Times New Roman" panose="02020603050405020304" pitchFamily="18" charset="0"/>
                <a:cs typeface="Times New Roman" panose="02020603050405020304" pitchFamily="18" charset="0"/>
              </a:rPr>
              <a:t>POCSO Meeting </a:t>
            </a:r>
            <a:br>
              <a:rPr lang="en-IN" dirty="0">
                <a:solidFill>
                  <a:srgbClr val="002060"/>
                </a:solidFill>
                <a:latin typeface="Times New Roman" panose="02020603050405020304" pitchFamily="18" charset="0"/>
                <a:cs typeface="Times New Roman" panose="02020603050405020304" pitchFamily="18" charset="0"/>
              </a:rPr>
            </a:br>
            <a:r>
              <a:rPr lang="en-IN" dirty="0">
                <a:solidFill>
                  <a:srgbClr val="002060"/>
                </a:solidFill>
                <a:latin typeface="Times New Roman" panose="02020603050405020304" pitchFamily="18" charset="0"/>
                <a:cs typeface="Times New Roman" panose="02020603050405020304" pitchFamily="18" charset="0"/>
              </a:rPr>
              <a:t>(Protection of Children from Sexual Offenses)</a:t>
            </a:r>
          </a:p>
        </p:txBody>
      </p:sp>
      <p:pic>
        <p:nvPicPr>
          <p:cNvPr id="3" name="Picture 2">
            <a:extLst>
              <a:ext uri="{FF2B5EF4-FFF2-40B4-BE49-F238E27FC236}">
                <a16:creationId xmlns:a16="http://schemas.microsoft.com/office/drawing/2014/main" id="{C1D84091-D1E2-9A77-D467-D771E567F629}"/>
              </a:ext>
            </a:extLst>
          </p:cNvPr>
          <p:cNvPicPr>
            <a:picLocks noChangeAspect="1"/>
          </p:cNvPicPr>
          <p:nvPr/>
        </p:nvPicPr>
        <p:blipFill>
          <a:blip r:embed="rId2">
            <a:extLst>
              <a:ext uri="{BEBA8EAE-BF5A-486C-A8C5-ECC9F3942E4B}">
                <a14:imgProps xmlns:a14="http://schemas.microsoft.com/office/drawing/2010/main">
                  <a14:imgLayer r:embed="rId3">
                    <a14:imgEffect>
                      <a14:brightnessContrast bright="40000"/>
                    </a14:imgEffect>
                  </a14:imgLayer>
                </a14:imgProps>
              </a:ext>
            </a:extLst>
          </a:blip>
          <a:stretch>
            <a:fillRect/>
          </a:stretch>
        </p:blipFill>
        <p:spPr>
          <a:xfrm>
            <a:off x="745435" y="2148509"/>
            <a:ext cx="7429500" cy="3514725"/>
          </a:xfrm>
          <a:prstGeom prst="rect">
            <a:avLst/>
          </a:prstGeom>
        </p:spPr>
      </p:pic>
      <p:sp>
        <p:nvSpPr>
          <p:cNvPr id="4" name="Slide Number Placeholder 3"/>
          <p:cNvSpPr>
            <a:spLocks noGrp="1"/>
          </p:cNvSpPr>
          <p:nvPr>
            <p:ph type="sldNum" sz="quarter" idx="12"/>
          </p:nvPr>
        </p:nvSpPr>
        <p:spPr/>
        <p:txBody>
          <a:bodyPr/>
          <a:lstStyle/>
          <a:p>
            <a:fld id="{4F1023B6-41B5-48C9-9D42-011F14A99E8D}" type="slidenum">
              <a:rPr lang="en-IN" smtClean="0"/>
              <a:pPr/>
              <a:t>105</a:t>
            </a:fld>
            <a:endParaRPr lang="en-IN"/>
          </a:p>
        </p:txBody>
      </p:sp>
    </p:spTree>
    <p:extLst>
      <p:ext uri="{BB962C8B-B14F-4D97-AF65-F5344CB8AC3E}">
        <p14:creationId xmlns:p14="http://schemas.microsoft.com/office/powerpoint/2010/main" val="4050528911"/>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709F63-C3FE-E1EA-A910-79CE0B057D7B}"/>
              </a:ext>
            </a:extLst>
          </p:cNvPr>
          <p:cNvSpPr>
            <a:spLocks noGrp="1"/>
          </p:cNvSpPr>
          <p:nvPr>
            <p:ph type="title"/>
          </p:nvPr>
        </p:nvSpPr>
        <p:spPr>
          <a:xfrm>
            <a:off x="410029" y="1157696"/>
            <a:ext cx="7633425" cy="990600"/>
          </a:xfrm>
        </p:spPr>
        <p:txBody>
          <a:bodyPr/>
          <a:lstStyle/>
          <a:p>
            <a:r>
              <a:rPr lang="en-IN" dirty="0">
                <a:solidFill>
                  <a:srgbClr val="002060"/>
                </a:solidFill>
                <a:latin typeface="Times New Roman" panose="02020603050405020304" pitchFamily="18" charset="0"/>
                <a:cs typeface="Times New Roman" panose="02020603050405020304" pitchFamily="18" charset="0"/>
              </a:rPr>
              <a:t>Grievance </a:t>
            </a:r>
            <a:r>
              <a:rPr lang="en-IN" dirty="0" err="1">
                <a:solidFill>
                  <a:srgbClr val="002060"/>
                </a:solidFill>
                <a:latin typeface="Times New Roman" panose="02020603050405020304" pitchFamily="18" charset="0"/>
                <a:cs typeface="Times New Roman" panose="02020603050405020304" pitchFamily="18" charset="0"/>
              </a:rPr>
              <a:t>Redressal</a:t>
            </a:r>
            <a:r>
              <a:rPr lang="en-IN" dirty="0">
                <a:solidFill>
                  <a:srgbClr val="002060"/>
                </a:solidFill>
                <a:latin typeface="Times New Roman" panose="02020603050405020304" pitchFamily="18" charset="0"/>
                <a:cs typeface="Times New Roman" panose="02020603050405020304" pitchFamily="18" charset="0"/>
              </a:rPr>
              <a:t> Committee</a:t>
            </a:r>
          </a:p>
        </p:txBody>
      </p:sp>
      <p:pic>
        <p:nvPicPr>
          <p:cNvPr id="3" name="Picture 2">
            <a:extLst>
              <a:ext uri="{FF2B5EF4-FFF2-40B4-BE49-F238E27FC236}">
                <a16:creationId xmlns:a16="http://schemas.microsoft.com/office/drawing/2014/main" id="{EBA4A99C-201F-CCDA-F741-1757A2737108}"/>
              </a:ext>
            </a:extLst>
          </p:cNvPr>
          <p:cNvPicPr>
            <a:picLocks noChangeAspect="1"/>
          </p:cNvPicPr>
          <p:nvPr/>
        </p:nvPicPr>
        <p:blipFill>
          <a:blip r:embed="rId2"/>
          <a:stretch>
            <a:fillRect/>
          </a:stretch>
        </p:blipFill>
        <p:spPr>
          <a:xfrm>
            <a:off x="188867" y="1885291"/>
            <a:ext cx="4037874" cy="3262448"/>
          </a:xfrm>
          <a:prstGeom prst="rect">
            <a:avLst/>
          </a:prstGeom>
        </p:spPr>
      </p:pic>
      <p:pic>
        <p:nvPicPr>
          <p:cNvPr id="4" name="Picture 3">
            <a:extLst>
              <a:ext uri="{FF2B5EF4-FFF2-40B4-BE49-F238E27FC236}">
                <a16:creationId xmlns:a16="http://schemas.microsoft.com/office/drawing/2014/main" id="{511DD568-E78D-78D7-75E5-C30B81C2B501}"/>
              </a:ext>
            </a:extLst>
          </p:cNvPr>
          <p:cNvPicPr>
            <a:picLocks noChangeAspect="1"/>
          </p:cNvPicPr>
          <p:nvPr/>
        </p:nvPicPr>
        <p:blipFill>
          <a:blip r:embed="rId3"/>
          <a:stretch>
            <a:fillRect/>
          </a:stretch>
        </p:blipFill>
        <p:spPr>
          <a:xfrm>
            <a:off x="4447903" y="1885291"/>
            <a:ext cx="4588593" cy="3262448"/>
          </a:xfrm>
          <a:prstGeom prst="rect">
            <a:avLst/>
          </a:prstGeom>
        </p:spPr>
      </p:pic>
      <p:sp>
        <p:nvSpPr>
          <p:cNvPr id="5" name="Slide Number Placeholder 4"/>
          <p:cNvSpPr>
            <a:spLocks noGrp="1"/>
          </p:cNvSpPr>
          <p:nvPr>
            <p:ph type="sldNum" sz="quarter" idx="12"/>
          </p:nvPr>
        </p:nvSpPr>
        <p:spPr/>
        <p:txBody>
          <a:bodyPr/>
          <a:lstStyle/>
          <a:p>
            <a:fld id="{4F1023B6-41B5-48C9-9D42-011F14A99E8D}" type="slidenum">
              <a:rPr lang="en-IN" smtClean="0"/>
              <a:pPr/>
              <a:t>106</a:t>
            </a:fld>
            <a:endParaRPr lang="en-IN"/>
          </a:p>
        </p:txBody>
      </p:sp>
    </p:spTree>
    <p:extLst>
      <p:ext uri="{BB962C8B-B14F-4D97-AF65-F5344CB8AC3E}">
        <p14:creationId xmlns:p14="http://schemas.microsoft.com/office/powerpoint/2010/main" val="318052260"/>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 name="Rectangle 49"/>
          <p:cNvSpPr/>
          <p:nvPr/>
        </p:nvSpPr>
        <p:spPr>
          <a:xfrm>
            <a:off x="18011" y="894299"/>
            <a:ext cx="9144000" cy="477301"/>
          </a:xfrm>
          <a:prstGeom prst="rect">
            <a:avLst/>
          </a:prstGeom>
          <a:solidFill>
            <a:schemeClr val="bg2">
              <a:lumMod val="75000"/>
            </a:schemeClr>
          </a:solidFill>
          <a:ln>
            <a:noFill/>
          </a:ln>
        </p:spPr>
        <p:style>
          <a:lnRef idx="0">
            <a:schemeClr val="accent3"/>
          </a:lnRef>
          <a:fillRef idx="3">
            <a:schemeClr val="accent3"/>
          </a:fillRef>
          <a:effectRef idx="3">
            <a:schemeClr val="accent3"/>
          </a:effectRef>
          <a:fontRef idx="minor">
            <a:schemeClr val="lt1"/>
          </a:fontRef>
        </p:style>
        <p:txBody>
          <a:bodyPr rtlCol="0" anchor="ctr"/>
          <a:lstStyle/>
          <a:p>
            <a:pPr marL="0" marR="0" lvl="0" indent="0" algn="ctr" defTabSz="914400" rtl="0" eaLnBrk="1" fontAlgn="auto" latinLnBrk="0" hangingPunct="1">
              <a:lnSpc>
                <a:spcPct val="100000"/>
              </a:lnSpc>
              <a:spcBef>
                <a:spcPct val="0"/>
              </a:spcBef>
              <a:spcAft>
                <a:spcPts val="0"/>
              </a:spcAft>
              <a:buClrTx/>
              <a:buSzTx/>
              <a:buFontTx/>
              <a:buNone/>
              <a:tabLst/>
              <a:defRPr/>
            </a:pPr>
            <a:r>
              <a:rPr lang="en-IN" sz="3600" b="1" dirty="0">
                <a:solidFill>
                  <a:schemeClr val="tx1"/>
                </a:solidFill>
                <a:latin typeface="Times New Roman" panose="02020603050405020304" pitchFamily="18" charset="0"/>
                <a:cs typeface="Times New Roman" panose="02020603050405020304" pitchFamily="18" charset="0"/>
              </a:rPr>
              <a:t>Important Committee Meeting</a:t>
            </a:r>
          </a:p>
        </p:txBody>
      </p:sp>
      <p:sp>
        <p:nvSpPr>
          <p:cNvPr id="16" name="TextBox 15"/>
          <p:cNvSpPr txBox="1"/>
          <p:nvPr/>
        </p:nvSpPr>
        <p:spPr>
          <a:xfrm>
            <a:off x="1115616" y="1315789"/>
            <a:ext cx="6984776" cy="6001643"/>
          </a:xfrm>
          <a:prstGeom prst="rect">
            <a:avLst/>
          </a:prstGeom>
          <a:noFill/>
        </p:spPr>
        <p:txBody>
          <a:bodyPr wrap="square" rtlCol="0">
            <a:spAutoFit/>
          </a:bodyPr>
          <a:lstStyle/>
          <a:p>
            <a:pPr>
              <a:lnSpc>
                <a:spcPct val="150000"/>
              </a:lnSpc>
              <a:buFont typeface="Arial" pitchFamily="34" charset="0"/>
              <a:buChar char="•"/>
            </a:pPr>
            <a:r>
              <a:rPr lang="en-US" sz="3200" b="1" spc="-4" dirty="0">
                <a:solidFill>
                  <a:srgbClr val="7B0A61"/>
                </a:solidFill>
                <a:latin typeface="Times New Roman" pitchFamily="18" charset="0"/>
                <a:cs typeface="Times New Roman" pitchFamily="18" charset="0"/>
              </a:rPr>
              <a:t>EPTA formation – 20 July, </a:t>
            </a:r>
            <a:r>
              <a:rPr lang="en-IN" sz="3200" b="1" spc="-5" dirty="0">
                <a:solidFill>
                  <a:srgbClr val="7B0A61"/>
                </a:solidFill>
                <a:latin typeface="Times New Roman" pitchFamily="18" charset="0"/>
                <a:cs typeface="Times New Roman" pitchFamily="18" charset="0"/>
              </a:rPr>
              <a:t>2024</a:t>
            </a:r>
          </a:p>
          <a:p>
            <a:pPr>
              <a:lnSpc>
                <a:spcPct val="150000"/>
              </a:lnSpc>
              <a:buFont typeface="Arial" pitchFamily="34" charset="0"/>
              <a:buChar char="•"/>
            </a:pPr>
            <a:r>
              <a:rPr lang="en-US" sz="3200" b="1" spc="-4" dirty="0">
                <a:solidFill>
                  <a:srgbClr val="7B0A61"/>
                </a:solidFill>
                <a:latin typeface="Times New Roman" pitchFamily="18" charset="0"/>
                <a:cs typeface="Times New Roman" pitchFamily="18" charset="0"/>
              </a:rPr>
              <a:t>EPTA Meet</a:t>
            </a:r>
            <a:r>
              <a:rPr lang="en-US" sz="3200" b="1" spc="-53" dirty="0">
                <a:solidFill>
                  <a:srgbClr val="7B0A61"/>
                </a:solidFill>
                <a:latin typeface="Times New Roman" pitchFamily="18" charset="0"/>
                <a:cs typeface="Times New Roman" pitchFamily="18" charset="0"/>
              </a:rPr>
              <a:t> </a:t>
            </a:r>
            <a:r>
              <a:rPr lang="en-US" sz="3200" b="1" spc="-4" dirty="0">
                <a:solidFill>
                  <a:srgbClr val="7B0A61"/>
                </a:solidFill>
                <a:latin typeface="Times New Roman" pitchFamily="18" charset="0"/>
                <a:cs typeface="Times New Roman" pitchFamily="18" charset="0"/>
              </a:rPr>
              <a:t>I – 27 </a:t>
            </a:r>
            <a:r>
              <a:rPr lang="en-IN" sz="3200" b="1" spc="-5" dirty="0">
                <a:solidFill>
                  <a:srgbClr val="7B0A61"/>
                </a:solidFill>
                <a:latin typeface="Times New Roman" pitchFamily="18" charset="0"/>
                <a:cs typeface="Times New Roman" pitchFamily="18" charset="0"/>
              </a:rPr>
              <a:t>July , 2024</a:t>
            </a:r>
          </a:p>
          <a:p>
            <a:pPr>
              <a:lnSpc>
                <a:spcPct val="150000"/>
              </a:lnSpc>
              <a:buFont typeface="Arial" pitchFamily="34" charset="0"/>
              <a:buChar char="•"/>
            </a:pPr>
            <a:r>
              <a:rPr lang="en-US" sz="3200" b="1" spc="-4" dirty="0">
                <a:solidFill>
                  <a:srgbClr val="7B0A61"/>
                </a:solidFill>
                <a:latin typeface="Times New Roman" pitchFamily="18" charset="0"/>
                <a:cs typeface="Times New Roman" pitchFamily="18" charset="0"/>
              </a:rPr>
              <a:t>EPTA Meet</a:t>
            </a:r>
            <a:r>
              <a:rPr lang="en-US" sz="3200" b="1" spc="-53" dirty="0">
                <a:solidFill>
                  <a:srgbClr val="7B0A61"/>
                </a:solidFill>
                <a:latin typeface="Times New Roman" pitchFamily="18" charset="0"/>
                <a:cs typeface="Times New Roman" pitchFamily="18" charset="0"/>
              </a:rPr>
              <a:t> </a:t>
            </a:r>
            <a:r>
              <a:rPr lang="en-US" sz="3200" b="1" spc="-4" dirty="0">
                <a:solidFill>
                  <a:srgbClr val="7B0A61"/>
                </a:solidFill>
                <a:latin typeface="Times New Roman" pitchFamily="18" charset="0"/>
                <a:cs typeface="Times New Roman" pitchFamily="18" charset="0"/>
              </a:rPr>
              <a:t>II – 19 October</a:t>
            </a:r>
            <a:r>
              <a:rPr lang="en-IN" sz="3200" b="1" spc="-5" dirty="0">
                <a:solidFill>
                  <a:srgbClr val="7B0A61"/>
                </a:solidFill>
                <a:latin typeface="Times New Roman" pitchFamily="18" charset="0"/>
                <a:cs typeface="Times New Roman" pitchFamily="18" charset="0"/>
              </a:rPr>
              <a:t> , 2024</a:t>
            </a:r>
          </a:p>
          <a:p>
            <a:pPr>
              <a:lnSpc>
                <a:spcPct val="150000"/>
              </a:lnSpc>
              <a:buFont typeface="Arial" pitchFamily="34" charset="0"/>
              <a:buChar char="•"/>
            </a:pPr>
            <a:r>
              <a:rPr lang="en-IN" sz="3200" b="1" spc="-4" dirty="0">
                <a:solidFill>
                  <a:srgbClr val="7B0A61"/>
                </a:solidFill>
                <a:latin typeface="Times New Roman" pitchFamily="18" charset="0"/>
                <a:cs typeface="Times New Roman" pitchFamily="18" charset="0"/>
              </a:rPr>
              <a:t>SMC </a:t>
            </a:r>
            <a:r>
              <a:rPr lang="en-IN" sz="3200" b="1" spc="-8" dirty="0">
                <a:solidFill>
                  <a:srgbClr val="7B0A61"/>
                </a:solidFill>
                <a:latin typeface="Times New Roman" pitchFamily="18" charset="0"/>
                <a:cs typeface="Times New Roman" pitchFamily="18" charset="0"/>
              </a:rPr>
              <a:t>Meet</a:t>
            </a:r>
            <a:r>
              <a:rPr lang="en-IN" sz="3200" b="1" spc="-45" dirty="0">
                <a:solidFill>
                  <a:srgbClr val="7B0A61"/>
                </a:solidFill>
                <a:latin typeface="Times New Roman" pitchFamily="18" charset="0"/>
                <a:cs typeface="Times New Roman" pitchFamily="18" charset="0"/>
              </a:rPr>
              <a:t> I – </a:t>
            </a:r>
            <a:r>
              <a:rPr lang="en-IN" sz="3200" b="1" spc="-5" dirty="0">
                <a:solidFill>
                  <a:srgbClr val="7B0A61"/>
                </a:solidFill>
                <a:latin typeface="Times New Roman" pitchFamily="18" charset="0"/>
                <a:cs typeface="Times New Roman" pitchFamily="18" charset="0"/>
              </a:rPr>
              <a:t>31 August , 2024</a:t>
            </a:r>
          </a:p>
          <a:p>
            <a:pPr>
              <a:lnSpc>
                <a:spcPct val="150000"/>
              </a:lnSpc>
              <a:buFont typeface="Arial" pitchFamily="34" charset="0"/>
              <a:buChar char="•"/>
            </a:pPr>
            <a:r>
              <a:rPr lang="en-US" sz="3200" b="1" spc="-5" dirty="0">
                <a:solidFill>
                  <a:srgbClr val="7B0A61"/>
                </a:solidFill>
                <a:latin typeface="Times New Roman" pitchFamily="18" charset="0"/>
                <a:cs typeface="Times New Roman" pitchFamily="18" charset="0"/>
              </a:rPr>
              <a:t>SMC Meet II-19 April, 2025</a:t>
            </a:r>
            <a:endParaRPr lang="en-IN" sz="3200" b="1" spc="-5" dirty="0">
              <a:solidFill>
                <a:srgbClr val="7B0A61"/>
              </a:solidFill>
              <a:latin typeface="Times New Roman" pitchFamily="18" charset="0"/>
              <a:cs typeface="Times New Roman" pitchFamily="18" charset="0"/>
            </a:endParaRPr>
          </a:p>
          <a:p>
            <a:pPr>
              <a:lnSpc>
                <a:spcPct val="150000"/>
              </a:lnSpc>
              <a:buFont typeface="Arial" pitchFamily="34" charset="0"/>
              <a:buChar char="•"/>
            </a:pPr>
            <a:r>
              <a:rPr lang="en-US" sz="3200" b="1" spc="-5" dirty="0">
                <a:solidFill>
                  <a:srgbClr val="7B0A61"/>
                </a:solidFill>
                <a:latin typeface="Times New Roman" pitchFamily="18" charset="0"/>
                <a:cs typeface="Times New Roman" pitchFamily="18" charset="0"/>
              </a:rPr>
              <a:t>POSH Meeting – 06 February, 2025</a:t>
            </a:r>
          </a:p>
          <a:p>
            <a:pPr>
              <a:lnSpc>
                <a:spcPct val="150000"/>
              </a:lnSpc>
              <a:buFont typeface="Arial" pitchFamily="34" charset="0"/>
              <a:buChar char="•"/>
            </a:pPr>
            <a:r>
              <a:rPr lang="en-US" sz="3200" b="1" spc="-5" dirty="0">
                <a:solidFill>
                  <a:srgbClr val="7B0A61"/>
                </a:solidFill>
                <a:latin typeface="Times New Roman" pitchFamily="18" charset="0"/>
                <a:cs typeface="Times New Roman" pitchFamily="18" charset="0"/>
              </a:rPr>
              <a:t>POCSO Meeting – 20  February, 2025</a:t>
            </a:r>
            <a:endParaRPr lang="en-IN" sz="3200" b="1" dirty="0">
              <a:latin typeface="Times New Roman" pitchFamily="18" charset="0"/>
              <a:cs typeface="Times New Roman" pitchFamily="18" charset="0"/>
            </a:endParaRPr>
          </a:p>
          <a:p>
            <a:pPr>
              <a:lnSpc>
                <a:spcPct val="150000"/>
              </a:lnSpc>
              <a:buFont typeface="Arial" pitchFamily="34" charset="0"/>
              <a:buChar char="•"/>
            </a:pPr>
            <a:endParaRPr lang="en-IN" sz="3200" b="1" dirty="0">
              <a:latin typeface="Times New Roman" pitchFamily="18" charset="0"/>
              <a:cs typeface="Times New Roman" pitchFamily="18" charset="0"/>
            </a:endParaRPr>
          </a:p>
        </p:txBody>
      </p:sp>
      <p:sp>
        <p:nvSpPr>
          <p:cNvPr id="6" name="Slide Number Placeholder 5"/>
          <p:cNvSpPr>
            <a:spLocks noGrp="1"/>
          </p:cNvSpPr>
          <p:nvPr>
            <p:ph type="sldNum" sz="quarter" idx="12"/>
          </p:nvPr>
        </p:nvSpPr>
        <p:spPr/>
        <p:txBody>
          <a:bodyPr/>
          <a:lstStyle/>
          <a:p>
            <a:fld id="{AE637B6A-4DF5-4043-87EF-643DBB678A9E}" type="slidenum">
              <a:rPr lang="en-US" smtClean="0"/>
              <a:pPr/>
              <a:t>107</a:t>
            </a:fld>
            <a:endParaRPr lang="en-US" dirty="0"/>
          </a:p>
        </p:txBody>
      </p:sp>
      <p:pic>
        <p:nvPicPr>
          <p:cNvPr id="8" name="Picture 7" descr="school logo png.png"/>
          <p:cNvPicPr>
            <a:picLocks noChangeAspect="1"/>
          </p:cNvPicPr>
          <p:nvPr/>
        </p:nvPicPr>
        <p:blipFill>
          <a:blip r:embed="rId2" cstate="print"/>
          <a:stretch>
            <a:fillRect/>
          </a:stretch>
        </p:blipFill>
        <p:spPr>
          <a:xfrm>
            <a:off x="18011" y="0"/>
            <a:ext cx="896389" cy="896389"/>
          </a:xfrm>
          <a:prstGeom prst="rect">
            <a:avLst/>
          </a:prstGeom>
          <a:ln>
            <a:noFill/>
          </a:ln>
          <a:effectLst>
            <a:outerShdw blurRad="190500" algn="tl" rotWithShape="0">
              <a:srgbClr val="000000">
                <a:alpha val="70000"/>
              </a:srgbClr>
            </a:outerShdw>
          </a:effectLst>
        </p:spPr>
      </p:pic>
      <p:pic>
        <p:nvPicPr>
          <p:cNvPr id="9" name="Picture 8">
            <a:extLst>
              <a:ext uri="{FF2B5EF4-FFF2-40B4-BE49-F238E27FC236}">
                <a16:creationId xmlns:a16="http://schemas.microsoft.com/office/drawing/2014/main" id="{A18AFBF3-95A0-4BFE-AD0D-9E468B5FD36E}"/>
              </a:ext>
            </a:extLst>
          </p:cNvPr>
          <p:cNvPicPr>
            <a:picLocks noChangeAspect="1"/>
          </p:cNvPicPr>
          <p:nvPr/>
        </p:nvPicPr>
        <p:blipFill>
          <a:blip r:embed="rId3"/>
          <a:stretch>
            <a:fillRect/>
          </a:stretch>
        </p:blipFill>
        <p:spPr>
          <a:xfrm>
            <a:off x="7984120" y="0"/>
            <a:ext cx="1159880" cy="685800"/>
          </a:xfrm>
          <a:prstGeom prst="rect">
            <a:avLst/>
          </a:prstGeom>
        </p:spPr>
      </p:pic>
    </p:spTree>
    <p:extLst>
      <p:ext uri="{BB962C8B-B14F-4D97-AF65-F5344CB8AC3E}">
        <p14:creationId xmlns:p14="http://schemas.microsoft.com/office/powerpoint/2010/main" val="64829075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drape"/>
      </p:transition>
    </mc:Choice>
    <mc:Fallback xmlns="">
      <p:transition spd="slow">
        <p:fade/>
      </p:transition>
    </mc:Fallback>
  </mc:AlternateContent>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31971" y="3344050"/>
            <a:ext cx="4354326" cy="745629"/>
          </a:xfrm>
        </p:spPr>
        <p:txBody>
          <a:bodyPr>
            <a:noAutofit/>
          </a:bodyPr>
          <a:lstStyle/>
          <a:p>
            <a:r>
              <a:rPr lang="en-US" b="1" dirty="0">
                <a:solidFill>
                  <a:schemeClr val="accent5">
                    <a:lumMod val="50000"/>
                  </a:schemeClr>
                </a:solidFill>
                <a:latin typeface="Script MT Bold" panose="03040602040607080904" pitchFamily="66" charset="0"/>
                <a:cs typeface="Times New Roman" panose="02020603050405020304" pitchFamily="18" charset="0"/>
              </a:rPr>
              <a:t>and Informational Visits </a:t>
            </a:r>
            <a:br>
              <a:rPr lang="en-US" b="1" dirty="0">
                <a:solidFill>
                  <a:schemeClr val="accent5">
                    <a:lumMod val="50000"/>
                  </a:schemeClr>
                </a:solidFill>
                <a:latin typeface="Script MT Bold" panose="03040602040607080904" pitchFamily="66" charset="0"/>
                <a:cs typeface="Times New Roman" panose="02020603050405020304" pitchFamily="18" charset="0"/>
              </a:rPr>
            </a:br>
            <a:endParaRPr lang="en-IN" b="1" dirty="0">
              <a:solidFill>
                <a:schemeClr val="accent5">
                  <a:lumMod val="50000"/>
                </a:schemeClr>
              </a:solidFill>
              <a:latin typeface="Script MT Bold" panose="03040602040607080904" pitchFamily="66" charset="0"/>
              <a:cs typeface="Times New Roman" panose="02020603050405020304" pitchFamily="18" charset="0"/>
            </a:endParaRPr>
          </a:p>
        </p:txBody>
      </p:sp>
      <p:pic>
        <p:nvPicPr>
          <p:cNvPr id="1026" name="Picture 2" descr="Educational School Trips &amp; Student Tours - Top 30+ School Tours"/>
          <p:cNvPicPr>
            <a:picLocks noChangeAspect="1" noChangeArrowheads="1"/>
          </p:cNvPicPr>
          <p:nvPr/>
        </p:nvPicPr>
        <p:blipFill>
          <a:blip r:embed="rId2">
            <a:extLst>
              <a:ext uri="{BEBA8EAE-BF5A-486C-A8C5-ECC9F3942E4B}">
                <a14:imgProps xmlns:a14="http://schemas.microsoft.com/office/drawing/2010/main">
                  <a14:imgLayer r:embed="rId3">
                    <a14:imgEffect>
                      <a14:brightnessContrast bright="-40000" contrast="-20000"/>
                    </a14:imgEffect>
                  </a14:imgLayer>
                </a14:imgProps>
              </a:ext>
              <a:ext uri="{28A0092B-C50C-407E-A947-70E740481C1C}">
                <a14:useLocalDpi xmlns:a14="http://schemas.microsoft.com/office/drawing/2010/main" val="0"/>
              </a:ext>
            </a:extLst>
          </a:blip>
          <a:srcRect/>
          <a:stretch>
            <a:fillRect/>
          </a:stretch>
        </p:blipFill>
        <p:spPr bwMode="auto">
          <a:xfrm>
            <a:off x="1685851" y="1700809"/>
            <a:ext cx="5262617" cy="1704791"/>
          </a:xfrm>
          <a:prstGeom prst="rect">
            <a:avLst/>
          </a:prstGeom>
          <a:noFill/>
          <a:extLst>
            <a:ext uri="{909E8E84-426E-40DD-AFC4-6F175D3DCCD1}">
              <a14:hiddenFill xmlns:a14="http://schemas.microsoft.com/office/drawing/2010/main">
                <a:solidFill>
                  <a:srgbClr val="FFFFFF"/>
                </a:solidFill>
              </a14:hiddenFill>
            </a:ext>
          </a:extLst>
        </p:spPr>
      </p:pic>
      <p:sp>
        <p:nvSpPr>
          <p:cNvPr id="3" name="Slide Number Placeholder 2"/>
          <p:cNvSpPr>
            <a:spLocks noGrp="1"/>
          </p:cNvSpPr>
          <p:nvPr>
            <p:ph type="sldNum" sz="quarter" idx="12"/>
          </p:nvPr>
        </p:nvSpPr>
        <p:spPr/>
        <p:txBody>
          <a:bodyPr/>
          <a:lstStyle/>
          <a:p>
            <a:fld id="{4F1023B6-41B5-48C9-9D42-011F14A99E8D}" type="slidenum">
              <a:rPr lang="en-IN" smtClean="0"/>
              <a:pPr/>
              <a:t>108</a:t>
            </a:fld>
            <a:endParaRPr lang="en-IN"/>
          </a:p>
        </p:txBody>
      </p:sp>
    </p:spTree>
    <p:extLst>
      <p:ext uri="{BB962C8B-B14F-4D97-AF65-F5344CB8AC3E}">
        <p14:creationId xmlns:p14="http://schemas.microsoft.com/office/powerpoint/2010/main" val="40649903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drape"/>
      </p:transition>
    </mc:Choice>
    <mc:Fallback xmlns="">
      <p:transition spd="slow">
        <p:fade/>
      </p:transition>
    </mc:Fallback>
  </mc:AlternateContent>
</p:sld>
</file>

<file path=ppt/slides/slide109.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id="7" name="TextBox 6"/>
          <p:cNvSpPr txBox="1"/>
          <p:nvPr/>
        </p:nvSpPr>
        <p:spPr>
          <a:xfrm>
            <a:off x="179512" y="260648"/>
            <a:ext cx="8964488" cy="584775"/>
          </a:xfrm>
          <a:prstGeom prst="rect">
            <a:avLst/>
          </a:prstGeom>
          <a:noFill/>
        </p:spPr>
        <p:txBody>
          <a:bodyPr rtlCol="0" wrap="square">
            <a:spAutoFit/>
          </a:bodyPr>
          <a:lstStyle/>
          <a:p>
            <a:pPr algn="ctr" lvl="0"/>
            <a:r>
              <a:rPr b="1" dirty="0" lang="en-IN" sz="3200">
                <a:solidFill>
                  <a:schemeClr val="accent5">
                    <a:lumMod val="75000"/>
                  </a:schemeClr>
                </a:solidFill>
                <a:latin charset="0" panose="02020603050405020304" pitchFamily="18" typeface="Times New Roman"/>
                <a:cs charset="0" panose="02020603050405020304" pitchFamily="18" typeface="Times New Roman"/>
              </a:rPr>
              <a:t>Field Trip – Pre-Primary</a:t>
            </a:r>
          </a:p>
        </p:txBody>
      </p:sp>
      <p:pic>
        <p:nvPicPr>
          <p:cNvPr id="2" name="Picture 1"/>
          <p:cNvPicPr>
            <a:picLocks noChangeAspect="1"/>
          </p:cNvPicPr>
          <p:nvPr/>
        </p:nvPicPr>
        <p:blipFill rotWithShape="1">
          <a:blip r:embed="rId2">
            <a:extLst>
              <a:ext uri="{28A0092B-C50C-407E-A947-70E740481C1C}">
                <a14:useLocalDpi xmlns:a14="http://schemas.microsoft.com/office/drawing/2010/main" val="0"/>
              </a:ext>
            </a:extLst>
          </a:blip>
          <a:srcRect l="109" r="98" t="16"/>
          <a:stretch/>
        </p:blipFill>
        <p:spPr>
          <a:xfrm>
            <a:off x="442754" y="1196752"/>
            <a:ext cx="8258492" cy="5040560"/>
          </a:xfrm>
          <a:prstGeom prst="rect">
            <a:avLst/>
          </a:prstGeom>
        </p:spPr>
      </p:pic>
      <p:sp>
        <p:nvSpPr>
          <p:cNvPr id="3" name="Slide Number Placeholder 2"/>
          <p:cNvSpPr>
            <a:spLocks noGrp="1"/>
          </p:cNvSpPr>
          <p:nvPr>
            <p:ph idx="12" sz="quarter" type="sldNum"/>
          </p:nvPr>
        </p:nvSpPr>
        <p:spPr/>
        <p:txBody>
          <a:bodyPr/>
          <a:lstStyle/>
          <a:p>
            <a:fld id="{4F1023B6-41B5-48C9-9D42-011F14A99E8D}" type="slidenum">
              <a:rPr lang="en-IN" smtClean="0"/>
              <a:pPr/>
              <a:t>109</a:t>
            </a:fld>
            <a:endParaRPr lang="en-IN"/>
          </a:p>
        </p:txBody>
      </p:sp>
    </p:spTree>
    <p:extLst>
      <p:ext uri="{BB962C8B-B14F-4D97-AF65-F5344CB8AC3E}">
        <p14:creationId xmlns:p14="http://schemas.microsoft.com/office/powerpoint/2010/main" val="379368711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advClick="0" p14:dur="6000" spd="slow">
        <p15:prstTrans prst="curtains"/>
      </p:transition>
    </mc:Choice>
    <mc:Fallback xmlns="">
      <p:transition advClick="0" spd="slow">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1907704" y="5603635"/>
            <a:ext cx="5755481" cy="637995"/>
          </a:xfrm>
          <a:prstGeom prst="rect">
            <a:avLst/>
          </a:prstGeom>
        </p:spPr>
        <p:txBody>
          <a:bodyPr vert="horz" wrap="square" lIns="0" tIns="9525" rIns="0" bIns="0" rtlCol="0">
            <a:spAutoFit/>
          </a:bodyPr>
          <a:lstStyle/>
          <a:p>
            <a:pPr marL="352425" indent="-342900">
              <a:spcBef>
                <a:spcPts val="75"/>
              </a:spcBef>
              <a:buFont typeface="Arial" panose="020B0604020202020204" pitchFamily="34" charset="0"/>
              <a:buChar char="•"/>
              <a:tabLst>
                <a:tab pos="437674" algn="l"/>
                <a:tab pos="438150" algn="l"/>
              </a:tabLst>
            </a:pPr>
            <a:r>
              <a:rPr sz="2000" dirty="0">
                <a:latin typeface="Times New Roman" panose="02020603050405020304" pitchFamily="18" charset="0"/>
                <a:cs typeface="Times New Roman" panose="02020603050405020304" pitchFamily="18" charset="0"/>
              </a:rPr>
              <a:t>Child </a:t>
            </a:r>
            <a:r>
              <a:rPr sz="2000" spc="-4" dirty="0">
                <a:latin typeface="Times New Roman" panose="02020603050405020304" pitchFamily="18" charset="0"/>
                <a:cs typeface="Times New Roman" panose="02020603050405020304" pitchFamily="18" charset="0"/>
              </a:rPr>
              <a:t>abuse free</a:t>
            </a:r>
            <a:r>
              <a:rPr sz="2000" spc="-19" dirty="0">
                <a:latin typeface="Times New Roman" panose="02020603050405020304" pitchFamily="18" charset="0"/>
                <a:cs typeface="Times New Roman" panose="02020603050405020304" pitchFamily="18" charset="0"/>
              </a:rPr>
              <a:t> </a:t>
            </a:r>
            <a:r>
              <a:rPr sz="2000" dirty="0">
                <a:latin typeface="Times New Roman" panose="02020603050405020304" pitchFamily="18" charset="0"/>
                <a:cs typeface="Times New Roman" panose="02020603050405020304" pitchFamily="18" charset="0"/>
              </a:rPr>
              <a:t>school.</a:t>
            </a:r>
            <a:endParaRPr lang="en-IN" sz="2000" dirty="0">
              <a:latin typeface="Times New Roman" panose="02020603050405020304" pitchFamily="18" charset="0"/>
              <a:cs typeface="Times New Roman" panose="02020603050405020304" pitchFamily="18" charset="0"/>
            </a:endParaRPr>
          </a:p>
          <a:p>
            <a:pPr marL="352425" indent="-342900">
              <a:spcBef>
                <a:spcPts val="75"/>
              </a:spcBef>
              <a:buFont typeface="Arial" panose="020B0604020202020204" pitchFamily="34" charset="0"/>
              <a:buChar char="•"/>
              <a:tabLst>
                <a:tab pos="437674" algn="l"/>
                <a:tab pos="438150" algn="l"/>
              </a:tabLst>
            </a:pPr>
            <a:r>
              <a:rPr sz="2000" spc="-4" dirty="0">
                <a:latin typeface="Times New Roman" panose="02020603050405020304" pitchFamily="18" charset="0"/>
                <a:cs typeface="Times New Roman" panose="02020603050405020304" pitchFamily="18" charset="0"/>
              </a:rPr>
              <a:t>School </a:t>
            </a:r>
            <a:r>
              <a:rPr sz="2000" dirty="0">
                <a:latin typeface="Times New Roman" panose="02020603050405020304" pitchFamily="18" charset="0"/>
                <a:cs typeface="Times New Roman" panose="02020603050405020304" pitchFamily="18" charset="0"/>
              </a:rPr>
              <a:t>is </a:t>
            </a:r>
            <a:r>
              <a:rPr sz="2000" spc="-4" dirty="0">
                <a:latin typeface="Times New Roman" panose="02020603050405020304" pitchFamily="18" charset="0"/>
                <a:cs typeface="Times New Roman" panose="02020603050405020304" pitchFamily="18" charset="0"/>
              </a:rPr>
              <a:t>concerned about the safety </a:t>
            </a:r>
            <a:r>
              <a:rPr sz="2000" dirty="0">
                <a:latin typeface="Times New Roman" panose="02020603050405020304" pitchFamily="18" charset="0"/>
                <a:cs typeface="Times New Roman" panose="02020603050405020304" pitchFamily="18" charset="0"/>
              </a:rPr>
              <a:t>of </a:t>
            </a:r>
            <a:r>
              <a:rPr sz="2000" spc="-4" dirty="0">
                <a:latin typeface="Times New Roman" panose="02020603050405020304" pitchFamily="18" charset="0"/>
                <a:cs typeface="Times New Roman" panose="02020603050405020304" pitchFamily="18" charset="0"/>
              </a:rPr>
              <a:t>every</a:t>
            </a:r>
            <a:r>
              <a:rPr sz="2000" spc="-68" dirty="0">
                <a:latin typeface="Times New Roman" panose="02020603050405020304" pitchFamily="18" charset="0"/>
                <a:cs typeface="Times New Roman" panose="02020603050405020304" pitchFamily="18" charset="0"/>
              </a:rPr>
              <a:t> </a:t>
            </a:r>
            <a:r>
              <a:rPr sz="2000" spc="-4" dirty="0">
                <a:latin typeface="Times New Roman" panose="02020603050405020304" pitchFamily="18" charset="0"/>
                <a:cs typeface="Times New Roman" panose="02020603050405020304" pitchFamily="18" charset="0"/>
              </a:rPr>
              <a:t>child.</a:t>
            </a:r>
            <a:endParaRPr sz="2000" dirty="0">
              <a:latin typeface="Times New Roman" panose="02020603050405020304" pitchFamily="18" charset="0"/>
              <a:cs typeface="Times New Roman" panose="02020603050405020304" pitchFamily="18" charset="0"/>
            </a:endParaRPr>
          </a:p>
        </p:txBody>
      </p:sp>
      <p:sp>
        <p:nvSpPr>
          <p:cNvPr id="5" name="object 5"/>
          <p:cNvSpPr/>
          <p:nvPr/>
        </p:nvSpPr>
        <p:spPr>
          <a:xfrm>
            <a:off x="3851920" y="2117543"/>
            <a:ext cx="1512098" cy="3322721"/>
          </a:xfrm>
          <a:prstGeom prst="rect">
            <a:avLst/>
          </a:prstGeom>
          <a:blipFill>
            <a:blip r:embed="rId2" cstate="print"/>
            <a:stretch>
              <a:fillRect/>
            </a:stretch>
          </a:blipFill>
        </p:spPr>
        <p:txBody>
          <a:bodyPr wrap="square" lIns="0" tIns="0" rIns="0" bIns="0" rtlCol="0"/>
          <a:lstStyle/>
          <a:p>
            <a:endParaRPr sz="1350"/>
          </a:p>
        </p:txBody>
      </p:sp>
      <p:sp>
        <p:nvSpPr>
          <p:cNvPr id="6" name="Rectangle 5"/>
          <p:cNvSpPr/>
          <p:nvPr/>
        </p:nvSpPr>
        <p:spPr>
          <a:xfrm>
            <a:off x="0" y="913014"/>
            <a:ext cx="9144000" cy="654589"/>
          </a:xfrm>
          <a:prstGeom prst="rect">
            <a:avLst/>
          </a:prstGeom>
          <a:ln>
            <a:noFill/>
          </a:ln>
        </p:spPr>
        <p:style>
          <a:lnRef idx="0">
            <a:schemeClr val="accent3"/>
          </a:lnRef>
          <a:fillRef idx="3">
            <a:schemeClr val="accent3"/>
          </a:fillRef>
          <a:effectRef idx="3">
            <a:schemeClr val="accent3"/>
          </a:effectRef>
          <a:fontRef idx="minor">
            <a:schemeClr val="lt1"/>
          </a:fontRef>
        </p:style>
        <p:txBody>
          <a:bodyPr rtlCol="0" anchor="ctr"/>
          <a:lstStyle/>
          <a:p>
            <a:pPr marL="0" marR="0" lvl="0" indent="0" algn="ctr" defTabSz="914400" rtl="0" eaLnBrk="1" fontAlgn="auto" latinLnBrk="0" hangingPunct="1">
              <a:lnSpc>
                <a:spcPct val="100000"/>
              </a:lnSpc>
              <a:spcBef>
                <a:spcPct val="0"/>
              </a:spcBef>
              <a:spcAft>
                <a:spcPts val="0"/>
              </a:spcAft>
              <a:buClrTx/>
              <a:buSzTx/>
              <a:buFontTx/>
              <a:buNone/>
              <a:tabLst/>
              <a:defRPr/>
            </a:pPr>
            <a:r>
              <a:rPr lang="en-IN" sz="3600" dirty="0">
                <a:solidFill>
                  <a:schemeClr val="tx1"/>
                </a:solidFill>
                <a:latin typeface="Times New Roman" panose="02020603050405020304" pitchFamily="18" charset="0"/>
                <a:cs typeface="Times New Roman" panose="02020603050405020304" pitchFamily="18" charset="0"/>
              </a:rPr>
              <a:t>I CARE</a:t>
            </a:r>
          </a:p>
        </p:txBody>
      </p:sp>
      <p:pic>
        <p:nvPicPr>
          <p:cNvPr id="11" name="Picture 10" descr="school logo png.png"/>
          <p:cNvPicPr>
            <a:picLocks noChangeAspect="1"/>
          </p:cNvPicPr>
          <p:nvPr/>
        </p:nvPicPr>
        <p:blipFill>
          <a:blip r:embed="rId3" cstate="print"/>
          <a:stretch>
            <a:fillRect/>
          </a:stretch>
        </p:blipFill>
        <p:spPr>
          <a:xfrm>
            <a:off x="18011" y="0"/>
            <a:ext cx="896389" cy="896389"/>
          </a:xfrm>
          <a:prstGeom prst="rect">
            <a:avLst/>
          </a:prstGeom>
          <a:ln>
            <a:noFill/>
          </a:ln>
          <a:effectLst>
            <a:outerShdw blurRad="190500" algn="tl" rotWithShape="0">
              <a:srgbClr val="000000">
                <a:alpha val="70000"/>
              </a:srgbClr>
            </a:outerShdw>
          </a:effectLst>
        </p:spPr>
      </p:pic>
      <p:pic>
        <p:nvPicPr>
          <p:cNvPr id="12" name="Picture 11">
            <a:extLst>
              <a:ext uri="{FF2B5EF4-FFF2-40B4-BE49-F238E27FC236}">
                <a16:creationId xmlns:a16="http://schemas.microsoft.com/office/drawing/2014/main" id="{A18AFBF3-95A0-4BFE-AD0D-9E468B5FD36E}"/>
              </a:ext>
            </a:extLst>
          </p:cNvPr>
          <p:cNvPicPr>
            <a:picLocks noChangeAspect="1"/>
          </p:cNvPicPr>
          <p:nvPr/>
        </p:nvPicPr>
        <p:blipFill>
          <a:blip r:embed="rId4"/>
          <a:stretch>
            <a:fillRect/>
          </a:stretch>
        </p:blipFill>
        <p:spPr>
          <a:xfrm>
            <a:off x="7984120" y="0"/>
            <a:ext cx="1159880" cy="685800"/>
          </a:xfrm>
          <a:prstGeom prst="rect">
            <a:avLst/>
          </a:prstGeom>
        </p:spPr>
      </p:pic>
      <p:sp>
        <p:nvSpPr>
          <p:cNvPr id="3" name="Slide Number Placeholder 2"/>
          <p:cNvSpPr>
            <a:spLocks noGrp="1"/>
          </p:cNvSpPr>
          <p:nvPr>
            <p:ph type="sldNum" sz="quarter" idx="12"/>
          </p:nvPr>
        </p:nvSpPr>
        <p:spPr/>
        <p:txBody>
          <a:bodyPr/>
          <a:lstStyle/>
          <a:p>
            <a:fld id="{62717196-B844-4648-AC1D-BF6D2EAB5669}" type="slidenum">
              <a:rPr lang="en-US" smtClean="0"/>
              <a:pPr/>
              <a:t>11</a:t>
            </a:fld>
            <a:endParaRPr lang="en-US"/>
          </a:p>
        </p:txBody>
      </p:sp>
    </p:spTree>
    <p:extLst>
      <p:ext uri="{BB962C8B-B14F-4D97-AF65-F5344CB8AC3E}">
        <p14:creationId xmlns:p14="http://schemas.microsoft.com/office/powerpoint/2010/main" val="4280018606"/>
      </p:ext>
    </p:extLst>
  </p:cSld>
  <p:clrMapOvr>
    <a:masterClrMapping/>
  </p:clrMapOvr>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99592" y="404664"/>
            <a:ext cx="6447501" cy="1320800"/>
          </a:xfrm>
        </p:spPr>
        <p:txBody>
          <a:bodyPr>
            <a:normAutofit fontScale="90000"/>
          </a:bodyPr>
          <a:lstStyle/>
          <a:p>
            <a:pPr algn="ctr"/>
            <a:r>
              <a:rPr lang="en-US" dirty="0">
                <a:solidFill>
                  <a:srgbClr val="002060"/>
                </a:solidFill>
              </a:rPr>
              <a:t/>
            </a:r>
            <a:br>
              <a:rPr lang="en-US" dirty="0">
                <a:solidFill>
                  <a:srgbClr val="002060"/>
                </a:solidFill>
              </a:rPr>
            </a:br>
            <a:r>
              <a:rPr lang="en-US" dirty="0">
                <a:solidFill>
                  <a:srgbClr val="002060"/>
                </a:solidFill>
              </a:rPr>
              <a:t/>
            </a:r>
            <a:br>
              <a:rPr lang="en-US" dirty="0">
                <a:solidFill>
                  <a:srgbClr val="002060"/>
                </a:solidFill>
              </a:rPr>
            </a:br>
            <a:r>
              <a:rPr lang="en-US" dirty="0">
                <a:solidFill>
                  <a:srgbClr val="002060"/>
                </a:solidFill>
              </a:rPr>
              <a:t/>
            </a:r>
            <a:br>
              <a:rPr lang="en-US" dirty="0">
                <a:solidFill>
                  <a:srgbClr val="002060"/>
                </a:solidFill>
              </a:rPr>
            </a:br>
            <a:r>
              <a:rPr lang="en-US" dirty="0">
                <a:solidFill>
                  <a:srgbClr val="002060"/>
                </a:solidFill>
              </a:rPr>
              <a:t/>
            </a:r>
            <a:br>
              <a:rPr lang="en-US" dirty="0">
                <a:solidFill>
                  <a:srgbClr val="002060"/>
                </a:solidFill>
              </a:rPr>
            </a:br>
            <a:r>
              <a:rPr lang="en-US" dirty="0">
                <a:solidFill>
                  <a:srgbClr val="002060"/>
                </a:solidFill>
              </a:rPr>
              <a:t/>
            </a:r>
            <a:br>
              <a:rPr lang="en-US" dirty="0">
                <a:solidFill>
                  <a:srgbClr val="002060"/>
                </a:solidFill>
              </a:rPr>
            </a:br>
            <a:r>
              <a:rPr lang="en-US" dirty="0">
                <a:solidFill>
                  <a:srgbClr val="002060"/>
                </a:solidFill>
              </a:rPr>
              <a:t/>
            </a:r>
            <a:br>
              <a:rPr lang="en-US" dirty="0">
                <a:solidFill>
                  <a:srgbClr val="002060"/>
                </a:solidFill>
              </a:rPr>
            </a:br>
            <a:r>
              <a:rPr lang="en-US" sz="3600" dirty="0">
                <a:solidFill>
                  <a:srgbClr val="002060"/>
                </a:solidFill>
              </a:rPr>
              <a:t>IT INFORMATION AND GUIDANCE</a:t>
            </a:r>
            <a:br>
              <a:rPr lang="en-US" sz="3600" dirty="0">
                <a:solidFill>
                  <a:srgbClr val="002060"/>
                </a:solidFill>
              </a:rPr>
            </a:br>
            <a:r>
              <a:rPr lang="en-US" sz="3600" dirty="0">
                <a:solidFill>
                  <a:srgbClr val="002060"/>
                </a:solidFill>
              </a:rPr>
              <a:t>APPS AND SOFTWARE</a:t>
            </a:r>
            <a:endParaRPr lang="en-IN" sz="3600" dirty="0">
              <a:solidFill>
                <a:srgbClr val="002060"/>
              </a:solidFill>
            </a:endParaRPr>
          </a:p>
        </p:txBody>
      </p:sp>
      <p:sp>
        <p:nvSpPr>
          <p:cNvPr id="3" name="Slide Number Placeholder 2"/>
          <p:cNvSpPr>
            <a:spLocks noGrp="1"/>
          </p:cNvSpPr>
          <p:nvPr>
            <p:ph type="sldNum" sz="quarter" idx="12"/>
          </p:nvPr>
        </p:nvSpPr>
        <p:spPr/>
        <p:txBody>
          <a:bodyPr/>
          <a:lstStyle/>
          <a:p>
            <a:fld id="{4F1023B6-41B5-48C9-9D42-011F14A99E8D}" type="slidenum">
              <a:rPr lang="en-IN" smtClean="0"/>
              <a:pPr/>
              <a:t>110</a:t>
            </a:fld>
            <a:endParaRPr lang="en-IN"/>
          </a:p>
        </p:txBody>
      </p:sp>
    </p:spTree>
    <p:extLst>
      <p:ext uri="{BB962C8B-B14F-4D97-AF65-F5344CB8AC3E}">
        <p14:creationId xmlns:p14="http://schemas.microsoft.com/office/powerpoint/2010/main" val="416045081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drape"/>
      </p:transition>
    </mc:Choice>
    <mc:Fallback xmlns="">
      <p:transition spd="slow">
        <p:fade/>
      </p:transition>
    </mc:Fallback>
  </mc:AlternateContent>
</p:sld>
</file>

<file path=ppt/slides/slide111.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id="4" name="Rectangle 3"/>
          <p:cNvSpPr/>
          <p:nvPr/>
        </p:nvSpPr>
        <p:spPr>
          <a:xfrm>
            <a:off x="24730" y="23622"/>
            <a:ext cx="9144000" cy="519130"/>
          </a:xfrm>
          <a:prstGeom prst="rect">
            <a:avLst/>
          </a:prstGeom>
          <a:solidFill>
            <a:schemeClr val="bg2">
              <a:lumMod val="75000"/>
            </a:schemeClr>
          </a:solidFill>
          <a:ln>
            <a:noFill/>
          </a:ln>
        </p:spPr>
        <p:style>
          <a:lnRef idx="0">
            <a:schemeClr val="accent3"/>
          </a:lnRef>
          <a:fillRef idx="3">
            <a:schemeClr val="accent3"/>
          </a:fillRef>
          <a:effectRef idx="3">
            <a:schemeClr val="accent3"/>
          </a:effectRef>
          <a:fontRef idx="minor">
            <a:schemeClr val="lt1"/>
          </a:fontRef>
        </p:style>
        <p:txBody>
          <a:bodyPr anchor="ctr" rtlCol="0"/>
          <a:lstStyle/>
          <a:p>
            <a:pPr algn="ctr">
              <a:spcBef>
                <a:spcPct val="0"/>
              </a:spcBef>
              <a:defRPr/>
            </a:pPr>
            <a:r>
              <a:rPr b="1" dirty="0" lang="en-IN" sz="2800">
                <a:solidFill>
                  <a:schemeClr val="tx1"/>
                </a:solidFill>
                <a:latin charset="0" panose="02020603050405020304" pitchFamily="18" typeface="Times New Roman"/>
                <a:cs charset="0" panose="02020603050405020304" pitchFamily="18" typeface="Times New Roman"/>
              </a:rPr>
              <a:t>My Class Board</a:t>
            </a:r>
          </a:p>
        </p:txBody>
      </p:sp>
      <p:pic>
        <p:nvPicPr>
          <p:cNvPr id="5" name="Picture 4"/>
          <p:cNvPicPr>
            <a:picLocks noChangeAspect="1"/>
          </p:cNvPicPr>
          <p:nvPr/>
        </p:nvPicPr>
        <p:blipFill rotWithShape="1">
          <a:blip r:embed="rId2"/>
          <a:srcRect b="28" l="15" r="34" t="17"/>
          <a:stretch/>
        </p:blipFill>
        <p:spPr>
          <a:xfrm>
            <a:off x="1" y="621425"/>
            <a:ext cx="6019800" cy="5368170"/>
          </a:xfrm>
          <a:prstGeom prst="rect">
            <a:avLst/>
          </a:prstGeom>
        </p:spPr>
      </p:pic>
      <p:sp>
        <p:nvSpPr>
          <p:cNvPr id="6" name="Rectangle 5"/>
          <p:cNvSpPr/>
          <p:nvPr/>
        </p:nvSpPr>
        <p:spPr>
          <a:xfrm>
            <a:off x="6300192" y="692696"/>
            <a:ext cx="2520280" cy="3970318"/>
          </a:xfrm>
          <a:prstGeom prst="rect">
            <a:avLst/>
          </a:prstGeom>
        </p:spPr>
        <p:txBody>
          <a:bodyPr wrap="square">
            <a:spAutoFit/>
          </a:bodyPr>
          <a:lstStyle/>
          <a:p>
            <a:r>
              <a:rPr b="1" dirty="0" lang="en-IN">
                <a:latin charset="0" panose="02020603050405020304" pitchFamily="18" typeface="Times New Roman"/>
                <a:cs charset="0" panose="02020603050405020304" pitchFamily="18" typeface="Times New Roman"/>
              </a:rPr>
              <a:t>*My Class board is a communication app for parents using which they can download school  </a:t>
            </a:r>
            <a:r>
              <a:rPr b="1" dirty="0" lang="en-IN">
                <a:solidFill>
                  <a:srgbClr val="000099"/>
                </a:solidFill>
                <a:latin charset="0" panose="02020603050405020304" pitchFamily="18" typeface="Times New Roman"/>
                <a:cs charset="0" panose="02020603050405020304" pitchFamily="18" typeface="Times New Roman"/>
              </a:rPr>
              <a:t>announcements, Class Diary, Class assignments, Events.</a:t>
            </a:r>
          </a:p>
          <a:p>
            <a:endParaRPr b="1" dirty="0" lang="en-US">
              <a:solidFill>
                <a:srgbClr val="000099"/>
              </a:solidFill>
              <a:latin charset="0" panose="02020603050405020304" pitchFamily="18" typeface="Times New Roman"/>
              <a:cs charset="0" panose="02020603050405020304" pitchFamily="18" typeface="Times New Roman"/>
            </a:endParaRPr>
          </a:p>
          <a:p>
            <a:r>
              <a:rPr b="1" dirty="0" lang="en-US">
                <a:solidFill>
                  <a:srgbClr val="000099"/>
                </a:solidFill>
                <a:latin charset="0" panose="02020603050405020304" pitchFamily="18" typeface="Times New Roman"/>
                <a:cs charset="0" panose="02020603050405020304" pitchFamily="18" typeface="Times New Roman"/>
              </a:rPr>
              <a:t>* MCB app will be used to pay School Fees.</a:t>
            </a:r>
            <a:endParaRPr b="1" dirty="0" lang="en-IN">
              <a:solidFill>
                <a:srgbClr val="000099"/>
              </a:solidFill>
              <a:latin charset="0" panose="02020603050405020304" pitchFamily="18" typeface="Times New Roman"/>
              <a:cs charset="0" panose="02020603050405020304" pitchFamily="18" typeface="Times New Roman"/>
            </a:endParaRPr>
          </a:p>
          <a:p>
            <a:endParaRPr b="1" dirty="0" lang="en-IN">
              <a:latin charset="0" panose="02020603050405020304" pitchFamily="18" typeface="Times New Roman"/>
              <a:cs charset="0" panose="02020603050405020304" pitchFamily="18" typeface="Times New Roman"/>
            </a:endParaRPr>
          </a:p>
          <a:p>
            <a:r>
              <a:rPr b="1" dirty="0" lang="en-IN">
                <a:latin charset="0" panose="02020603050405020304" pitchFamily="18" typeface="Times New Roman"/>
                <a:cs charset="0" panose="02020603050405020304" pitchFamily="18" typeface="Times New Roman"/>
              </a:rPr>
              <a:t>*The app is available for both Android and iPhones.</a:t>
            </a:r>
          </a:p>
        </p:txBody>
      </p:sp>
      <p:grpSp>
        <p:nvGrpSpPr>
          <p:cNvPr id="11" name="Group 10"/>
          <p:cNvGrpSpPr/>
          <p:nvPr/>
        </p:nvGrpSpPr>
        <p:grpSpPr>
          <a:xfrm>
            <a:off x="0" y="3635057"/>
            <a:ext cx="6306951" cy="2141000"/>
            <a:chOff x="0" y="3635057"/>
            <a:chExt cx="6306951" cy="2141000"/>
          </a:xfrm>
        </p:grpSpPr>
        <p:pic>
          <p:nvPicPr>
            <p:cNvPr id="9" name="Picture 8"/>
            <p:cNvPicPr>
              <a:picLocks noChangeAspect="1"/>
            </p:cNvPicPr>
            <p:nvPr/>
          </p:nvPicPr>
          <p:blipFill rotWithShape="1">
            <a:blip r:embed="rId3">
              <a:extLst>
                <a:ext uri="{28A0092B-C50C-407E-A947-70E740481C1C}">
                  <a14:useLocalDpi xmlns:a14="http://schemas.microsoft.com/office/drawing/2010/main" val="0"/>
                </a:ext>
              </a:extLst>
            </a:blip>
            <a:srcRect r="3"/>
            <a:stretch/>
          </p:blipFill>
          <p:spPr>
            <a:xfrm rot="16200000">
              <a:off x="2082976" y="1552081"/>
              <a:ext cx="2141000" cy="6306951"/>
            </a:xfrm>
            <a:prstGeom prst="rect">
              <a:avLst/>
            </a:prstGeom>
          </p:spPr>
        </p:pic>
        <p:sp>
          <p:nvSpPr>
            <p:cNvPr id="10" name="Rectangle 9"/>
            <p:cNvSpPr/>
            <p:nvPr/>
          </p:nvSpPr>
          <p:spPr>
            <a:xfrm>
              <a:off x="3786672" y="4509120"/>
              <a:ext cx="2081472" cy="79208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lang="en-IN"/>
            </a:p>
          </p:txBody>
        </p:sp>
      </p:grpSp>
      <p:sp>
        <p:nvSpPr>
          <p:cNvPr id="3" name="Slide Number Placeholder 2"/>
          <p:cNvSpPr>
            <a:spLocks noGrp="1"/>
          </p:cNvSpPr>
          <p:nvPr>
            <p:ph idx="12" sz="quarter" type="sldNum"/>
          </p:nvPr>
        </p:nvSpPr>
        <p:spPr/>
        <p:txBody>
          <a:bodyPr/>
          <a:lstStyle/>
          <a:p>
            <a:fld id="{4F1023B6-41B5-48C9-9D42-011F14A99E8D}" type="slidenum">
              <a:rPr lang="en-IN" smtClean="0"/>
              <a:pPr/>
              <a:t>111</a:t>
            </a:fld>
            <a:endParaRPr lang="en-IN"/>
          </a:p>
        </p:txBody>
      </p:sp>
    </p:spTree>
    <p:extLst>
      <p:ext uri="{BB962C8B-B14F-4D97-AF65-F5344CB8AC3E}">
        <p14:creationId xmlns:p14="http://schemas.microsoft.com/office/powerpoint/2010/main" val="1485572580"/>
      </p:ext>
    </p:extLst>
  </p:cSld>
  <p:clrMapOvr>
    <a:masterClrMapping/>
  </p:clrMapOvr>
  <mc:AlternateContent xmlns:mc="http://schemas.openxmlformats.org/markup-compatibility/2006" xmlns:p14="http://schemas.microsoft.com/office/powerpoint/2010/main">
    <mc:Choice Requires="p14">
      <p:transition p14:dur="800" spd="slow">
        <p:circle/>
      </p:transition>
    </mc:Choice>
    <mc:Fallback xmlns="">
      <p:transition spd="slow">
        <p:circle/>
      </p:transition>
    </mc:Fallback>
  </mc:AlternateContent>
</p:sld>
</file>

<file path=ppt/slides/slide112.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id="5" name="Slide Number Placeholder 4"/>
          <p:cNvSpPr>
            <a:spLocks noGrp="1"/>
          </p:cNvSpPr>
          <p:nvPr>
            <p:ph idx="12" sz="quarter" type="sldNum"/>
          </p:nvPr>
        </p:nvSpPr>
        <p:spPr/>
        <p:txBody>
          <a:bodyPr/>
          <a:lstStyle/>
          <a:p>
            <a:fld id="{AE637B6A-4DF5-4043-87EF-643DBB678A9E}" type="slidenum">
              <a:rPr lang="en-US" smtClean="0"/>
              <a:pPr/>
              <a:t>112</a:t>
            </a:fld>
            <a:endParaRPr lang="en-US"/>
          </a:p>
        </p:txBody>
      </p:sp>
      <p:pic>
        <p:nvPicPr>
          <p:cNvPr id="6" name="Picture 5"/>
          <p:cNvPicPr>
            <a:picLocks noChangeAspect="1"/>
          </p:cNvPicPr>
          <p:nvPr/>
        </p:nvPicPr>
        <p:blipFill rotWithShape="1">
          <a:blip r:embed="rId2"/>
          <a:srcRect b="175" l="87" r="6" t="108"/>
          <a:stretch/>
        </p:blipFill>
        <p:spPr>
          <a:xfrm>
            <a:off x="2596248" y="973119"/>
            <a:ext cx="4248472" cy="3483747"/>
          </a:xfrm>
          <a:prstGeom prst="rect">
            <a:avLst/>
          </a:prstGeom>
        </p:spPr>
      </p:pic>
      <p:pic>
        <p:nvPicPr>
          <p:cNvPr id="7" name="Picture 6"/>
          <p:cNvPicPr>
            <a:picLocks noChangeAspect="1"/>
          </p:cNvPicPr>
          <p:nvPr/>
        </p:nvPicPr>
        <p:blipFill rotWithShape="1">
          <a:blip r:embed="rId3"/>
          <a:srcRect b="132" l="12" r="68" t="92"/>
          <a:stretch/>
        </p:blipFill>
        <p:spPr>
          <a:xfrm>
            <a:off x="2596248" y="4010761"/>
            <a:ext cx="4536504" cy="2791695"/>
          </a:xfrm>
          <a:prstGeom prst="rect">
            <a:avLst/>
          </a:prstGeom>
        </p:spPr>
      </p:pic>
      <p:sp>
        <p:nvSpPr>
          <p:cNvPr id="8" name="TextBox 7"/>
          <p:cNvSpPr txBox="1"/>
          <p:nvPr/>
        </p:nvSpPr>
        <p:spPr>
          <a:xfrm>
            <a:off x="1547664" y="130828"/>
            <a:ext cx="6048672" cy="954107"/>
          </a:xfrm>
          <a:prstGeom prst="rect">
            <a:avLst/>
          </a:prstGeom>
          <a:noFill/>
        </p:spPr>
        <p:txBody>
          <a:bodyPr rtlCol="0" wrap="square">
            <a:spAutoFit/>
          </a:bodyPr>
          <a:lstStyle/>
          <a:p>
            <a:pPr algn="ctr"/>
            <a:r>
              <a:rPr b="1" dirty="0" lang="en-US" sz="2800">
                <a:solidFill>
                  <a:schemeClr val="accent5">
                    <a:lumMod val="75000"/>
                  </a:schemeClr>
                </a:solidFill>
                <a:latin charset="0" panose="02020603050405020304" pitchFamily="18" typeface="Times New Roman"/>
                <a:cs charset="0" panose="02020603050405020304" pitchFamily="18" typeface="Times New Roman"/>
              </a:rPr>
              <a:t>PREPRIMARY – SCHOOL PORTAL </a:t>
            </a:r>
          </a:p>
          <a:p>
            <a:pPr algn="ctr"/>
            <a:r>
              <a:rPr b="1" dirty="0" lang="en-US" sz="2800">
                <a:solidFill>
                  <a:schemeClr val="accent5">
                    <a:lumMod val="75000"/>
                  </a:schemeClr>
                </a:solidFill>
                <a:latin charset="0" panose="02020603050405020304" pitchFamily="18" typeface="Times New Roman"/>
                <a:cs charset="0" panose="02020603050405020304" pitchFamily="18" typeface="Times New Roman"/>
              </a:rPr>
              <a:t>All About </a:t>
            </a:r>
            <a:r>
              <a:rPr b="1" dirty="0" err="1" lang="en-US" sz="2800">
                <a:solidFill>
                  <a:schemeClr val="accent5">
                    <a:lumMod val="75000"/>
                  </a:schemeClr>
                </a:solidFill>
                <a:latin charset="0" panose="02020603050405020304" pitchFamily="18" typeface="Times New Roman"/>
                <a:cs charset="0" panose="02020603050405020304" pitchFamily="18" typeface="Times New Roman"/>
              </a:rPr>
              <a:t>Pentemind</a:t>
            </a:r>
            <a:endParaRPr b="1" dirty="0" lang="en-IN" sz="2800">
              <a:solidFill>
                <a:schemeClr val="accent5">
                  <a:lumMod val="75000"/>
                </a:schemeClr>
              </a:solidFill>
              <a:latin charset="0" panose="02020603050405020304" pitchFamily="18" typeface="Times New Roman"/>
              <a:cs charset="0" panose="02020603050405020304" pitchFamily="18" typeface="Times New Roman"/>
            </a:endParaRPr>
          </a:p>
        </p:txBody>
      </p:sp>
      <p:sp>
        <p:nvSpPr>
          <p:cNvPr id="2" name="TextBox 1"/>
          <p:cNvSpPr txBox="1"/>
          <p:nvPr/>
        </p:nvSpPr>
        <p:spPr>
          <a:xfrm>
            <a:off x="246" y="1196752"/>
            <a:ext cx="2915570" cy="1200329"/>
          </a:xfrm>
          <a:prstGeom prst="rect">
            <a:avLst/>
          </a:prstGeom>
          <a:noFill/>
        </p:spPr>
        <p:txBody>
          <a:bodyPr rtlCol="0" wrap="square">
            <a:spAutoFit/>
          </a:bodyPr>
          <a:lstStyle/>
          <a:p>
            <a:r>
              <a:rPr b="1" dirty="0" lang="en-US">
                <a:latin charset="0" panose="02020603050405020304" pitchFamily="18" typeface="Times"/>
              </a:rPr>
              <a:t>Search it on Google Play store  </a:t>
            </a:r>
          </a:p>
          <a:p>
            <a:r>
              <a:rPr b="1" dirty="0" lang="en-US">
                <a:latin charset="0" panose="02020603050405020304" pitchFamily="18" typeface="Times"/>
              </a:rPr>
              <a:t>Or</a:t>
            </a:r>
          </a:p>
          <a:p>
            <a:r>
              <a:rPr b="1" dirty="0" lang="en-US">
                <a:latin charset="0" panose="02020603050405020304" pitchFamily="18" typeface="Times"/>
              </a:rPr>
              <a:t>APP store by  the name :-&gt; </a:t>
            </a:r>
            <a:endParaRPr b="1" dirty="0" lang="en-IN">
              <a:latin charset="0" panose="02020603050405020304" pitchFamily="18" typeface="Times"/>
            </a:endParaRPr>
          </a:p>
        </p:txBody>
      </p:sp>
    </p:spTree>
    <p:extLst>
      <p:ext uri="{BB962C8B-B14F-4D97-AF65-F5344CB8AC3E}">
        <p14:creationId xmlns:p14="http://schemas.microsoft.com/office/powerpoint/2010/main" val="218787081"/>
      </p:ext>
    </p:extLst>
  </p:cSld>
  <p:clrMapOvr>
    <a:masterClrMapping/>
  </p:clrMapOvr>
  <mc:AlternateContent xmlns:mc="http://schemas.openxmlformats.org/markup-compatibility/2006" xmlns:p14="http://schemas.microsoft.com/office/powerpoint/2010/main">
    <mc:Choice Requires="p14">
      <p:transition p14:dur="800" spd="slow">
        <p:circle/>
      </p:transition>
    </mc:Choice>
    <mc:Fallback xmlns="">
      <p:transition spd="slow">
        <p:circle/>
      </p:transition>
    </mc:Fallback>
  </mc:AlternateContent>
</p:sld>
</file>

<file path=ppt/slides/slide113.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id="5" name="Slide Number Placeholder 4"/>
          <p:cNvSpPr>
            <a:spLocks noGrp="1"/>
          </p:cNvSpPr>
          <p:nvPr>
            <p:ph idx="12" sz="quarter" type="sldNum"/>
          </p:nvPr>
        </p:nvSpPr>
        <p:spPr/>
        <p:txBody>
          <a:bodyPr/>
          <a:lstStyle/>
          <a:p>
            <a:fld id="{AE637B6A-4DF5-4043-87EF-643DBB678A9E}" type="slidenum">
              <a:rPr lang="en-US" smtClean="0"/>
              <a:pPr/>
              <a:t>113</a:t>
            </a:fld>
            <a:endParaRPr lang="en-US"/>
          </a:p>
        </p:txBody>
      </p:sp>
      <p:pic>
        <p:nvPicPr>
          <p:cNvPr id="8" name="Picture 7"/>
          <p:cNvPicPr>
            <a:picLocks noChangeAspect="1"/>
          </p:cNvPicPr>
          <p:nvPr/>
        </p:nvPicPr>
        <p:blipFill rotWithShape="1">
          <a:blip r:embed="rId2"/>
          <a:srcRect b="109" l="40" r="19" t="115"/>
          <a:stretch/>
        </p:blipFill>
        <p:spPr>
          <a:xfrm>
            <a:off x="1808718" y="332656"/>
            <a:ext cx="5069363" cy="3168352"/>
          </a:xfrm>
          <a:prstGeom prst="rect">
            <a:avLst/>
          </a:prstGeom>
        </p:spPr>
      </p:pic>
      <p:pic>
        <p:nvPicPr>
          <p:cNvPr id="9" name="Picture 8"/>
          <p:cNvPicPr>
            <a:picLocks noChangeAspect="1"/>
          </p:cNvPicPr>
          <p:nvPr/>
        </p:nvPicPr>
        <p:blipFill rotWithShape="1">
          <a:blip r:embed="rId3"/>
          <a:srcRect b="72" l="84" r="121" t="106"/>
          <a:stretch/>
        </p:blipFill>
        <p:spPr>
          <a:xfrm>
            <a:off x="2411760" y="3065291"/>
            <a:ext cx="3423889" cy="3637883"/>
          </a:xfrm>
          <a:prstGeom prst="rect">
            <a:avLst/>
          </a:prstGeom>
        </p:spPr>
      </p:pic>
      <p:sp>
        <p:nvSpPr>
          <p:cNvPr id="2" name="TextBox 1"/>
          <p:cNvSpPr txBox="1"/>
          <p:nvPr/>
        </p:nvSpPr>
        <p:spPr>
          <a:xfrm>
            <a:off x="4937399" y="4435163"/>
            <a:ext cx="4206601" cy="830997"/>
          </a:xfrm>
          <a:prstGeom prst="rect">
            <a:avLst/>
          </a:prstGeom>
          <a:noFill/>
        </p:spPr>
        <p:txBody>
          <a:bodyPr rtlCol="0" wrap="none">
            <a:spAutoFit/>
          </a:bodyPr>
          <a:lstStyle/>
          <a:p>
            <a:r>
              <a:rPr dirty="0" lang="en-US" sz="2400">
                <a:solidFill>
                  <a:srgbClr val="000099"/>
                </a:solidFill>
                <a:latin charset="0" panose="02020603050405020304" pitchFamily="18" typeface="Times"/>
              </a:rPr>
              <a:t>Web link : </a:t>
            </a:r>
            <a:r>
              <a:rPr dirty="0" lang="en-US" sz="2400" u="sng">
                <a:solidFill>
                  <a:srgbClr val="000099"/>
                </a:solidFill>
                <a:latin charset="0" panose="02020603050405020304" pitchFamily="18" typeface="Times"/>
              </a:rPr>
              <a:t>www.pentemind.com</a:t>
            </a:r>
          </a:p>
          <a:p>
            <a:endParaRPr dirty="0" lang="en-IN" sz="2400">
              <a:solidFill>
                <a:srgbClr val="000099"/>
              </a:solidFill>
              <a:latin charset="0" panose="02020603050405020304" pitchFamily="18" typeface="Times"/>
            </a:endParaRPr>
          </a:p>
        </p:txBody>
      </p:sp>
    </p:spTree>
    <p:extLst>
      <p:ext uri="{BB962C8B-B14F-4D97-AF65-F5344CB8AC3E}">
        <p14:creationId xmlns:p14="http://schemas.microsoft.com/office/powerpoint/2010/main" val="1391119757"/>
      </p:ext>
    </p:extLst>
  </p:cSld>
  <p:clrMapOvr>
    <a:masterClrMapping/>
  </p:clrMapOvr>
  <mc:AlternateContent xmlns:mc="http://schemas.openxmlformats.org/markup-compatibility/2006" xmlns:p14="http://schemas.microsoft.com/office/powerpoint/2010/main">
    <mc:Choice Requires="p14">
      <p:transition p14:dur="800" spd="slow">
        <p:circle/>
      </p:transition>
    </mc:Choice>
    <mc:Fallback xmlns="">
      <p:transition spd="slow">
        <p:circle/>
      </p:transition>
    </mc:Fallback>
  </mc:AlternateContent>
</p:sld>
</file>

<file path=ppt/slides/slide114.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id="5" name="Slide Number Placeholder 4"/>
          <p:cNvSpPr>
            <a:spLocks noGrp="1"/>
          </p:cNvSpPr>
          <p:nvPr>
            <p:ph idx="12" sz="quarter" type="sldNum"/>
          </p:nvPr>
        </p:nvSpPr>
        <p:spPr/>
        <p:txBody>
          <a:bodyPr/>
          <a:lstStyle/>
          <a:p>
            <a:fld id="{AE637B6A-4DF5-4043-87EF-643DBB678A9E}" type="slidenum">
              <a:rPr lang="en-US" smtClean="0"/>
              <a:pPr/>
              <a:t>114</a:t>
            </a:fld>
            <a:endParaRPr lang="en-US"/>
          </a:p>
        </p:txBody>
      </p:sp>
      <p:pic>
        <p:nvPicPr>
          <p:cNvPr id="7" name="Picture 6"/>
          <p:cNvPicPr>
            <a:picLocks noChangeAspect="1"/>
          </p:cNvPicPr>
          <p:nvPr/>
        </p:nvPicPr>
        <p:blipFill rotWithShape="1">
          <a:blip r:embed="rId2"/>
          <a:srcRect b="53" t="33"/>
          <a:stretch/>
        </p:blipFill>
        <p:spPr>
          <a:xfrm>
            <a:off x="4570790" y="548680"/>
            <a:ext cx="3744415" cy="5050614"/>
          </a:xfrm>
          <a:prstGeom prst="rect">
            <a:avLst/>
          </a:prstGeom>
          <a:ln cap="sq" w="38100">
            <a:solidFill>
              <a:srgbClr val="000000"/>
            </a:solidFill>
            <a:prstDash val="solid"/>
            <a:miter lim="800000"/>
          </a:ln>
          <a:effectLst>
            <a:outerShdw algn="tl" blurRad="50800" dir="2700000" dist="38100" rotWithShape="0">
              <a:srgbClr val="000000">
                <a:alpha val="43000"/>
              </a:srgbClr>
            </a:outerShdw>
          </a:effectLst>
        </p:spPr>
      </p:pic>
      <p:pic>
        <p:nvPicPr>
          <p:cNvPr id="8" name="Picture 7"/>
          <p:cNvPicPr>
            <a:picLocks noChangeAspect="1"/>
          </p:cNvPicPr>
          <p:nvPr/>
        </p:nvPicPr>
        <p:blipFill rotWithShape="1">
          <a:blip r:embed="rId3"/>
          <a:srcRect b="28" t="24"/>
          <a:stretch/>
        </p:blipFill>
        <p:spPr>
          <a:xfrm>
            <a:off x="323528" y="548680"/>
            <a:ext cx="3635095" cy="4990640"/>
          </a:xfrm>
          <a:prstGeom prst="rect">
            <a:avLst/>
          </a:prstGeom>
          <a:ln cap="sq" w="38100">
            <a:solidFill>
              <a:srgbClr val="000000"/>
            </a:solidFill>
            <a:prstDash val="solid"/>
            <a:miter lim="800000"/>
          </a:ln>
          <a:effectLst>
            <a:outerShdw algn="tl" blurRad="50800" dir="2700000" dist="38100" rotWithShape="0">
              <a:srgbClr val="000000">
                <a:alpha val="43000"/>
              </a:srgbClr>
            </a:outerShdw>
          </a:effectLst>
        </p:spPr>
      </p:pic>
      <p:sp>
        <p:nvSpPr>
          <p:cNvPr id="2" name="TextBox 1"/>
          <p:cNvSpPr txBox="1"/>
          <p:nvPr/>
        </p:nvSpPr>
        <p:spPr>
          <a:xfrm>
            <a:off x="4788024" y="6165304"/>
            <a:ext cx="4176464" cy="369332"/>
          </a:xfrm>
          <a:prstGeom prst="rect">
            <a:avLst/>
          </a:prstGeom>
          <a:noFill/>
        </p:spPr>
        <p:txBody>
          <a:bodyPr rtlCol="0" wrap="square">
            <a:spAutoFit/>
          </a:bodyPr>
          <a:lstStyle/>
          <a:p>
            <a:r>
              <a:rPr b="1" dirty="0" lang="en-US">
                <a:latin charset="0" panose="02020603050405020304" pitchFamily="18" typeface="Times"/>
              </a:rPr>
              <a:t>Extended Learning Guidance</a:t>
            </a:r>
            <a:endParaRPr b="1" dirty="0" lang="en-IN">
              <a:latin charset="0" panose="02020603050405020304" pitchFamily="18" typeface="Times"/>
            </a:endParaRPr>
          </a:p>
        </p:txBody>
      </p:sp>
    </p:spTree>
    <p:extLst>
      <p:ext uri="{BB962C8B-B14F-4D97-AF65-F5344CB8AC3E}">
        <p14:creationId xmlns:p14="http://schemas.microsoft.com/office/powerpoint/2010/main" val="1163452253"/>
      </p:ext>
    </p:extLst>
  </p:cSld>
  <p:clrMapOvr>
    <a:masterClrMapping/>
  </p:clrMapOvr>
  <mc:AlternateContent xmlns:mc="http://schemas.openxmlformats.org/markup-compatibility/2006" xmlns:p14="http://schemas.microsoft.com/office/powerpoint/2010/main">
    <mc:Choice Requires="p14">
      <p:transition p14:dur="800" spd="slow">
        <p:circle/>
      </p:transition>
    </mc:Choice>
    <mc:Fallback xmlns="">
      <p:transition spd="slow">
        <p:circle/>
      </p:transition>
    </mc:Fallback>
  </mc:AlternateContent>
</p:sld>
</file>

<file path=ppt/slides/slide115.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id="5" name="Slide Number Placeholder 4"/>
          <p:cNvSpPr>
            <a:spLocks noGrp="1"/>
          </p:cNvSpPr>
          <p:nvPr>
            <p:ph idx="12" sz="quarter" type="sldNum"/>
          </p:nvPr>
        </p:nvSpPr>
        <p:spPr/>
        <p:txBody>
          <a:bodyPr/>
          <a:lstStyle/>
          <a:p>
            <a:fld id="{AE637B6A-4DF5-4043-87EF-643DBB678A9E}" type="slidenum">
              <a:rPr lang="en-US" smtClean="0"/>
              <a:pPr/>
              <a:t>115</a:t>
            </a:fld>
            <a:endParaRPr lang="en-US"/>
          </a:p>
        </p:txBody>
      </p:sp>
      <p:pic>
        <p:nvPicPr>
          <p:cNvPr id="6" name="Picture 5"/>
          <p:cNvPicPr>
            <a:picLocks noChangeAspect="1"/>
          </p:cNvPicPr>
          <p:nvPr/>
        </p:nvPicPr>
        <p:blipFill rotWithShape="1">
          <a:blip r:embed="rId3"/>
          <a:srcRect b="59" t="44"/>
          <a:stretch/>
        </p:blipFill>
        <p:spPr>
          <a:xfrm>
            <a:off x="1214414" y="928670"/>
            <a:ext cx="2714644" cy="5397262"/>
          </a:xfrm>
          <a:prstGeom prst="rect">
            <a:avLst/>
          </a:prstGeom>
          <a:ln cap="sq" w="38100">
            <a:solidFill>
              <a:srgbClr val="000000"/>
            </a:solidFill>
            <a:prstDash val="solid"/>
            <a:miter lim="800000"/>
          </a:ln>
          <a:effectLst>
            <a:outerShdw algn="tl" blurRad="50800" dir="2700000" dist="38100" rotWithShape="0">
              <a:srgbClr val="000000">
                <a:alpha val="43000"/>
              </a:srgbClr>
            </a:outerShdw>
          </a:effectLst>
        </p:spPr>
      </p:pic>
      <p:pic>
        <p:nvPicPr>
          <p:cNvPr id="7" name="Picture 6"/>
          <p:cNvPicPr>
            <a:picLocks noChangeAspect="1"/>
          </p:cNvPicPr>
          <p:nvPr/>
        </p:nvPicPr>
        <p:blipFill rotWithShape="1">
          <a:blip r:embed="rId4"/>
          <a:srcRect b="54" t="49"/>
          <a:stretch/>
        </p:blipFill>
        <p:spPr>
          <a:xfrm>
            <a:off x="4990279" y="928670"/>
            <a:ext cx="2694915" cy="5357850"/>
          </a:xfrm>
          <a:prstGeom prst="rect">
            <a:avLst/>
          </a:prstGeom>
          <a:ln cap="sq" w="38100">
            <a:solidFill>
              <a:srgbClr val="000000"/>
            </a:solidFill>
            <a:prstDash val="solid"/>
            <a:miter lim="800000"/>
          </a:ln>
          <a:effectLst>
            <a:outerShdw algn="tl" blurRad="50800" dir="2700000" dist="38100" rotWithShape="0">
              <a:srgbClr val="000000">
                <a:alpha val="43000"/>
              </a:srgbClr>
            </a:outerShdw>
          </a:effectLst>
        </p:spPr>
      </p:pic>
    </p:spTree>
    <p:extLst>
      <p:ext uri="{BB962C8B-B14F-4D97-AF65-F5344CB8AC3E}">
        <p14:creationId xmlns:p14="http://schemas.microsoft.com/office/powerpoint/2010/main" val="1519624922"/>
      </p:ext>
    </p:extLst>
  </p:cSld>
  <p:clrMapOvr>
    <a:masterClrMapping/>
  </p:clrMapOvr>
  <mc:AlternateContent xmlns:mc="http://schemas.openxmlformats.org/markup-compatibility/2006" xmlns:p14="http://schemas.microsoft.com/office/powerpoint/2010/main">
    <mc:Choice Requires="p14">
      <p:transition p14:dur="800" spd="slow">
        <p:circle/>
      </p:transition>
    </mc:Choice>
    <mc:Fallback xmlns="">
      <p:transition spd="slow">
        <p:circle/>
      </p:transition>
    </mc:Fallback>
  </mc:AlternateContent>
</p:sld>
</file>

<file path=ppt/slides/slide116.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id="2" name="Title 1"/>
          <p:cNvSpPr>
            <a:spLocks noGrp="1"/>
          </p:cNvSpPr>
          <p:nvPr>
            <p:ph type="title"/>
          </p:nvPr>
        </p:nvSpPr>
        <p:spPr>
          <a:xfrm>
            <a:off x="262033" y="116632"/>
            <a:ext cx="6447501" cy="1320800"/>
          </a:xfrm>
        </p:spPr>
        <p:txBody>
          <a:bodyPr/>
          <a:lstStyle/>
          <a:p>
            <a:r>
              <a:rPr dirty="0" lang="en-US">
                <a:solidFill>
                  <a:schemeClr val="tx1"/>
                </a:solidFill>
              </a:rPr>
              <a:t>To check </a:t>
            </a:r>
            <a:r>
              <a:rPr dirty="0" err="1" lang="en-US">
                <a:solidFill>
                  <a:schemeClr val="tx1"/>
                </a:solidFill>
              </a:rPr>
              <a:t>Pentemind</a:t>
            </a:r>
            <a:r>
              <a:rPr dirty="0" lang="en-US">
                <a:solidFill>
                  <a:schemeClr val="tx1"/>
                </a:solidFill>
              </a:rPr>
              <a:t> progress</a:t>
            </a:r>
            <a:endParaRPr dirty="0" lang="en-IN">
              <a:solidFill>
                <a:schemeClr val="tx1"/>
              </a:solidFill>
            </a:endParaRPr>
          </a:p>
        </p:txBody>
      </p:sp>
      <p:sp>
        <p:nvSpPr>
          <p:cNvPr id="4" name="Slide Number Placeholder 3"/>
          <p:cNvSpPr>
            <a:spLocks noGrp="1"/>
          </p:cNvSpPr>
          <p:nvPr>
            <p:ph idx="12" sz="quarter" type="sldNum"/>
          </p:nvPr>
        </p:nvSpPr>
        <p:spPr/>
        <p:txBody>
          <a:bodyPr/>
          <a:lstStyle/>
          <a:p>
            <a:fld id="{4F1023B6-41B5-48C9-9D42-011F14A99E8D}" type="slidenum">
              <a:rPr lang="en-IN" smtClean="0"/>
              <a:pPr/>
              <a:t>116</a:t>
            </a:fld>
            <a:endParaRPr lang="en-IN"/>
          </a:p>
        </p:txBody>
      </p:sp>
      <p:pic>
        <p:nvPicPr>
          <p:cNvPr id="5" name="Picture 4"/>
          <p:cNvPicPr>
            <a:picLocks noChangeAspect="1"/>
          </p:cNvPicPr>
          <p:nvPr/>
        </p:nvPicPr>
        <p:blipFill rotWithShape="1">
          <a:blip r:embed="rId2"/>
          <a:srcRect b="165"/>
          <a:stretch/>
        </p:blipFill>
        <p:spPr>
          <a:xfrm>
            <a:off x="239918" y="1146364"/>
            <a:ext cx="3378280" cy="1922596"/>
          </a:xfrm>
          <a:prstGeom prst="rect">
            <a:avLst/>
          </a:prstGeom>
          <a:ln>
            <a:solidFill>
              <a:srgbClr val="000099"/>
            </a:solidFill>
          </a:ln>
        </p:spPr>
      </p:pic>
      <p:sp>
        <p:nvSpPr>
          <p:cNvPr id="6" name="TextBox 5"/>
          <p:cNvSpPr txBox="1"/>
          <p:nvPr/>
        </p:nvSpPr>
        <p:spPr>
          <a:xfrm>
            <a:off x="4355777" y="808446"/>
            <a:ext cx="3070456" cy="369332"/>
          </a:xfrm>
          <a:prstGeom prst="rect">
            <a:avLst/>
          </a:prstGeom>
          <a:noFill/>
        </p:spPr>
        <p:txBody>
          <a:bodyPr rtlCol="0" wrap="none">
            <a:spAutoFit/>
          </a:bodyPr>
          <a:lstStyle/>
          <a:p>
            <a:r>
              <a:rPr dirty="0" lang="en-US"/>
              <a:t>Step 2: Click on My Progress</a:t>
            </a:r>
            <a:endParaRPr dirty="0" lang="en-IN"/>
          </a:p>
        </p:txBody>
      </p:sp>
      <p:pic>
        <p:nvPicPr>
          <p:cNvPr id="7" name="Picture 6"/>
          <p:cNvPicPr>
            <a:picLocks noChangeAspect="1"/>
          </p:cNvPicPr>
          <p:nvPr/>
        </p:nvPicPr>
        <p:blipFill>
          <a:blip r:embed="rId3"/>
          <a:stretch>
            <a:fillRect/>
          </a:stretch>
        </p:blipFill>
        <p:spPr>
          <a:xfrm>
            <a:off x="3779912" y="1389046"/>
            <a:ext cx="4555269" cy="1595040"/>
          </a:xfrm>
          <a:prstGeom prst="rect">
            <a:avLst/>
          </a:prstGeom>
          <a:ln>
            <a:solidFill>
              <a:srgbClr val="000099"/>
            </a:solidFill>
          </a:ln>
        </p:spPr>
      </p:pic>
      <p:sp>
        <p:nvSpPr>
          <p:cNvPr id="8" name="TextBox 7"/>
          <p:cNvSpPr txBox="1"/>
          <p:nvPr/>
        </p:nvSpPr>
        <p:spPr>
          <a:xfrm>
            <a:off x="1331640" y="777032"/>
            <a:ext cx="832279" cy="369332"/>
          </a:xfrm>
          <a:prstGeom prst="rect">
            <a:avLst/>
          </a:prstGeom>
          <a:noFill/>
        </p:spPr>
        <p:txBody>
          <a:bodyPr rtlCol="0" wrap="none">
            <a:spAutoFit/>
          </a:bodyPr>
          <a:lstStyle/>
          <a:p>
            <a:r>
              <a:rPr dirty="0" lang="en-US"/>
              <a:t>Step 1</a:t>
            </a:r>
            <a:endParaRPr dirty="0" lang="en-IN"/>
          </a:p>
        </p:txBody>
      </p:sp>
      <p:sp>
        <p:nvSpPr>
          <p:cNvPr id="9" name="Oval 8"/>
          <p:cNvSpPr/>
          <p:nvPr/>
        </p:nvSpPr>
        <p:spPr>
          <a:xfrm>
            <a:off x="6057546" y="1512832"/>
            <a:ext cx="1898830" cy="636683"/>
          </a:xfrm>
          <a:prstGeom prst="ellipse">
            <a:avLst/>
          </a:prstGeom>
          <a:noFill/>
        </p:spPr>
        <p:style>
          <a:lnRef idx="2">
            <a:schemeClr val="dk1"/>
          </a:lnRef>
          <a:fillRef idx="1">
            <a:schemeClr val="lt1"/>
          </a:fillRef>
          <a:effectRef idx="0">
            <a:schemeClr val="dk1"/>
          </a:effectRef>
          <a:fontRef idx="minor">
            <a:schemeClr val="dk1"/>
          </a:fontRef>
        </p:style>
        <p:txBody>
          <a:bodyPr anchor="ctr" rtlCol="0"/>
          <a:lstStyle/>
          <a:p>
            <a:pPr algn="ctr"/>
            <a:endParaRPr lang="en-IN"/>
          </a:p>
        </p:txBody>
      </p:sp>
      <p:sp>
        <p:nvSpPr>
          <p:cNvPr id="10" name="TextBox 9"/>
          <p:cNvSpPr txBox="1"/>
          <p:nvPr/>
        </p:nvSpPr>
        <p:spPr>
          <a:xfrm>
            <a:off x="127059" y="3699907"/>
            <a:ext cx="4012893" cy="646331"/>
          </a:xfrm>
          <a:prstGeom prst="rect">
            <a:avLst/>
          </a:prstGeom>
          <a:noFill/>
        </p:spPr>
        <p:txBody>
          <a:bodyPr rtlCol="0" wrap="none">
            <a:spAutoFit/>
          </a:bodyPr>
          <a:lstStyle/>
          <a:p>
            <a:r>
              <a:rPr dirty="0" lang="en-US"/>
              <a:t>Step 3: Click on Student Report.</a:t>
            </a:r>
          </a:p>
          <a:p>
            <a:r>
              <a:rPr dirty="0" lang="en-US"/>
              <a:t>And you will get Culmination Reports</a:t>
            </a:r>
            <a:endParaRPr dirty="0" lang="en-IN"/>
          </a:p>
        </p:txBody>
      </p:sp>
      <p:pic>
        <p:nvPicPr>
          <p:cNvPr id="11" name="Picture 10"/>
          <p:cNvPicPr>
            <a:picLocks noChangeAspect="1"/>
          </p:cNvPicPr>
          <p:nvPr/>
        </p:nvPicPr>
        <p:blipFill>
          <a:blip r:embed="rId4"/>
          <a:stretch>
            <a:fillRect/>
          </a:stretch>
        </p:blipFill>
        <p:spPr>
          <a:xfrm>
            <a:off x="4156073" y="3549050"/>
            <a:ext cx="3447325" cy="3308950"/>
          </a:xfrm>
          <a:prstGeom prst="rect">
            <a:avLst/>
          </a:prstGeom>
          <a:ln>
            <a:solidFill>
              <a:srgbClr val="000099"/>
            </a:solidFill>
          </a:ln>
        </p:spPr>
      </p:pic>
    </p:spTree>
    <p:extLst>
      <p:ext uri="{BB962C8B-B14F-4D97-AF65-F5344CB8AC3E}">
        <p14:creationId xmlns:p14="http://schemas.microsoft.com/office/powerpoint/2010/main" val="64109179"/>
      </p:ext>
    </p:extLst>
  </p:cSld>
  <p:clrMapOvr>
    <a:masterClrMapping/>
  </p:clrMapOvr>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9512" y="188640"/>
            <a:ext cx="6447501" cy="1320800"/>
          </a:xfrm>
        </p:spPr>
        <p:txBody>
          <a:bodyPr>
            <a:normAutofit/>
          </a:bodyPr>
          <a:lstStyle/>
          <a:p>
            <a:r>
              <a:rPr lang="en-US" sz="2400" dirty="0">
                <a:solidFill>
                  <a:schemeClr val="tx1"/>
                </a:solidFill>
              </a:rPr>
              <a:t>Completing ELGs from Parents is mandatory in </a:t>
            </a:r>
            <a:r>
              <a:rPr lang="en-US" sz="2400" dirty="0" err="1">
                <a:solidFill>
                  <a:schemeClr val="tx1"/>
                </a:solidFill>
              </a:rPr>
              <a:t>Pentemind</a:t>
            </a:r>
            <a:r>
              <a:rPr lang="en-US" sz="2400" dirty="0">
                <a:solidFill>
                  <a:schemeClr val="tx1"/>
                </a:solidFill>
              </a:rPr>
              <a:t> App- for all 6 Culminations:</a:t>
            </a:r>
            <a:endParaRPr lang="en-IN" sz="2400" dirty="0">
              <a:solidFill>
                <a:schemeClr val="tx1"/>
              </a:solidFill>
            </a:endParaRPr>
          </a:p>
        </p:txBody>
      </p:sp>
      <p:sp>
        <p:nvSpPr>
          <p:cNvPr id="4" name="Slide Number Placeholder 3"/>
          <p:cNvSpPr>
            <a:spLocks noGrp="1"/>
          </p:cNvSpPr>
          <p:nvPr>
            <p:ph type="sldNum" sz="quarter" idx="12"/>
          </p:nvPr>
        </p:nvSpPr>
        <p:spPr/>
        <p:txBody>
          <a:bodyPr/>
          <a:lstStyle/>
          <a:p>
            <a:fld id="{4F1023B6-41B5-48C9-9D42-011F14A99E8D}" type="slidenum">
              <a:rPr lang="en-IN" smtClean="0"/>
              <a:pPr/>
              <a:t>117</a:t>
            </a:fld>
            <a:endParaRPr lang="en-IN"/>
          </a:p>
        </p:txBody>
      </p:sp>
      <p:pic>
        <p:nvPicPr>
          <p:cNvPr id="5" name="Picture 4"/>
          <p:cNvPicPr>
            <a:picLocks noChangeAspect="1"/>
          </p:cNvPicPr>
          <p:nvPr/>
        </p:nvPicPr>
        <p:blipFill>
          <a:blip r:embed="rId2"/>
          <a:stretch>
            <a:fillRect/>
          </a:stretch>
        </p:blipFill>
        <p:spPr>
          <a:xfrm>
            <a:off x="34899" y="1278829"/>
            <a:ext cx="4355976" cy="5385175"/>
          </a:xfrm>
          <a:prstGeom prst="rect">
            <a:avLst/>
          </a:prstGeom>
          <a:ln>
            <a:solidFill>
              <a:srgbClr val="000099"/>
            </a:solidFill>
          </a:ln>
        </p:spPr>
      </p:pic>
      <p:pic>
        <p:nvPicPr>
          <p:cNvPr id="6" name="Picture 5"/>
          <p:cNvPicPr>
            <a:picLocks noChangeAspect="1"/>
          </p:cNvPicPr>
          <p:nvPr/>
        </p:nvPicPr>
        <p:blipFill>
          <a:blip r:embed="rId3"/>
          <a:stretch>
            <a:fillRect/>
          </a:stretch>
        </p:blipFill>
        <p:spPr>
          <a:xfrm>
            <a:off x="4572740" y="1278828"/>
            <a:ext cx="4499645" cy="5385175"/>
          </a:xfrm>
          <a:prstGeom prst="rect">
            <a:avLst/>
          </a:prstGeom>
          <a:ln>
            <a:solidFill>
              <a:srgbClr val="000099"/>
            </a:solidFill>
          </a:ln>
        </p:spPr>
      </p:pic>
    </p:spTree>
    <p:extLst>
      <p:ext uri="{BB962C8B-B14F-4D97-AF65-F5344CB8AC3E}">
        <p14:creationId xmlns:p14="http://schemas.microsoft.com/office/powerpoint/2010/main" val="3815307751"/>
      </p:ext>
    </p:extLst>
  </p:cSld>
  <p:clrMapOvr>
    <a:masterClrMapping/>
  </p:clrMapOvr>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object 14"/>
          <p:cNvSpPr/>
          <p:nvPr/>
        </p:nvSpPr>
        <p:spPr>
          <a:xfrm>
            <a:off x="3083814" y="1047018"/>
            <a:ext cx="3084862" cy="670817"/>
          </a:xfrm>
          <a:prstGeom prst="rect">
            <a:avLst/>
          </a:prstGeom>
          <a:blipFill>
            <a:blip r:embed="rId2" cstate="print"/>
            <a:stretch>
              <a:fillRect/>
            </a:stretch>
          </a:blipFill>
        </p:spPr>
        <p:txBody>
          <a:bodyPr wrap="square" lIns="0" tIns="0" rIns="0" bIns="0" rtlCol="0"/>
          <a:lstStyle/>
          <a:p>
            <a:endParaRPr sz="1350"/>
          </a:p>
        </p:txBody>
      </p:sp>
      <p:sp>
        <p:nvSpPr>
          <p:cNvPr id="18" name="Rectangle 17"/>
          <p:cNvSpPr/>
          <p:nvPr/>
        </p:nvSpPr>
        <p:spPr>
          <a:xfrm>
            <a:off x="0" y="946717"/>
            <a:ext cx="9144000" cy="714380"/>
          </a:xfrm>
          <a:prstGeom prst="rect">
            <a:avLst/>
          </a:prstGeom>
          <a:ln>
            <a:noFill/>
          </a:ln>
        </p:spPr>
        <p:style>
          <a:lnRef idx="0">
            <a:schemeClr val="accent3"/>
          </a:lnRef>
          <a:fillRef idx="3">
            <a:schemeClr val="accent3"/>
          </a:fillRef>
          <a:effectRef idx="3">
            <a:schemeClr val="accent3"/>
          </a:effectRef>
          <a:fontRef idx="minor">
            <a:schemeClr val="lt1"/>
          </a:fontRef>
        </p:style>
        <p:txBody>
          <a:bodyPr rtlCol="0" anchor="ctr"/>
          <a:lstStyle/>
          <a:p>
            <a:pPr algn="ctr">
              <a:spcBef>
                <a:spcPct val="0"/>
              </a:spcBef>
              <a:defRPr/>
            </a:pPr>
            <a:r>
              <a:rPr lang="en-IN" sz="3600" b="1" dirty="0">
                <a:solidFill>
                  <a:schemeClr val="accent5">
                    <a:lumMod val="75000"/>
                  </a:schemeClr>
                </a:solidFill>
                <a:latin typeface="Times New Roman" panose="02020603050405020304" pitchFamily="18" charset="0"/>
                <a:cs typeface="Times New Roman" panose="02020603050405020304" pitchFamily="18" charset="0"/>
              </a:rPr>
              <a:t>PTMs – Pre-Primary</a:t>
            </a:r>
          </a:p>
        </p:txBody>
      </p:sp>
      <p:pic>
        <p:nvPicPr>
          <p:cNvPr id="20" name="Picture 19"/>
          <p:cNvPicPr>
            <a:picLocks noChangeAspect="1"/>
          </p:cNvPicPr>
          <p:nvPr/>
        </p:nvPicPr>
        <p:blipFill>
          <a:blip r:embed="rId3"/>
          <a:stretch>
            <a:fillRect/>
          </a:stretch>
        </p:blipFill>
        <p:spPr>
          <a:xfrm>
            <a:off x="7786678" y="0"/>
            <a:ext cx="1357322" cy="991203"/>
          </a:xfrm>
          <a:prstGeom prst="rect">
            <a:avLst/>
          </a:prstGeom>
        </p:spPr>
      </p:pic>
      <p:sp>
        <p:nvSpPr>
          <p:cNvPr id="8" name="TextBox 7"/>
          <p:cNvSpPr txBox="1"/>
          <p:nvPr/>
        </p:nvSpPr>
        <p:spPr>
          <a:xfrm>
            <a:off x="1403648" y="1719093"/>
            <a:ext cx="6858000" cy="5234766"/>
          </a:xfrm>
          <a:prstGeom prst="rect">
            <a:avLst/>
          </a:prstGeom>
          <a:noFill/>
        </p:spPr>
        <p:txBody>
          <a:bodyPr wrap="square" rtlCol="0">
            <a:spAutoFit/>
          </a:bodyPr>
          <a:lstStyle/>
          <a:p>
            <a:pPr marL="66675">
              <a:spcBef>
                <a:spcPts val="1155"/>
              </a:spcBef>
              <a:buFont typeface="Wingdings" panose="05000000000000000000" pitchFamily="2" charset="2"/>
              <a:buChar char="v"/>
              <a:tabLst>
                <a:tab pos="991870" algn="l"/>
              </a:tabLst>
            </a:pPr>
            <a:r>
              <a:rPr lang="en-US" sz="1400" b="1" spc="4" dirty="0">
                <a:solidFill>
                  <a:srgbClr val="7B0A61"/>
                </a:solidFill>
                <a:latin typeface="Times New Roman" panose="02020603050405020304" pitchFamily="18" charset="0"/>
                <a:cs typeface="Times New Roman" panose="02020603050405020304" pitchFamily="18" charset="0"/>
              </a:rPr>
              <a:t>PTM </a:t>
            </a:r>
            <a:r>
              <a:rPr lang="en-US" sz="1400" b="1" dirty="0">
                <a:solidFill>
                  <a:srgbClr val="7B0A61"/>
                </a:solidFill>
                <a:latin typeface="Times New Roman" panose="02020603050405020304" pitchFamily="18" charset="0"/>
                <a:cs typeface="Times New Roman" panose="02020603050405020304" pitchFamily="18" charset="0"/>
              </a:rPr>
              <a:t>1</a:t>
            </a:r>
            <a:r>
              <a:rPr lang="en-US" sz="1400" b="1" spc="-4" dirty="0">
                <a:solidFill>
                  <a:srgbClr val="7B0A61"/>
                </a:solidFill>
                <a:latin typeface="Times New Roman" panose="02020603050405020304" pitchFamily="18" charset="0"/>
                <a:cs typeface="Times New Roman" panose="02020603050405020304" pitchFamily="18" charset="0"/>
              </a:rPr>
              <a:t>: 27 July, 2024</a:t>
            </a:r>
          </a:p>
          <a:p>
            <a:pPr marL="66675">
              <a:spcBef>
                <a:spcPts val="1155"/>
              </a:spcBef>
              <a:buFont typeface="Wingdings" panose="05000000000000000000" pitchFamily="2" charset="2"/>
              <a:buChar char="v"/>
              <a:tabLst>
                <a:tab pos="991870" algn="l"/>
              </a:tabLst>
            </a:pPr>
            <a:r>
              <a:rPr lang="en-US" sz="1400" b="1" spc="4" dirty="0">
                <a:solidFill>
                  <a:srgbClr val="7B0A61"/>
                </a:solidFill>
                <a:latin typeface="Times New Roman" panose="02020603050405020304" pitchFamily="18" charset="0"/>
                <a:cs typeface="Times New Roman" panose="02020603050405020304" pitchFamily="18" charset="0"/>
              </a:rPr>
              <a:t>PTM </a:t>
            </a:r>
            <a:r>
              <a:rPr lang="en-US" sz="1400" b="1" dirty="0">
                <a:solidFill>
                  <a:srgbClr val="7B0A61"/>
                </a:solidFill>
                <a:latin typeface="Times New Roman" panose="02020603050405020304" pitchFamily="18" charset="0"/>
                <a:cs typeface="Times New Roman" panose="02020603050405020304" pitchFamily="18" charset="0"/>
              </a:rPr>
              <a:t>2 </a:t>
            </a:r>
            <a:r>
              <a:rPr lang="en-US" sz="1400" b="1" spc="-4" dirty="0">
                <a:solidFill>
                  <a:srgbClr val="7B0A61"/>
                </a:solidFill>
                <a:latin typeface="Times New Roman" panose="02020603050405020304" pitchFamily="18" charset="0"/>
                <a:cs typeface="Times New Roman" panose="02020603050405020304" pitchFamily="18" charset="0"/>
              </a:rPr>
              <a:t>: 31 August, 2024</a:t>
            </a:r>
          </a:p>
          <a:p>
            <a:pPr marL="66675">
              <a:spcBef>
                <a:spcPts val="1155"/>
              </a:spcBef>
              <a:buFont typeface="Wingdings" panose="05000000000000000000" pitchFamily="2" charset="2"/>
              <a:buChar char="v"/>
              <a:tabLst>
                <a:tab pos="991870" algn="l"/>
              </a:tabLst>
            </a:pPr>
            <a:r>
              <a:rPr lang="en-US" sz="1400" b="1" spc="4" dirty="0">
                <a:solidFill>
                  <a:schemeClr val="accent1"/>
                </a:solidFill>
                <a:latin typeface="Times New Roman" panose="02020603050405020304" pitchFamily="18" charset="0"/>
                <a:cs typeface="Times New Roman" panose="02020603050405020304" pitchFamily="18" charset="0"/>
              </a:rPr>
              <a:t>ACADEMIC PERFORMANCE AND PTM 3 :</a:t>
            </a:r>
            <a:r>
              <a:rPr lang="en-US" sz="1400" b="1" spc="4" dirty="0">
                <a:solidFill>
                  <a:srgbClr val="7B0A61"/>
                </a:solidFill>
                <a:latin typeface="Times New Roman" panose="02020603050405020304" pitchFamily="18" charset="0"/>
                <a:cs typeface="Times New Roman" panose="02020603050405020304" pitchFamily="18" charset="0"/>
              </a:rPr>
              <a:t> </a:t>
            </a:r>
          </a:p>
          <a:p>
            <a:pPr marL="66675">
              <a:spcBef>
                <a:spcPts val="1155"/>
              </a:spcBef>
              <a:tabLst>
                <a:tab pos="991870" algn="l"/>
              </a:tabLst>
            </a:pPr>
            <a:r>
              <a:rPr lang="en-US" sz="1400" b="1" spc="4" dirty="0">
                <a:solidFill>
                  <a:srgbClr val="7B0A61"/>
                </a:solidFill>
                <a:latin typeface="Times New Roman" panose="02020603050405020304" pitchFamily="18" charset="0"/>
                <a:cs typeface="Times New Roman" panose="02020603050405020304" pitchFamily="18" charset="0"/>
              </a:rPr>
              <a:t>                    </a:t>
            </a:r>
            <a:r>
              <a:rPr lang="en-US" sz="1400" b="1" spc="-4" dirty="0">
                <a:solidFill>
                  <a:srgbClr val="7B0A61"/>
                </a:solidFill>
                <a:latin typeface="Times New Roman" panose="02020603050405020304" pitchFamily="18" charset="0"/>
                <a:cs typeface="Times New Roman" panose="02020603050405020304" pitchFamily="18" charset="0"/>
              </a:rPr>
              <a:t>14 September, 2024(Sr.KG)</a:t>
            </a:r>
          </a:p>
          <a:p>
            <a:pPr marL="66675">
              <a:spcBef>
                <a:spcPts val="1155"/>
              </a:spcBef>
              <a:tabLst>
                <a:tab pos="991870" algn="l"/>
              </a:tabLst>
            </a:pPr>
            <a:r>
              <a:rPr lang="en-US" sz="1400" b="1" spc="-4" dirty="0">
                <a:solidFill>
                  <a:srgbClr val="7B0A61"/>
                </a:solidFill>
                <a:latin typeface="Times New Roman" panose="02020603050405020304" pitchFamily="18" charset="0"/>
                <a:cs typeface="Times New Roman" panose="02020603050405020304" pitchFamily="18" charset="0"/>
              </a:rPr>
              <a:t>                    21 September, 2024(Jr.KG)</a:t>
            </a:r>
          </a:p>
          <a:p>
            <a:pPr marL="66675">
              <a:spcBef>
                <a:spcPts val="1155"/>
              </a:spcBef>
              <a:tabLst>
                <a:tab pos="991870" algn="l"/>
              </a:tabLst>
            </a:pPr>
            <a:r>
              <a:rPr lang="en-US" sz="1400" b="1" spc="-4" dirty="0">
                <a:solidFill>
                  <a:srgbClr val="7B0A61"/>
                </a:solidFill>
                <a:latin typeface="Times New Roman" panose="02020603050405020304" pitchFamily="18" charset="0"/>
                <a:cs typeface="Times New Roman" panose="02020603050405020304" pitchFamily="18" charset="0"/>
              </a:rPr>
              <a:t>                      5 October, 2024 (Nursery)</a:t>
            </a:r>
          </a:p>
          <a:p>
            <a:pPr marL="66675">
              <a:spcBef>
                <a:spcPts val="1155"/>
              </a:spcBef>
              <a:buFont typeface="Wingdings" panose="05000000000000000000" pitchFamily="2" charset="2"/>
              <a:buChar char="v"/>
              <a:tabLst>
                <a:tab pos="991870" algn="l"/>
              </a:tabLst>
            </a:pPr>
            <a:r>
              <a:rPr lang="en-US" sz="1400" b="1" spc="4" dirty="0">
                <a:solidFill>
                  <a:srgbClr val="7B0A61"/>
                </a:solidFill>
                <a:latin typeface="Times New Roman" panose="02020603050405020304" pitchFamily="18" charset="0"/>
                <a:cs typeface="Times New Roman" panose="02020603050405020304" pitchFamily="18" charset="0"/>
              </a:rPr>
              <a:t>PTM </a:t>
            </a:r>
            <a:r>
              <a:rPr lang="en-US" sz="1400" b="1" dirty="0">
                <a:solidFill>
                  <a:srgbClr val="7B0A61"/>
                </a:solidFill>
                <a:latin typeface="Times New Roman" panose="02020603050405020304" pitchFamily="18" charset="0"/>
                <a:cs typeface="Times New Roman" panose="02020603050405020304" pitchFamily="18" charset="0"/>
              </a:rPr>
              <a:t>4 </a:t>
            </a:r>
            <a:r>
              <a:rPr lang="en-US" sz="1400" b="1" spc="-4" dirty="0">
                <a:solidFill>
                  <a:srgbClr val="7B0A61"/>
                </a:solidFill>
                <a:latin typeface="Times New Roman" panose="02020603050405020304" pitchFamily="18" charset="0"/>
                <a:cs typeface="Times New Roman" panose="02020603050405020304" pitchFamily="18" charset="0"/>
              </a:rPr>
              <a:t>:  30 November ,2024</a:t>
            </a:r>
            <a:endParaRPr lang="en-US" sz="1400" b="1" dirty="0">
              <a:latin typeface="Times New Roman" panose="02020603050405020304" pitchFamily="18" charset="0"/>
              <a:cs typeface="Times New Roman" panose="02020603050405020304" pitchFamily="18" charset="0"/>
            </a:endParaRPr>
          </a:p>
          <a:p>
            <a:pPr marL="91440">
              <a:spcBef>
                <a:spcPts val="1080"/>
              </a:spcBef>
              <a:buFont typeface="Wingdings" panose="05000000000000000000" pitchFamily="2" charset="2"/>
              <a:buChar char="v"/>
              <a:tabLst>
                <a:tab pos="964565" algn="l"/>
              </a:tabLst>
            </a:pPr>
            <a:r>
              <a:rPr lang="en-US" sz="1400" b="1" spc="4" dirty="0">
                <a:solidFill>
                  <a:schemeClr val="accent1"/>
                </a:solidFill>
                <a:latin typeface="Times New Roman" panose="02020603050405020304" pitchFamily="18" charset="0"/>
                <a:cs typeface="Times New Roman" panose="02020603050405020304" pitchFamily="18" charset="0"/>
              </a:rPr>
              <a:t>ACADEMIC PERFORMANCE AND PTM </a:t>
            </a:r>
            <a:r>
              <a:rPr lang="en-US" sz="1400" b="1" dirty="0">
                <a:solidFill>
                  <a:schemeClr val="accent1"/>
                </a:solidFill>
                <a:latin typeface="Times New Roman" panose="02020603050405020304" pitchFamily="18" charset="0"/>
                <a:cs typeface="Times New Roman" panose="02020603050405020304" pitchFamily="18" charset="0"/>
              </a:rPr>
              <a:t>5 </a:t>
            </a:r>
            <a:r>
              <a:rPr lang="en-US" sz="1400" b="1" spc="-4" dirty="0">
                <a:solidFill>
                  <a:schemeClr val="accent1"/>
                </a:solidFill>
                <a:latin typeface="Times New Roman" panose="02020603050405020304" pitchFamily="18" charset="0"/>
                <a:cs typeface="Times New Roman" panose="02020603050405020304" pitchFamily="18" charset="0"/>
              </a:rPr>
              <a:t>:                                                 </a:t>
            </a:r>
          </a:p>
          <a:p>
            <a:pPr marL="91440">
              <a:spcBef>
                <a:spcPts val="1080"/>
              </a:spcBef>
              <a:tabLst>
                <a:tab pos="964565" algn="l"/>
              </a:tabLst>
            </a:pPr>
            <a:r>
              <a:rPr lang="en-US" sz="1400" b="1" spc="-4" dirty="0">
                <a:solidFill>
                  <a:srgbClr val="7B0A61"/>
                </a:solidFill>
                <a:latin typeface="Times New Roman" panose="02020603050405020304" pitchFamily="18" charset="0"/>
                <a:cs typeface="Times New Roman" panose="02020603050405020304" pitchFamily="18" charset="0"/>
              </a:rPr>
              <a:t>                    18 January, 2025 (Sr.KG)</a:t>
            </a:r>
          </a:p>
          <a:p>
            <a:pPr marL="91440">
              <a:spcBef>
                <a:spcPts val="1080"/>
              </a:spcBef>
              <a:tabLst>
                <a:tab pos="964565" algn="l"/>
              </a:tabLst>
            </a:pPr>
            <a:r>
              <a:rPr lang="en-US" sz="1400" b="1" spc="-4" dirty="0">
                <a:solidFill>
                  <a:srgbClr val="7B0A61"/>
                </a:solidFill>
                <a:latin typeface="Times New Roman" panose="02020603050405020304" pitchFamily="18" charset="0"/>
                <a:cs typeface="Times New Roman" panose="02020603050405020304" pitchFamily="18" charset="0"/>
              </a:rPr>
              <a:t>                   25 January, 2025 (Jr.KG)</a:t>
            </a:r>
          </a:p>
          <a:p>
            <a:pPr marL="91440">
              <a:spcBef>
                <a:spcPts val="1080"/>
              </a:spcBef>
              <a:tabLst>
                <a:tab pos="964565" algn="l"/>
              </a:tabLst>
            </a:pPr>
            <a:r>
              <a:rPr lang="en-US" sz="1400" b="1" spc="-4" dirty="0">
                <a:solidFill>
                  <a:srgbClr val="7B0A61"/>
                </a:solidFill>
                <a:latin typeface="Times New Roman" panose="02020603050405020304" pitchFamily="18" charset="0"/>
                <a:cs typeface="Times New Roman" panose="02020603050405020304" pitchFamily="18" charset="0"/>
              </a:rPr>
              <a:t>                     8 February,2025 (Nursery)</a:t>
            </a:r>
          </a:p>
          <a:p>
            <a:pPr marL="91440">
              <a:spcBef>
                <a:spcPts val="1080"/>
              </a:spcBef>
              <a:buFont typeface="Wingdings" panose="05000000000000000000" pitchFamily="2" charset="2"/>
              <a:buChar char="v"/>
              <a:tabLst>
                <a:tab pos="964565" algn="l"/>
              </a:tabLst>
            </a:pPr>
            <a:r>
              <a:rPr lang="en-US" sz="1400" b="1" spc="-4" dirty="0">
                <a:solidFill>
                  <a:schemeClr val="accent1"/>
                </a:solidFill>
                <a:latin typeface="Times New Roman" panose="02020603050405020304" pitchFamily="18" charset="0"/>
                <a:cs typeface="Times New Roman" panose="02020603050405020304" pitchFamily="18" charset="0"/>
              </a:rPr>
              <a:t>ACADEMIC PERFORMANCE AND PTM 6 </a:t>
            </a:r>
            <a:r>
              <a:rPr lang="en-US" sz="1400" b="1" spc="-4" dirty="0">
                <a:solidFill>
                  <a:srgbClr val="7B0A61"/>
                </a:solidFill>
                <a:latin typeface="Times New Roman" panose="02020603050405020304" pitchFamily="18" charset="0"/>
                <a:cs typeface="Times New Roman" panose="02020603050405020304" pitchFamily="18" charset="0"/>
              </a:rPr>
              <a:t>: </a:t>
            </a:r>
          </a:p>
          <a:p>
            <a:pPr marL="91440">
              <a:spcBef>
                <a:spcPts val="1080"/>
              </a:spcBef>
              <a:tabLst>
                <a:tab pos="964565" algn="l"/>
              </a:tabLst>
            </a:pPr>
            <a:r>
              <a:rPr lang="en-US" sz="1400" b="1" spc="-4" dirty="0">
                <a:solidFill>
                  <a:srgbClr val="7B0A61"/>
                </a:solidFill>
                <a:latin typeface="Times New Roman" panose="02020603050405020304" pitchFamily="18" charset="0"/>
                <a:cs typeface="Times New Roman" panose="02020603050405020304" pitchFamily="18" charset="0"/>
              </a:rPr>
              <a:t>                        4 April,2025(Nursery)                                                                                                                                                                          </a:t>
            </a:r>
          </a:p>
          <a:p>
            <a:pPr marL="91440">
              <a:spcBef>
                <a:spcPts val="1080"/>
              </a:spcBef>
              <a:tabLst>
                <a:tab pos="964565" algn="l"/>
              </a:tabLst>
            </a:pPr>
            <a:r>
              <a:rPr lang="en-US" sz="1400" b="1" spc="-4" dirty="0">
                <a:solidFill>
                  <a:srgbClr val="7B0A61"/>
                </a:solidFill>
                <a:latin typeface="Times New Roman" panose="02020603050405020304" pitchFamily="18" charset="0"/>
                <a:cs typeface="Times New Roman" panose="02020603050405020304" pitchFamily="18" charset="0"/>
              </a:rPr>
              <a:t>                        5 April,2025(Jr. KG)</a:t>
            </a:r>
            <a:endParaRPr lang="en-US" sz="1400" b="1" dirty="0">
              <a:latin typeface="Times New Roman" panose="02020603050405020304" pitchFamily="18" charset="0"/>
              <a:cs typeface="Times New Roman" panose="02020603050405020304" pitchFamily="18" charset="0"/>
            </a:endParaRPr>
          </a:p>
          <a:p>
            <a:pPr>
              <a:buFont typeface="Wingdings" panose="05000000000000000000" pitchFamily="2" charset="2"/>
              <a:buChar char="v"/>
            </a:pPr>
            <a:endParaRPr lang="en-US" sz="1400" b="1" dirty="0">
              <a:latin typeface="Times New Roman" panose="02020603050405020304" pitchFamily="18" charset="0"/>
              <a:cs typeface="Times New Roman" panose="02020603050405020304" pitchFamily="18" charset="0"/>
            </a:endParaRPr>
          </a:p>
        </p:txBody>
      </p:sp>
      <p:sp>
        <p:nvSpPr>
          <p:cNvPr id="7" name="Slide Number Placeholder 6"/>
          <p:cNvSpPr>
            <a:spLocks noGrp="1"/>
          </p:cNvSpPr>
          <p:nvPr>
            <p:ph type="sldNum" sz="quarter" idx="12"/>
          </p:nvPr>
        </p:nvSpPr>
        <p:spPr/>
        <p:txBody>
          <a:bodyPr/>
          <a:lstStyle/>
          <a:p>
            <a:fld id="{AE637B6A-4DF5-4043-87EF-643DBB678A9E}" type="slidenum">
              <a:rPr lang="en-US" smtClean="0"/>
              <a:t>118</a:t>
            </a:fld>
            <a:endParaRPr lang="en-US"/>
          </a:p>
        </p:txBody>
      </p:sp>
    </p:spTree>
    <p:extLst>
      <p:ext uri="{BB962C8B-B14F-4D97-AF65-F5344CB8AC3E}">
        <p14:creationId xmlns:p14="http://schemas.microsoft.com/office/powerpoint/2010/main" val="3055859481"/>
      </p:ext>
    </p:extLst>
  </p:cSld>
  <p:clrMapOvr>
    <a:masterClrMapping/>
  </p:clrMapOvr>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91369" y="116632"/>
            <a:ext cx="6447501" cy="1320800"/>
          </a:xfrm>
        </p:spPr>
        <p:txBody>
          <a:bodyPr>
            <a:normAutofit fontScale="90000"/>
          </a:bodyPr>
          <a:lstStyle/>
          <a:p>
            <a:pPr algn="ctr"/>
            <a:r>
              <a:rPr lang="en-US" sz="3600" b="1" dirty="0">
                <a:solidFill>
                  <a:srgbClr val="002060"/>
                </a:solidFill>
                <a:latin typeface="Times New Roman" panose="02020603050405020304" pitchFamily="18" charset="0"/>
                <a:cs typeface="Times New Roman" panose="02020603050405020304" pitchFamily="18" charset="0"/>
              </a:rPr>
              <a:t>COMMENCEMENT OF NEW ACADEMIC YEAR</a:t>
            </a:r>
            <a:br>
              <a:rPr lang="en-US" sz="3600" b="1" dirty="0">
                <a:solidFill>
                  <a:srgbClr val="002060"/>
                </a:solidFill>
                <a:latin typeface="Times New Roman" panose="02020603050405020304" pitchFamily="18" charset="0"/>
                <a:cs typeface="Times New Roman" panose="02020603050405020304" pitchFamily="18" charset="0"/>
              </a:rPr>
            </a:br>
            <a:r>
              <a:rPr lang="en-US" dirty="0">
                <a:solidFill>
                  <a:srgbClr val="002060"/>
                </a:solidFill>
              </a:rPr>
              <a:t/>
            </a:r>
            <a:br>
              <a:rPr lang="en-US" dirty="0">
                <a:solidFill>
                  <a:srgbClr val="002060"/>
                </a:solidFill>
              </a:rPr>
            </a:br>
            <a:r>
              <a:rPr lang="en-US" dirty="0">
                <a:solidFill>
                  <a:srgbClr val="002060"/>
                </a:solidFill>
              </a:rPr>
              <a:t>IMPORTANT POINTS TO NOTE FOR SMOOTH FUNCTIONING OF THE SCHOOL</a:t>
            </a:r>
            <a:br>
              <a:rPr lang="en-US" dirty="0">
                <a:solidFill>
                  <a:srgbClr val="002060"/>
                </a:solidFill>
              </a:rPr>
            </a:br>
            <a:r>
              <a:rPr lang="en-US" dirty="0">
                <a:solidFill>
                  <a:srgbClr val="002060"/>
                </a:solidFill>
              </a:rPr>
              <a:t/>
            </a:r>
            <a:br>
              <a:rPr lang="en-US" dirty="0">
                <a:solidFill>
                  <a:srgbClr val="002060"/>
                </a:solidFill>
              </a:rPr>
            </a:br>
            <a:r>
              <a:rPr lang="en-US" dirty="0">
                <a:solidFill>
                  <a:srgbClr val="002060"/>
                </a:solidFill>
              </a:rPr>
              <a:t/>
            </a:r>
            <a:br>
              <a:rPr lang="en-US" dirty="0">
                <a:solidFill>
                  <a:srgbClr val="002060"/>
                </a:solidFill>
              </a:rPr>
            </a:br>
            <a:r>
              <a:rPr lang="en-US" dirty="0">
                <a:solidFill>
                  <a:srgbClr val="002060"/>
                </a:solidFill>
              </a:rPr>
              <a:t> </a:t>
            </a:r>
            <a:br>
              <a:rPr lang="en-US" dirty="0">
                <a:solidFill>
                  <a:srgbClr val="002060"/>
                </a:solidFill>
              </a:rPr>
            </a:br>
            <a:r>
              <a:rPr lang="en-US" dirty="0">
                <a:solidFill>
                  <a:srgbClr val="002060"/>
                </a:solidFill>
              </a:rPr>
              <a:t/>
            </a:r>
            <a:br>
              <a:rPr lang="en-US" dirty="0">
                <a:solidFill>
                  <a:srgbClr val="002060"/>
                </a:solidFill>
              </a:rPr>
            </a:br>
            <a:r>
              <a:rPr lang="en-US" dirty="0">
                <a:solidFill>
                  <a:srgbClr val="002060"/>
                </a:solidFill>
              </a:rPr>
              <a:t/>
            </a:r>
            <a:br>
              <a:rPr lang="en-US" dirty="0">
                <a:solidFill>
                  <a:srgbClr val="002060"/>
                </a:solidFill>
              </a:rPr>
            </a:br>
            <a:r>
              <a:rPr lang="en-US" dirty="0">
                <a:solidFill>
                  <a:srgbClr val="002060"/>
                </a:solidFill>
              </a:rPr>
              <a:t/>
            </a:r>
            <a:br>
              <a:rPr lang="en-US" dirty="0">
                <a:solidFill>
                  <a:srgbClr val="002060"/>
                </a:solidFill>
              </a:rPr>
            </a:br>
            <a:r>
              <a:rPr lang="en-US" dirty="0">
                <a:solidFill>
                  <a:srgbClr val="002060"/>
                </a:solidFill>
              </a:rPr>
              <a:t/>
            </a:r>
            <a:br>
              <a:rPr lang="en-US" dirty="0">
                <a:solidFill>
                  <a:srgbClr val="002060"/>
                </a:solidFill>
              </a:rPr>
            </a:br>
            <a:r>
              <a:rPr lang="en-US" dirty="0">
                <a:solidFill>
                  <a:srgbClr val="002060"/>
                </a:solidFill>
              </a:rPr>
              <a:t/>
            </a:r>
            <a:br>
              <a:rPr lang="en-US" dirty="0">
                <a:solidFill>
                  <a:srgbClr val="002060"/>
                </a:solidFill>
              </a:rPr>
            </a:br>
            <a:r>
              <a:rPr lang="en-US" dirty="0">
                <a:solidFill>
                  <a:srgbClr val="002060"/>
                </a:solidFill>
              </a:rPr>
              <a:t/>
            </a:r>
            <a:br>
              <a:rPr lang="en-US" dirty="0">
                <a:solidFill>
                  <a:srgbClr val="002060"/>
                </a:solidFill>
              </a:rPr>
            </a:br>
            <a:r>
              <a:rPr lang="en-US" dirty="0">
                <a:solidFill>
                  <a:srgbClr val="002060"/>
                </a:solidFill>
              </a:rPr>
              <a:t/>
            </a:r>
            <a:br>
              <a:rPr lang="en-US" dirty="0">
                <a:solidFill>
                  <a:srgbClr val="002060"/>
                </a:solidFill>
              </a:rPr>
            </a:br>
            <a:endParaRPr lang="en-IN" dirty="0">
              <a:solidFill>
                <a:srgbClr val="002060"/>
              </a:solidFill>
            </a:endParaRPr>
          </a:p>
        </p:txBody>
      </p:sp>
      <p:sp>
        <p:nvSpPr>
          <p:cNvPr id="3" name="Slide Number Placeholder 2"/>
          <p:cNvSpPr>
            <a:spLocks noGrp="1"/>
          </p:cNvSpPr>
          <p:nvPr>
            <p:ph type="sldNum" sz="quarter" idx="12"/>
          </p:nvPr>
        </p:nvSpPr>
        <p:spPr/>
        <p:txBody>
          <a:bodyPr/>
          <a:lstStyle/>
          <a:p>
            <a:fld id="{4F1023B6-41B5-48C9-9D42-011F14A99E8D}" type="slidenum">
              <a:rPr lang="en-IN" smtClean="0"/>
              <a:pPr/>
              <a:t>119</a:t>
            </a:fld>
            <a:endParaRPr lang="en-IN"/>
          </a:p>
        </p:txBody>
      </p:sp>
      <p:pic>
        <p:nvPicPr>
          <p:cNvPr id="4" name="Picture 3"/>
          <p:cNvPicPr>
            <a:picLocks noChangeAspect="1"/>
          </p:cNvPicPr>
          <p:nvPr/>
        </p:nvPicPr>
        <p:blipFill>
          <a:blip r:embed="rId2"/>
          <a:stretch>
            <a:fillRect/>
          </a:stretch>
        </p:blipFill>
        <p:spPr>
          <a:xfrm>
            <a:off x="1534799" y="2420888"/>
            <a:ext cx="6030680" cy="4437112"/>
          </a:xfrm>
          <a:prstGeom prst="rect">
            <a:avLst/>
          </a:prstGeom>
        </p:spPr>
      </p:pic>
    </p:spTree>
    <p:extLst>
      <p:ext uri="{BB962C8B-B14F-4D97-AF65-F5344CB8AC3E}">
        <p14:creationId xmlns:p14="http://schemas.microsoft.com/office/powerpoint/2010/main" val="340468760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drape"/>
      </p:transition>
    </mc:Choice>
    <mc:Fallback xmlns="">
      <p:transition spd="slow">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1357322"/>
            <a:ext cx="9144000" cy="343487"/>
          </a:xfrm>
          <a:prstGeom prst="rect">
            <a:avLst/>
          </a:prstGeom>
          <a:solidFill>
            <a:schemeClr val="accent1">
              <a:lumMod val="60000"/>
              <a:lumOff val="40000"/>
            </a:schemeClr>
          </a:solidFill>
          <a:ln>
            <a:noFill/>
          </a:ln>
        </p:spPr>
        <p:style>
          <a:lnRef idx="0">
            <a:schemeClr val="accent3"/>
          </a:lnRef>
          <a:fillRef idx="3">
            <a:schemeClr val="accent3"/>
          </a:fillRef>
          <a:effectRef idx="3">
            <a:schemeClr val="accent3"/>
          </a:effectRef>
          <a:fontRef idx="minor">
            <a:schemeClr val="lt1"/>
          </a:fontRef>
        </p:style>
        <p:txBody>
          <a:bodyPr rtlCol="0" anchor="ctr"/>
          <a:lstStyle/>
          <a:p>
            <a:pPr algn="r"/>
            <a:r>
              <a:rPr lang="en-IN" sz="7200" dirty="0">
                <a:solidFill>
                  <a:schemeClr val="tx1"/>
                </a:solidFill>
              </a:rPr>
              <a:t>    </a:t>
            </a:r>
            <a:endParaRPr lang="en-US" sz="11500" dirty="0">
              <a:solidFill>
                <a:schemeClr val="tx1"/>
              </a:solidFill>
              <a:effectLst>
                <a:outerShdw blurRad="38100" dist="38100" dir="2700000" algn="tl">
                  <a:srgbClr val="000000">
                    <a:alpha val="43137"/>
                  </a:srgbClr>
                </a:outerShdw>
              </a:effectLst>
            </a:endParaRPr>
          </a:p>
        </p:txBody>
      </p:sp>
      <p:sp>
        <p:nvSpPr>
          <p:cNvPr id="2" name="TextBox 1"/>
          <p:cNvSpPr txBox="1"/>
          <p:nvPr/>
        </p:nvSpPr>
        <p:spPr>
          <a:xfrm>
            <a:off x="395536" y="2204865"/>
            <a:ext cx="8429684" cy="2554545"/>
          </a:xfrm>
          <a:prstGeom prst="rect">
            <a:avLst/>
          </a:prstGeom>
          <a:noFill/>
        </p:spPr>
        <p:txBody>
          <a:bodyPr wrap="square" rtlCol="0">
            <a:spAutoFit/>
          </a:bodyPr>
          <a:lstStyle/>
          <a:p>
            <a:pPr algn="ctr"/>
            <a:r>
              <a:rPr lang="en-IN" sz="4000" b="1" dirty="0">
                <a:solidFill>
                  <a:srgbClr val="002060"/>
                </a:solidFill>
                <a:latin typeface="Times New Roman" panose="02020603050405020304" pitchFamily="18" charset="0"/>
                <a:cs typeface="Times New Roman" panose="02020603050405020304" pitchFamily="18" charset="0"/>
              </a:rPr>
              <a:t>LET US INTRODUCE YOU </a:t>
            </a:r>
          </a:p>
          <a:p>
            <a:pPr algn="ctr"/>
            <a:r>
              <a:rPr lang="en-IN" sz="4000" b="1" dirty="0">
                <a:solidFill>
                  <a:srgbClr val="002060"/>
                </a:solidFill>
                <a:latin typeface="Times New Roman" panose="02020603050405020304" pitchFamily="18" charset="0"/>
                <a:cs typeface="Times New Roman" panose="02020603050405020304" pitchFamily="18" charset="0"/>
              </a:rPr>
              <a:t>TO  </a:t>
            </a:r>
          </a:p>
          <a:p>
            <a:pPr algn="ctr"/>
            <a:r>
              <a:rPr lang="en-IN" sz="4000" b="1" dirty="0">
                <a:solidFill>
                  <a:srgbClr val="002060"/>
                </a:solidFill>
                <a:latin typeface="Times New Roman" panose="02020603050405020304" pitchFamily="18" charset="0"/>
                <a:cs typeface="Times New Roman" panose="02020603050405020304" pitchFamily="18" charset="0"/>
              </a:rPr>
              <a:t>OUR MANAGEMENT &amp; ACADEMIC TEAM</a:t>
            </a:r>
          </a:p>
        </p:txBody>
      </p:sp>
      <p:pic>
        <p:nvPicPr>
          <p:cNvPr id="10" name="Picture 9" descr="school logo png.png"/>
          <p:cNvPicPr>
            <a:picLocks noChangeAspect="1"/>
          </p:cNvPicPr>
          <p:nvPr/>
        </p:nvPicPr>
        <p:blipFill>
          <a:blip r:embed="rId2" cstate="print"/>
          <a:stretch>
            <a:fillRect/>
          </a:stretch>
        </p:blipFill>
        <p:spPr>
          <a:xfrm>
            <a:off x="18011" y="0"/>
            <a:ext cx="896389" cy="896389"/>
          </a:xfrm>
          <a:prstGeom prst="rect">
            <a:avLst/>
          </a:prstGeom>
          <a:ln>
            <a:noFill/>
          </a:ln>
          <a:effectLst>
            <a:outerShdw blurRad="190500" algn="tl" rotWithShape="0">
              <a:srgbClr val="000000">
                <a:alpha val="70000"/>
              </a:srgbClr>
            </a:outerShdw>
          </a:effectLst>
        </p:spPr>
      </p:pic>
      <p:pic>
        <p:nvPicPr>
          <p:cNvPr id="11" name="Picture 10"/>
          <p:cNvPicPr>
            <a:picLocks noChangeAspect="1"/>
          </p:cNvPicPr>
          <p:nvPr/>
        </p:nvPicPr>
        <p:blipFill>
          <a:blip r:embed="rId3"/>
          <a:stretch>
            <a:fillRect/>
          </a:stretch>
        </p:blipFill>
        <p:spPr>
          <a:xfrm>
            <a:off x="7984120" y="0"/>
            <a:ext cx="1159880" cy="685800"/>
          </a:xfrm>
          <a:prstGeom prst="rect">
            <a:avLst/>
          </a:prstGeom>
        </p:spPr>
      </p:pic>
      <p:sp>
        <p:nvSpPr>
          <p:cNvPr id="3" name="Slide Number Placeholder 2"/>
          <p:cNvSpPr>
            <a:spLocks noGrp="1"/>
          </p:cNvSpPr>
          <p:nvPr>
            <p:ph type="sldNum" sz="quarter" idx="12"/>
          </p:nvPr>
        </p:nvSpPr>
        <p:spPr/>
        <p:txBody>
          <a:bodyPr/>
          <a:lstStyle/>
          <a:p>
            <a:fld id="{62717196-B844-4648-AC1D-BF6D2EAB5669}" type="slidenum">
              <a:rPr lang="en-US" smtClean="0"/>
              <a:pPr/>
              <a:t>12</a:t>
            </a:fld>
            <a:endParaRPr lang="en-US"/>
          </a:p>
        </p:txBody>
      </p:sp>
    </p:spTree>
    <p:extLst>
      <p:ext uri="{BB962C8B-B14F-4D97-AF65-F5344CB8AC3E}">
        <p14:creationId xmlns:p14="http://schemas.microsoft.com/office/powerpoint/2010/main" val="310151813"/>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1485900" y="116632"/>
            <a:ext cx="6172200" cy="502940"/>
          </a:xfrm>
        </p:spPr>
        <p:txBody>
          <a:bodyPr>
            <a:normAutofit fontScale="90000"/>
          </a:bodyPr>
          <a:lstStyle/>
          <a:p>
            <a:pPr algn="ctr"/>
            <a:r>
              <a:rPr lang="en-US" dirty="0">
                <a:solidFill>
                  <a:srgbClr val="C00000"/>
                </a:solidFill>
                <a:effectLst/>
                <a:latin typeface="Times New Roman" pitchFamily="18" charset="0"/>
                <a:cs typeface="Times New Roman" pitchFamily="18" charset="0"/>
              </a:rPr>
              <a:t>SCHOOL OPENING DATE</a:t>
            </a:r>
            <a:r>
              <a:rPr lang="en-US" dirty="0">
                <a:solidFill>
                  <a:schemeClr val="tx1"/>
                </a:solidFill>
                <a:effectLst/>
                <a:latin typeface="Times New Roman" pitchFamily="18" charset="0"/>
                <a:cs typeface="Times New Roman" pitchFamily="18" charset="0"/>
              </a:rPr>
              <a:t/>
            </a:r>
            <a:br>
              <a:rPr lang="en-US" dirty="0">
                <a:solidFill>
                  <a:schemeClr val="tx1"/>
                </a:solidFill>
                <a:effectLst/>
                <a:latin typeface="Times New Roman" pitchFamily="18" charset="0"/>
                <a:cs typeface="Times New Roman" pitchFamily="18" charset="0"/>
              </a:rPr>
            </a:br>
            <a:r>
              <a:rPr lang="en-US" dirty="0">
                <a:solidFill>
                  <a:schemeClr val="tx1"/>
                </a:solidFill>
                <a:effectLst/>
                <a:latin typeface="Times New Roman" pitchFamily="18" charset="0"/>
                <a:cs typeface="Times New Roman" pitchFamily="18" charset="0"/>
              </a:rPr>
              <a:t/>
            </a:r>
            <a:br>
              <a:rPr lang="en-US" dirty="0">
                <a:solidFill>
                  <a:schemeClr val="tx1"/>
                </a:solidFill>
                <a:effectLst/>
                <a:latin typeface="Times New Roman" pitchFamily="18" charset="0"/>
                <a:cs typeface="Times New Roman" pitchFamily="18" charset="0"/>
              </a:rPr>
            </a:br>
            <a:r>
              <a:rPr lang="en-US" b="1" dirty="0">
                <a:solidFill>
                  <a:srgbClr val="002060"/>
                </a:solidFill>
                <a:latin typeface="Times New Roman" pitchFamily="18" charset="0"/>
                <a:cs typeface="Times New Roman" pitchFamily="18" charset="0"/>
              </a:rPr>
              <a:t>Pre-Primary &amp; Grade I to VII</a:t>
            </a:r>
            <a:br>
              <a:rPr lang="en-US" b="1" dirty="0">
                <a:solidFill>
                  <a:srgbClr val="002060"/>
                </a:solidFill>
                <a:latin typeface="Times New Roman" pitchFamily="18" charset="0"/>
                <a:cs typeface="Times New Roman" pitchFamily="18" charset="0"/>
              </a:rPr>
            </a:br>
            <a:r>
              <a:rPr lang="en-US" b="1" dirty="0">
                <a:solidFill>
                  <a:srgbClr val="FF0000"/>
                </a:solidFill>
                <a:latin typeface="Times New Roman" pitchFamily="18" charset="0"/>
                <a:cs typeface="Times New Roman" pitchFamily="18" charset="0"/>
              </a:rPr>
              <a:t>1</a:t>
            </a:r>
            <a:r>
              <a:rPr lang="en-US" b="1" baseline="30000" dirty="0">
                <a:solidFill>
                  <a:srgbClr val="FF0000"/>
                </a:solidFill>
                <a:latin typeface="Times New Roman" pitchFamily="18" charset="0"/>
                <a:cs typeface="Times New Roman" pitchFamily="18" charset="0"/>
              </a:rPr>
              <a:t>st</a:t>
            </a:r>
            <a:r>
              <a:rPr lang="en-US" b="1" dirty="0">
                <a:solidFill>
                  <a:srgbClr val="FF0000"/>
                </a:solidFill>
                <a:latin typeface="Times New Roman" pitchFamily="18" charset="0"/>
                <a:cs typeface="Times New Roman" pitchFamily="18" charset="0"/>
              </a:rPr>
              <a:t> </a:t>
            </a:r>
            <a:r>
              <a:rPr lang="en-US" b="1" dirty="0">
                <a:solidFill>
                  <a:srgbClr val="FF0000"/>
                </a:solidFill>
                <a:effectLst/>
                <a:latin typeface="Times New Roman" pitchFamily="18" charset="0"/>
                <a:cs typeface="Times New Roman" pitchFamily="18" charset="0"/>
              </a:rPr>
              <a:t> July, 2024</a:t>
            </a:r>
            <a:r>
              <a:rPr lang="en-US" b="1" dirty="0">
                <a:solidFill>
                  <a:srgbClr val="002060"/>
                </a:solidFill>
                <a:effectLst/>
                <a:latin typeface="Times New Roman" pitchFamily="18" charset="0"/>
                <a:cs typeface="Times New Roman" pitchFamily="18" charset="0"/>
              </a:rPr>
              <a:t/>
            </a:r>
            <a:br>
              <a:rPr lang="en-US" b="1" dirty="0">
                <a:solidFill>
                  <a:srgbClr val="002060"/>
                </a:solidFill>
                <a:effectLst/>
                <a:latin typeface="Times New Roman" pitchFamily="18" charset="0"/>
                <a:cs typeface="Times New Roman" pitchFamily="18" charset="0"/>
              </a:rPr>
            </a:br>
            <a:r>
              <a:rPr lang="en-US" sz="2200" b="1" dirty="0">
                <a:solidFill>
                  <a:srgbClr val="000099"/>
                </a:solidFill>
                <a:effectLst/>
                <a:latin typeface="Times New Roman" pitchFamily="18" charset="0"/>
                <a:cs typeface="Times New Roman" pitchFamily="18" charset="0"/>
              </a:rPr>
              <a:t>School Timing For Students</a:t>
            </a:r>
            <a:r>
              <a:rPr lang="en-US" dirty="0">
                <a:solidFill>
                  <a:schemeClr val="tx1"/>
                </a:solidFill>
                <a:effectLst/>
                <a:latin typeface="Times New Roman" pitchFamily="18" charset="0"/>
                <a:cs typeface="Times New Roman" pitchFamily="18" charset="0"/>
              </a:rPr>
              <a:t/>
            </a:r>
            <a:br>
              <a:rPr lang="en-US" dirty="0">
                <a:solidFill>
                  <a:schemeClr val="tx1"/>
                </a:solidFill>
                <a:effectLst/>
                <a:latin typeface="Times New Roman" pitchFamily="18" charset="0"/>
                <a:cs typeface="Times New Roman" pitchFamily="18" charset="0"/>
              </a:rPr>
            </a:br>
            <a:r>
              <a:rPr lang="en-US" dirty="0">
                <a:solidFill>
                  <a:schemeClr val="tx1"/>
                </a:solidFill>
                <a:effectLst/>
                <a:latin typeface="Times New Roman" pitchFamily="18" charset="0"/>
                <a:cs typeface="Times New Roman" pitchFamily="18" charset="0"/>
              </a:rPr>
              <a:t/>
            </a:r>
            <a:br>
              <a:rPr lang="en-US" dirty="0">
                <a:solidFill>
                  <a:schemeClr val="tx1"/>
                </a:solidFill>
                <a:effectLst/>
                <a:latin typeface="Times New Roman" pitchFamily="18" charset="0"/>
                <a:cs typeface="Times New Roman" pitchFamily="18" charset="0"/>
              </a:rPr>
            </a:br>
            <a:endParaRPr lang="en-US" dirty="0">
              <a:solidFill>
                <a:schemeClr val="tx1"/>
              </a:solidFill>
              <a:effectLst/>
              <a:latin typeface="Times New Roman" pitchFamily="18" charset="0"/>
              <a:cs typeface="Times New Roman" pitchFamily="18" charset="0"/>
            </a:endParaRPr>
          </a:p>
        </p:txBody>
      </p:sp>
      <p:graphicFrame>
        <p:nvGraphicFramePr>
          <p:cNvPr id="2" name="Table 1">
            <a:extLst>
              <a:ext uri="{FF2B5EF4-FFF2-40B4-BE49-F238E27FC236}">
                <a16:creationId xmlns:a16="http://schemas.microsoft.com/office/drawing/2014/main" id="{F588E01A-286E-F8EE-24B5-278B389B7F76}"/>
              </a:ext>
            </a:extLst>
          </p:cNvPr>
          <p:cNvGraphicFramePr>
            <a:graphicFrameLocks noGrp="1"/>
          </p:cNvGraphicFramePr>
          <p:nvPr>
            <p:extLst>
              <p:ext uri="{D42A27DB-BD31-4B8C-83A1-F6EECF244321}">
                <p14:modId xmlns:p14="http://schemas.microsoft.com/office/powerpoint/2010/main" val="3340107058"/>
              </p:ext>
            </p:extLst>
          </p:nvPr>
        </p:nvGraphicFramePr>
        <p:xfrm>
          <a:off x="323528" y="2060848"/>
          <a:ext cx="4248472" cy="2401324"/>
        </p:xfrm>
        <a:graphic>
          <a:graphicData uri="http://schemas.openxmlformats.org/drawingml/2006/table">
            <a:tbl>
              <a:tblPr firstRow="1" bandRow="1">
                <a:tableStyleId>{5C22544A-7EE6-4342-B048-85BDC9FD1C3A}</a:tableStyleId>
              </a:tblPr>
              <a:tblGrid>
                <a:gridCol w="2124236">
                  <a:extLst>
                    <a:ext uri="{9D8B030D-6E8A-4147-A177-3AD203B41FA5}">
                      <a16:colId xmlns:a16="http://schemas.microsoft.com/office/drawing/2014/main" val="2760633063"/>
                    </a:ext>
                  </a:extLst>
                </a:gridCol>
                <a:gridCol w="2124236">
                  <a:extLst>
                    <a:ext uri="{9D8B030D-6E8A-4147-A177-3AD203B41FA5}">
                      <a16:colId xmlns:a16="http://schemas.microsoft.com/office/drawing/2014/main" val="2287876066"/>
                    </a:ext>
                  </a:extLst>
                </a:gridCol>
              </a:tblGrid>
              <a:tr h="497508">
                <a:tc gridSpan="2">
                  <a:txBody>
                    <a:bodyPr/>
                    <a:lstStyle/>
                    <a:p>
                      <a:pPr algn="ctr"/>
                      <a:r>
                        <a:rPr lang="en-IN" sz="1600" dirty="0">
                          <a:solidFill>
                            <a:srgbClr val="002060"/>
                          </a:solidFill>
                          <a:latin typeface="Times New Roman" panose="02020603050405020304" pitchFamily="18" charset="0"/>
                          <a:cs typeface="Times New Roman" panose="02020603050405020304" pitchFamily="18" charset="0"/>
                        </a:rPr>
                        <a:t>PRE-PRIMARY</a:t>
                      </a:r>
                    </a:p>
                  </a:txBody>
                  <a:tcPr/>
                </a:tc>
                <a:tc hMerge="1">
                  <a:txBody>
                    <a:bodyPr/>
                    <a:lstStyle/>
                    <a:p>
                      <a:pPr marL="0" marR="0" lvl="0" indent="0" algn="l" defTabSz="342900" rtl="0" eaLnBrk="1" fontAlgn="auto" latinLnBrk="0" hangingPunct="1">
                        <a:lnSpc>
                          <a:spcPct val="100000"/>
                        </a:lnSpc>
                        <a:spcBef>
                          <a:spcPts val="0"/>
                        </a:spcBef>
                        <a:spcAft>
                          <a:spcPts val="0"/>
                        </a:spcAft>
                        <a:buClrTx/>
                        <a:buSzTx/>
                        <a:buFontTx/>
                        <a:buNone/>
                        <a:tabLst/>
                        <a:defRPr/>
                      </a:pPr>
                      <a:endParaRPr lang="en-IN" sz="1600" dirty="0">
                        <a:solidFill>
                          <a:srgbClr val="002060"/>
                        </a:solidFill>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646872918"/>
                  </a:ext>
                </a:extLst>
              </a:tr>
              <a:tr h="550274">
                <a:tc>
                  <a:txBody>
                    <a:bodyPr/>
                    <a:lstStyle/>
                    <a:p>
                      <a:r>
                        <a:rPr lang="en-IN" sz="1600" dirty="0">
                          <a:solidFill>
                            <a:srgbClr val="002060"/>
                          </a:solidFill>
                          <a:latin typeface="Times New Roman" panose="02020603050405020304" pitchFamily="18" charset="0"/>
                          <a:cs typeface="Times New Roman" panose="02020603050405020304" pitchFamily="18" charset="0"/>
                        </a:rPr>
                        <a:t>First Week</a:t>
                      </a:r>
                    </a:p>
                  </a:txBody>
                  <a:tcPr/>
                </a:tc>
                <a:tc>
                  <a:txBody>
                    <a:bodyPr/>
                    <a:lstStyle/>
                    <a:p>
                      <a:pPr marL="0" marR="0" lvl="0" indent="0" algn="l" defTabSz="342900" rtl="0" eaLnBrk="1" fontAlgn="auto" latinLnBrk="0" hangingPunct="1">
                        <a:lnSpc>
                          <a:spcPct val="100000"/>
                        </a:lnSpc>
                        <a:spcBef>
                          <a:spcPts val="0"/>
                        </a:spcBef>
                        <a:spcAft>
                          <a:spcPts val="0"/>
                        </a:spcAft>
                        <a:buClrTx/>
                        <a:buSzTx/>
                        <a:buFontTx/>
                        <a:buNone/>
                        <a:tabLst/>
                        <a:defRPr/>
                      </a:pPr>
                      <a:r>
                        <a:rPr lang="en-US" sz="1600" b="1" dirty="0">
                          <a:solidFill>
                            <a:srgbClr val="002060"/>
                          </a:solidFill>
                          <a:latin typeface="Times New Roman" pitchFamily="18" charset="0"/>
                          <a:cs typeface="Times New Roman" pitchFamily="18" charset="0"/>
                        </a:rPr>
                        <a:t>9:00 am to 11:00 am</a:t>
                      </a:r>
                      <a:endParaRPr lang="en-IN" sz="1600" dirty="0">
                        <a:solidFill>
                          <a:srgbClr val="002060"/>
                        </a:solidFill>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3405792025"/>
                  </a:ext>
                </a:extLst>
              </a:tr>
              <a:tr h="550274">
                <a:tc>
                  <a:txBody>
                    <a:bodyPr/>
                    <a:lstStyle/>
                    <a:p>
                      <a:r>
                        <a:rPr lang="en-IN" sz="1600" dirty="0">
                          <a:solidFill>
                            <a:srgbClr val="002060"/>
                          </a:solidFill>
                          <a:latin typeface="Times New Roman" panose="02020603050405020304" pitchFamily="18" charset="0"/>
                          <a:cs typeface="Times New Roman" panose="02020603050405020304" pitchFamily="18" charset="0"/>
                        </a:rPr>
                        <a:t>Second Week Onwards</a:t>
                      </a:r>
                    </a:p>
                  </a:txBody>
                  <a:tcPr/>
                </a:tc>
                <a:tc>
                  <a:txBody>
                    <a:bodyPr/>
                    <a:lstStyle/>
                    <a:p>
                      <a:r>
                        <a:rPr lang="en-IN" sz="1600" dirty="0">
                          <a:solidFill>
                            <a:srgbClr val="002060"/>
                          </a:solidFill>
                          <a:latin typeface="Times New Roman" panose="02020603050405020304" pitchFamily="18" charset="0"/>
                          <a:cs typeface="Times New Roman" panose="02020603050405020304" pitchFamily="18" charset="0"/>
                        </a:rPr>
                        <a:t>9:00 am to 12.30 pm</a:t>
                      </a:r>
                    </a:p>
                  </a:txBody>
                  <a:tcPr/>
                </a:tc>
                <a:extLst>
                  <a:ext uri="{0D108BD9-81ED-4DB2-BD59-A6C34878D82A}">
                    <a16:rowId xmlns:a16="http://schemas.microsoft.com/office/drawing/2014/main" val="953329519"/>
                  </a:ext>
                </a:extLst>
              </a:tr>
              <a:tr h="803268">
                <a:tc>
                  <a:txBody>
                    <a:bodyPr/>
                    <a:lstStyle/>
                    <a:p>
                      <a:r>
                        <a:rPr lang="en-IN" sz="1600" dirty="0">
                          <a:solidFill>
                            <a:srgbClr val="002060"/>
                          </a:solidFill>
                          <a:latin typeface="Times New Roman" panose="02020603050405020304" pitchFamily="18" charset="0"/>
                          <a:cs typeface="Times New Roman" panose="02020603050405020304" pitchFamily="18" charset="0"/>
                        </a:rPr>
                        <a:t>SATURDAY</a:t>
                      </a:r>
                    </a:p>
                  </a:txBody>
                  <a:tcPr/>
                </a:tc>
                <a:tc>
                  <a:txBody>
                    <a:bodyPr/>
                    <a:lstStyle/>
                    <a:p>
                      <a:r>
                        <a:rPr lang="en-IN" sz="1600" dirty="0">
                          <a:solidFill>
                            <a:srgbClr val="002060"/>
                          </a:solidFill>
                          <a:latin typeface="Times New Roman" panose="02020603050405020304" pitchFamily="18" charset="0"/>
                          <a:cs typeface="Times New Roman" panose="02020603050405020304" pitchFamily="18" charset="0"/>
                        </a:rPr>
                        <a:t>All Saturdays HOLIDAY</a:t>
                      </a:r>
                    </a:p>
                  </a:txBody>
                  <a:tcPr/>
                </a:tc>
                <a:extLst>
                  <a:ext uri="{0D108BD9-81ED-4DB2-BD59-A6C34878D82A}">
                    <a16:rowId xmlns:a16="http://schemas.microsoft.com/office/drawing/2014/main" val="3105735590"/>
                  </a:ext>
                </a:extLst>
              </a:tr>
            </a:tbl>
          </a:graphicData>
        </a:graphic>
      </p:graphicFrame>
      <p:graphicFrame>
        <p:nvGraphicFramePr>
          <p:cNvPr id="6" name="Table 5">
            <a:extLst>
              <a:ext uri="{FF2B5EF4-FFF2-40B4-BE49-F238E27FC236}">
                <a16:creationId xmlns:a16="http://schemas.microsoft.com/office/drawing/2014/main" id="{A4573206-6B75-7694-B533-30993CDD2071}"/>
              </a:ext>
            </a:extLst>
          </p:cNvPr>
          <p:cNvGraphicFramePr>
            <a:graphicFrameLocks noGrp="1"/>
          </p:cNvGraphicFramePr>
          <p:nvPr>
            <p:extLst>
              <p:ext uri="{D42A27DB-BD31-4B8C-83A1-F6EECF244321}">
                <p14:modId xmlns:p14="http://schemas.microsoft.com/office/powerpoint/2010/main" val="923618886"/>
              </p:ext>
            </p:extLst>
          </p:nvPr>
        </p:nvGraphicFramePr>
        <p:xfrm>
          <a:off x="2291747" y="4581128"/>
          <a:ext cx="4560506" cy="1772920"/>
        </p:xfrm>
        <a:graphic>
          <a:graphicData uri="http://schemas.openxmlformats.org/drawingml/2006/table">
            <a:tbl>
              <a:tblPr firstRow="1" bandRow="1">
                <a:tableStyleId>{5C22544A-7EE6-4342-B048-85BDC9FD1C3A}</a:tableStyleId>
              </a:tblPr>
              <a:tblGrid>
                <a:gridCol w="2280253">
                  <a:extLst>
                    <a:ext uri="{9D8B030D-6E8A-4147-A177-3AD203B41FA5}">
                      <a16:colId xmlns:a16="http://schemas.microsoft.com/office/drawing/2014/main" val="2760633063"/>
                    </a:ext>
                  </a:extLst>
                </a:gridCol>
                <a:gridCol w="2280253">
                  <a:extLst>
                    <a:ext uri="{9D8B030D-6E8A-4147-A177-3AD203B41FA5}">
                      <a16:colId xmlns:a16="http://schemas.microsoft.com/office/drawing/2014/main" val="2287876066"/>
                    </a:ext>
                  </a:extLst>
                </a:gridCol>
              </a:tblGrid>
              <a:tr h="223768">
                <a:tc gridSpan="2">
                  <a:txBody>
                    <a:bodyPr/>
                    <a:lstStyle/>
                    <a:p>
                      <a:pPr algn="ctr"/>
                      <a:r>
                        <a:rPr lang="en-IN" sz="1600" dirty="0">
                          <a:solidFill>
                            <a:srgbClr val="002060"/>
                          </a:solidFill>
                          <a:latin typeface="Times New Roman" panose="02020603050405020304" pitchFamily="18" charset="0"/>
                          <a:cs typeface="Times New Roman" panose="02020603050405020304" pitchFamily="18" charset="0"/>
                        </a:rPr>
                        <a:t>GRADE II Onwards</a:t>
                      </a:r>
                    </a:p>
                  </a:txBody>
                  <a:tcPr/>
                </a:tc>
                <a:tc hMerge="1">
                  <a:txBody>
                    <a:bodyPr/>
                    <a:lstStyle/>
                    <a:p>
                      <a:pPr marL="0" marR="0" lvl="0" indent="0" algn="l" defTabSz="342900" rtl="0" eaLnBrk="1" fontAlgn="auto" latinLnBrk="0" hangingPunct="1">
                        <a:lnSpc>
                          <a:spcPct val="100000"/>
                        </a:lnSpc>
                        <a:spcBef>
                          <a:spcPts val="0"/>
                        </a:spcBef>
                        <a:spcAft>
                          <a:spcPts val="0"/>
                        </a:spcAft>
                        <a:buClrTx/>
                        <a:buSzTx/>
                        <a:buFontTx/>
                        <a:buNone/>
                        <a:tabLst/>
                        <a:defRPr/>
                      </a:pPr>
                      <a:endParaRPr lang="en-IN" sz="1600" dirty="0">
                        <a:solidFill>
                          <a:srgbClr val="002060"/>
                        </a:solidFill>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646872918"/>
                  </a:ext>
                </a:extLst>
              </a:tr>
              <a:tr h="370840">
                <a:tc>
                  <a:txBody>
                    <a:bodyPr/>
                    <a:lstStyle/>
                    <a:p>
                      <a:r>
                        <a:rPr lang="en-IN" sz="1600" dirty="0">
                          <a:solidFill>
                            <a:srgbClr val="002060"/>
                          </a:solidFill>
                          <a:latin typeface="Times New Roman" panose="02020603050405020304" pitchFamily="18" charset="0"/>
                          <a:cs typeface="Times New Roman" panose="02020603050405020304" pitchFamily="18" charset="0"/>
                        </a:rPr>
                        <a:t>From first day of school</a:t>
                      </a:r>
                    </a:p>
                  </a:txBody>
                  <a:tcPr/>
                </a:tc>
                <a:tc>
                  <a:txBody>
                    <a:bodyPr/>
                    <a:lstStyle/>
                    <a:p>
                      <a:r>
                        <a:rPr lang="en-IN" sz="1600" dirty="0">
                          <a:solidFill>
                            <a:srgbClr val="002060"/>
                          </a:solidFill>
                          <a:latin typeface="Times New Roman" panose="02020603050405020304" pitchFamily="18" charset="0"/>
                          <a:cs typeface="Times New Roman" panose="02020603050405020304" pitchFamily="18" charset="0"/>
                        </a:rPr>
                        <a:t>9:00 am to 3:10 pm</a:t>
                      </a:r>
                    </a:p>
                  </a:txBody>
                  <a:tcPr/>
                </a:tc>
                <a:extLst>
                  <a:ext uri="{0D108BD9-81ED-4DB2-BD59-A6C34878D82A}">
                    <a16:rowId xmlns:a16="http://schemas.microsoft.com/office/drawing/2014/main" val="3405792025"/>
                  </a:ext>
                </a:extLst>
              </a:tr>
              <a:tr h="370840">
                <a:tc>
                  <a:txBody>
                    <a:bodyPr/>
                    <a:lstStyle/>
                    <a:p>
                      <a:r>
                        <a:rPr lang="en-IN" sz="1600" dirty="0">
                          <a:solidFill>
                            <a:srgbClr val="002060"/>
                          </a:solidFill>
                          <a:latin typeface="Times New Roman" panose="02020603050405020304" pitchFamily="18" charset="0"/>
                          <a:cs typeface="Times New Roman" panose="02020603050405020304" pitchFamily="18" charset="0"/>
                        </a:rPr>
                        <a:t>SATURDAY</a:t>
                      </a:r>
                    </a:p>
                  </a:txBody>
                  <a:tcPr/>
                </a:tc>
                <a:tc>
                  <a:txBody>
                    <a:bodyPr/>
                    <a:lstStyle/>
                    <a:p>
                      <a:r>
                        <a:rPr lang="en-IN" sz="1600" b="1" dirty="0">
                          <a:solidFill>
                            <a:srgbClr val="002060"/>
                          </a:solidFill>
                          <a:latin typeface="Times New Roman" panose="02020603050405020304" pitchFamily="18" charset="0"/>
                          <a:cs typeface="Times New Roman" panose="02020603050405020304" pitchFamily="18" charset="0"/>
                        </a:rPr>
                        <a:t>All Saturdays </a:t>
                      </a:r>
                    </a:p>
                    <a:p>
                      <a:r>
                        <a:rPr lang="en-IN" sz="1600" b="1" dirty="0">
                          <a:solidFill>
                            <a:srgbClr val="002060"/>
                          </a:solidFill>
                          <a:latin typeface="Times New Roman" panose="02020603050405020304" pitchFamily="18" charset="0"/>
                          <a:cs typeface="Times New Roman" panose="02020603050405020304" pitchFamily="18" charset="0"/>
                        </a:rPr>
                        <a:t>9:00 am to 1:00 pm</a:t>
                      </a:r>
                    </a:p>
                    <a:p>
                      <a:r>
                        <a:rPr lang="en-IN" sz="1600" dirty="0">
                          <a:solidFill>
                            <a:srgbClr val="002060"/>
                          </a:solidFill>
                          <a:latin typeface="Times New Roman" panose="02020603050405020304" pitchFamily="18" charset="0"/>
                          <a:cs typeface="Times New Roman" panose="02020603050405020304" pitchFamily="18" charset="0"/>
                        </a:rPr>
                        <a:t>Except for PTMs or any school activities.</a:t>
                      </a:r>
                    </a:p>
                  </a:txBody>
                  <a:tcPr/>
                </a:tc>
                <a:extLst>
                  <a:ext uri="{0D108BD9-81ED-4DB2-BD59-A6C34878D82A}">
                    <a16:rowId xmlns:a16="http://schemas.microsoft.com/office/drawing/2014/main" val="4241075097"/>
                  </a:ext>
                </a:extLst>
              </a:tr>
            </a:tbl>
          </a:graphicData>
        </a:graphic>
      </p:graphicFrame>
      <p:graphicFrame>
        <p:nvGraphicFramePr>
          <p:cNvPr id="3" name="Table 2">
            <a:extLst>
              <a:ext uri="{FF2B5EF4-FFF2-40B4-BE49-F238E27FC236}">
                <a16:creationId xmlns:a16="http://schemas.microsoft.com/office/drawing/2014/main" id="{73AF951E-FB23-7E87-30D8-F77D32F9B0AD}"/>
              </a:ext>
            </a:extLst>
          </p:cNvPr>
          <p:cNvGraphicFramePr>
            <a:graphicFrameLocks noGrp="1"/>
          </p:cNvGraphicFramePr>
          <p:nvPr>
            <p:extLst>
              <p:ext uri="{D42A27DB-BD31-4B8C-83A1-F6EECF244321}">
                <p14:modId xmlns:p14="http://schemas.microsoft.com/office/powerpoint/2010/main" val="1586845510"/>
              </p:ext>
            </p:extLst>
          </p:nvPr>
        </p:nvGraphicFramePr>
        <p:xfrm>
          <a:off x="4788024" y="2060848"/>
          <a:ext cx="4032448" cy="2401324"/>
        </p:xfrm>
        <a:graphic>
          <a:graphicData uri="http://schemas.openxmlformats.org/drawingml/2006/table">
            <a:tbl>
              <a:tblPr firstRow="1" bandRow="1">
                <a:tableStyleId>{5C22544A-7EE6-4342-B048-85BDC9FD1C3A}</a:tableStyleId>
              </a:tblPr>
              <a:tblGrid>
                <a:gridCol w="2016224">
                  <a:extLst>
                    <a:ext uri="{9D8B030D-6E8A-4147-A177-3AD203B41FA5}">
                      <a16:colId xmlns:a16="http://schemas.microsoft.com/office/drawing/2014/main" val="2760633063"/>
                    </a:ext>
                  </a:extLst>
                </a:gridCol>
                <a:gridCol w="2016224">
                  <a:extLst>
                    <a:ext uri="{9D8B030D-6E8A-4147-A177-3AD203B41FA5}">
                      <a16:colId xmlns:a16="http://schemas.microsoft.com/office/drawing/2014/main" val="2287876066"/>
                    </a:ext>
                  </a:extLst>
                </a:gridCol>
              </a:tblGrid>
              <a:tr h="358681">
                <a:tc gridSpan="2">
                  <a:txBody>
                    <a:bodyPr/>
                    <a:lstStyle/>
                    <a:p>
                      <a:pPr algn="ctr"/>
                      <a:r>
                        <a:rPr lang="en-IN" sz="1600" dirty="0">
                          <a:solidFill>
                            <a:srgbClr val="002060"/>
                          </a:solidFill>
                          <a:latin typeface="Times New Roman" panose="02020603050405020304" pitchFamily="18" charset="0"/>
                          <a:cs typeface="Times New Roman" panose="02020603050405020304" pitchFamily="18" charset="0"/>
                        </a:rPr>
                        <a:t>GRADE I</a:t>
                      </a:r>
                    </a:p>
                  </a:txBody>
                  <a:tcPr/>
                </a:tc>
                <a:tc hMerge="1">
                  <a:txBody>
                    <a:bodyPr/>
                    <a:lstStyle/>
                    <a:p>
                      <a:pPr marL="0" marR="0" lvl="0" indent="0" algn="l" defTabSz="342900" rtl="0" eaLnBrk="1" fontAlgn="auto" latinLnBrk="0" hangingPunct="1">
                        <a:lnSpc>
                          <a:spcPct val="100000"/>
                        </a:lnSpc>
                        <a:spcBef>
                          <a:spcPts val="0"/>
                        </a:spcBef>
                        <a:spcAft>
                          <a:spcPts val="0"/>
                        </a:spcAft>
                        <a:buClrTx/>
                        <a:buSzTx/>
                        <a:buFontTx/>
                        <a:buNone/>
                        <a:tabLst/>
                        <a:defRPr/>
                      </a:pPr>
                      <a:endParaRPr lang="en-IN" sz="1600" dirty="0">
                        <a:solidFill>
                          <a:srgbClr val="002060"/>
                        </a:solidFill>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646872918"/>
                  </a:ext>
                </a:extLst>
              </a:tr>
              <a:tr h="396723">
                <a:tc>
                  <a:txBody>
                    <a:bodyPr/>
                    <a:lstStyle/>
                    <a:p>
                      <a:r>
                        <a:rPr lang="en-IN" sz="1600" dirty="0">
                          <a:solidFill>
                            <a:srgbClr val="002060"/>
                          </a:solidFill>
                          <a:latin typeface="Times New Roman" panose="02020603050405020304" pitchFamily="18" charset="0"/>
                          <a:cs typeface="Times New Roman" panose="02020603050405020304" pitchFamily="18" charset="0"/>
                        </a:rPr>
                        <a:t>First Week</a:t>
                      </a:r>
                    </a:p>
                  </a:txBody>
                  <a:tcPr/>
                </a:tc>
                <a:tc>
                  <a:txBody>
                    <a:bodyPr/>
                    <a:lstStyle/>
                    <a:p>
                      <a:pPr marL="0" marR="0" lvl="0" indent="0" algn="l" defTabSz="342900" rtl="0" eaLnBrk="1" fontAlgn="auto" latinLnBrk="0" hangingPunct="1">
                        <a:lnSpc>
                          <a:spcPct val="100000"/>
                        </a:lnSpc>
                        <a:spcBef>
                          <a:spcPts val="0"/>
                        </a:spcBef>
                        <a:spcAft>
                          <a:spcPts val="0"/>
                        </a:spcAft>
                        <a:buClrTx/>
                        <a:buSzTx/>
                        <a:buFontTx/>
                        <a:buNone/>
                        <a:tabLst/>
                        <a:defRPr/>
                      </a:pPr>
                      <a:r>
                        <a:rPr lang="en-US" sz="1600" b="1" dirty="0">
                          <a:solidFill>
                            <a:srgbClr val="002060"/>
                          </a:solidFill>
                          <a:latin typeface="Times New Roman" pitchFamily="18" charset="0"/>
                          <a:cs typeface="Times New Roman" pitchFamily="18" charset="0"/>
                        </a:rPr>
                        <a:t>9:00 am to 11:00 am</a:t>
                      </a:r>
                      <a:endParaRPr lang="en-IN" sz="1600" dirty="0">
                        <a:solidFill>
                          <a:srgbClr val="002060"/>
                        </a:solidFill>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3405792025"/>
                  </a:ext>
                </a:extLst>
              </a:tr>
              <a:tr h="396723">
                <a:tc>
                  <a:txBody>
                    <a:bodyPr/>
                    <a:lstStyle/>
                    <a:p>
                      <a:r>
                        <a:rPr lang="en-IN" sz="1600" dirty="0">
                          <a:solidFill>
                            <a:srgbClr val="002060"/>
                          </a:solidFill>
                          <a:latin typeface="Times New Roman" panose="02020603050405020304" pitchFamily="18" charset="0"/>
                          <a:cs typeface="Times New Roman" panose="02020603050405020304" pitchFamily="18" charset="0"/>
                        </a:rPr>
                        <a:t>Second Week Onwards</a:t>
                      </a:r>
                    </a:p>
                  </a:txBody>
                  <a:tcPr/>
                </a:tc>
                <a:tc>
                  <a:txBody>
                    <a:bodyPr/>
                    <a:lstStyle/>
                    <a:p>
                      <a:r>
                        <a:rPr lang="en-IN" sz="1600" dirty="0">
                          <a:solidFill>
                            <a:srgbClr val="002060"/>
                          </a:solidFill>
                          <a:latin typeface="Times New Roman" panose="02020603050405020304" pitchFamily="18" charset="0"/>
                          <a:cs typeface="Times New Roman" panose="02020603050405020304" pitchFamily="18" charset="0"/>
                        </a:rPr>
                        <a:t>9:00 am to 3:10 pm</a:t>
                      </a:r>
                    </a:p>
                  </a:txBody>
                  <a:tcPr/>
                </a:tc>
                <a:extLst>
                  <a:ext uri="{0D108BD9-81ED-4DB2-BD59-A6C34878D82A}">
                    <a16:rowId xmlns:a16="http://schemas.microsoft.com/office/drawing/2014/main" val="953329519"/>
                  </a:ext>
                </a:extLst>
              </a:tr>
              <a:tr h="396723">
                <a:tc>
                  <a:txBody>
                    <a:bodyPr/>
                    <a:lstStyle/>
                    <a:p>
                      <a:r>
                        <a:rPr lang="en-IN" sz="1600" dirty="0">
                          <a:solidFill>
                            <a:srgbClr val="002060"/>
                          </a:solidFill>
                          <a:latin typeface="Times New Roman" panose="02020603050405020304" pitchFamily="18" charset="0"/>
                          <a:cs typeface="Times New Roman" panose="02020603050405020304" pitchFamily="18" charset="0"/>
                        </a:rPr>
                        <a:t>SATURDAY</a:t>
                      </a:r>
                    </a:p>
                  </a:txBody>
                  <a:tcPr/>
                </a:tc>
                <a:tc>
                  <a:txBody>
                    <a:bodyPr/>
                    <a:lstStyle/>
                    <a:p>
                      <a:r>
                        <a:rPr lang="en-IN" sz="1600" b="1" dirty="0">
                          <a:solidFill>
                            <a:srgbClr val="002060"/>
                          </a:solidFill>
                          <a:latin typeface="Times New Roman" panose="02020603050405020304" pitchFamily="18" charset="0"/>
                          <a:cs typeface="Times New Roman" panose="02020603050405020304" pitchFamily="18" charset="0"/>
                        </a:rPr>
                        <a:t>All Saturdays </a:t>
                      </a:r>
                    </a:p>
                    <a:p>
                      <a:r>
                        <a:rPr lang="en-IN" sz="1600" b="1" dirty="0">
                          <a:solidFill>
                            <a:srgbClr val="002060"/>
                          </a:solidFill>
                          <a:latin typeface="Times New Roman" panose="02020603050405020304" pitchFamily="18" charset="0"/>
                          <a:cs typeface="Times New Roman" panose="02020603050405020304" pitchFamily="18" charset="0"/>
                        </a:rPr>
                        <a:t>9:00 am to 1:00 pm</a:t>
                      </a:r>
                    </a:p>
                    <a:p>
                      <a:r>
                        <a:rPr lang="en-IN" sz="1600" dirty="0">
                          <a:solidFill>
                            <a:srgbClr val="002060"/>
                          </a:solidFill>
                          <a:latin typeface="Times New Roman" panose="02020603050405020304" pitchFamily="18" charset="0"/>
                          <a:cs typeface="Times New Roman" panose="02020603050405020304" pitchFamily="18" charset="0"/>
                        </a:rPr>
                        <a:t>Except for PTMs or any school activities.</a:t>
                      </a:r>
                    </a:p>
                  </a:txBody>
                  <a:tcPr/>
                </a:tc>
                <a:extLst>
                  <a:ext uri="{0D108BD9-81ED-4DB2-BD59-A6C34878D82A}">
                    <a16:rowId xmlns:a16="http://schemas.microsoft.com/office/drawing/2014/main" val="3955214420"/>
                  </a:ext>
                </a:extLst>
              </a:tr>
            </a:tbl>
          </a:graphicData>
        </a:graphic>
      </p:graphicFrame>
      <p:sp>
        <p:nvSpPr>
          <p:cNvPr id="4" name="Slide Number Placeholder 3"/>
          <p:cNvSpPr>
            <a:spLocks noGrp="1"/>
          </p:cNvSpPr>
          <p:nvPr>
            <p:ph type="sldNum" sz="quarter" idx="12"/>
          </p:nvPr>
        </p:nvSpPr>
        <p:spPr/>
        <p:txBody>
          <a:bodyPr/>
          <a:lstStyle/>
          <a:p>
            <a:fld id="{4F1023B6-41B5-48C9-9D42-011F14A99E8D}" type="slidenum">
              <a:rPr lang="en-IN" smtClean="0"/>
              <a:pPr/>
              <a:t>120</a:t>
            </a:fld>
            <a:endParaRPr lang="en-IN"/>
          </a:p>
        </p:txBody>
      </p:sp>
    </p:spTree>
    <p:extLst>
      <p:ext uri="{BB962C8B-B14F-4D97-AF65-F5344CB8AC3E}">
        <p14:creationId xmlns:p14="http://schemas.microsoft.com/office/powerpoint/2010/main" val="3646837331"/>
      </p:ext>
    </p:extLst>
  </p:cSld>
  <p:clrMapOvr>
    <a:masterClrMapping/>
  </p:clrMapOvr>
  <mc:AlternateContent xmlns:mc="http://schemas.openxmlformats.org/markup-compatibility/2006" xmlns:p14="http://schemas.microsoft.com/office/powerpoint/2010/main">
    <mc:Choice Requires="p14">
      <p:transition spd="slow" p14:dur="800" advClick="0">
        <p:circle/>
      </p:transition>
    </mc:Choice>
    <mc:Fallback xmlns="">
      <p:transition spd="slow" advClick="0">
        <p:circle/>
      </p:transition>
    </mc:Fallback>
  </mc:AlternateContent>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Rectangle 3"/>
          <p:cNvSpPr>
            <a:spLocks noChangeArrowheads="1"/>
          </p:cNvSpPr>
          <p:nvPr/>
        </p:nvSpPr>
        <p:spPr bwMode="auto">
          <a:xfrm>
            <a:off x="6191068" y="1959495"/>
            <a:ext cx="138564"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68580" tIns="34290" rIns="68580" bIns="34290" numCol="1" anchor="ctr" anchorCtr="0" compatLnSpc="1">
            <a:spAutoFit/>
          </a:bodyPr>
          <a:lstStyle/>
          <a:p>
            <a:endParaRPr lang="en-IN" sz="1350"/>
          </a:p>
        </p:txBody>
      </p:sp>
      <p:sp>
        <p:nvSpPr>
          <p:cNvPr id="18" name="Rectangle 4"/>
          <p:cNvSpPr>
            <a:spLocks noChangeArrowheads="1"/>
          </p:cNvSpPr>
          <p:nvPr/>
        </p:nvSpPr>
        <p:spPr bwMode="auto">
          <a:xfrm>
            <a:off x="1331640" y="4138213"/>
            <a:ext cx="6993396" cy="184665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68580" tIns="34290" rIns="68580" bIns="34290" numCol="1" anchor="ctr" anchorCtr="0" compatLnSpc="1">
            <a:spAutoFit/>
          </a:bodyPr>
          <a:lstStyle/>
          <a:p>
            <a:pPr eaLnBrk="0" fontAlgn="base" hangingPunct="0">
              <a:spcBef>
                <a:spcPct val="0"/>
              </a:spcBef>
              <a:spcAft>
                <a:spcPct val="0"/>
              </a:spcAft>
            </a:pPr>
            <a:endParaRPr lang="en-US" altLang="en-US" sz="1200" b="1" dirty="0">
              <a:solidFill>
                <a:srgbClr val="FF0000"/>
              </a:solidFill>
              <a:latin typeface="Times New Roman" panose="02020603050405020304" pitchFamily="18" charset="0"/>
              <a:ea typeface="Calibri" panose="020F0502020204030204" charset="0"/>
              <a:cs typeface="Times New Roman" panose="02020603050405020304" pitchFamily="18" charset="0"/>
            </a:endParaRPr>
          </a:p>
          <a:p>
            <a:pPr eaLnBrk="0" fontAlgn="base" hangingPunct="0">
              <a:spcBef>
                <a:spcPct val="0"/>
              </a:spcBef>
              <a:spcAft>
                <a:spcPct val="0"/>
              </a:spcAft>
            </a:pPr>
            <a:endParaRPr lang="en-US" altLang="en-US" sz="1200" b="1" dirty="0">
              <a:solidFill>
                <a:srgbClr val="FF0000"/>
              </a:solidFill>
              <a:latin typeface="Times New Roman" panose="02020603050405020304" pitchFamily="18" charset="0"/>
              <a:ea typeface="Calibri" panose="020F0502020204030204" charset="0"/>
              <a:cs typeface="Times New Roman" panose="02020603050405020304" pitchFamily="18" charset="0"/>
            </a:endParaRPr>
          </a:p>
          <a:p>
            <a:pPr eaLnBrk="0" fontAlgn="base" hangingPunct="0">
              <a:spcBef>
                <a:spcPct val="0"/>
              </a:spcBef>
              <a:spcAft>
                <a:spcPct val="0"/>
              </a:spcAft>
            </a:pPr>
            <a:endParaRPr lang="en-US" altLang="en-US" sz="1200" b="1" dirty="0">
              <a:solidFill>
                <a:srgbClr val="FF0000"/>
              </a:solidFill>
              <a:latin typeface="Times New Roman" panose="02020603050405020304" pitchFamily="18" charset="0"/>
              <a:ea typeface="Calibri" panose="020F0502020204030204" charset="0"/>
              <a:cs typeface="Times New Roman" panose="02020603050405020304" pitchFamily="18" charset="0"/>
            </a:endParaRPr>
          </a:p>
          <a:p>
            <a:pPr eaLnBrk="0" fontAlgn="base" hangingPunct="0">
              <a:spcBef>
                <a:spcPct val="0"/>
              </a:spcBef>
              <a:spcAft>
                <a:spcPct val="0"/>
              </a:spcAft>
            </a:pPr>
            <a:endParaRPr lang="en-US" altLang="en-US" sz="1200" b="1" dirty="0">
              <a:solidFill>
                <a:srgbClr val="FF0000"/>
              </a:solidFill>
              <a:latin typeface="Times New Roman" panose="02020603050405020304" pitchFamily="18" charset="0"/>
              <a:ea typeface="Calibri" panose="020F0502020204030204" charset="0"/>
              <a:cs typeface="Times New Roman" panose="02020603050405020304" pitchFamily="18" charset="0"/>
            </a:endParaRPr>
          </a:p>
          <a:p>
            <a:pPr eaLnBrk="0" fontAlgn="base" hangingPunct="0">
              <a:spcBef>
                <a:spcPct val="0"/>
              </a:spcBef>
              <a:spcAft>
                <a:spcPct val="0"/>
              </a:spcAft>
            </a:pPr>
            <a:endParaRPr lang="en-US" altLang="en-US" sz="1200" b="1" dirty="0">
              <a:solidFill>
                <a:srgbClr val="FF0000"/>
              </a:solidFill>
              <a:latin typeface="Times New Roman" panose="02020603050405020304" pitchFamily="18" charset="0"/>
              <a:ea typeface="Calibri" panose="020F0502020204030204" charset="0"/>
              <a:cs typeface="Times New Roman" panose="02020603050405020304" pitchFamily="18" charset="0"/>
            </a:endParaRPr>
          </a:p>
          <a:p>
            <a:pPr eaLnBrk="0" fontAlgn="base" hangingPunct="0">
              <a:spcBef>
                <a:spcPct val="0"/>
              </a:spcBef>
              <a:spcAft>
                <a:spcPct val="0"/>
              </a:spcAft>
            </a:pPr>
            <a:endParaRPr lang="en-US" altLang="en-US" sz="1200" b="1" dirty="0">
              <a:solidFill>
                <a:srgbClr val="FF0000"/>
              </a:solidFill>
              <a:latin typeface="Times New Roman" panose="02020603050405020304" pitchFamily="18" charset="0"/>
              <a:ea typeface="Calibri" panose="020F0502020204030204" charset="0"/>
              <a:cs typeface="Times New Roman" panose="02020603050405020304" pitchFamily="18" charset="0"/>
            </a:endParaRPr>
          </a:p>
          <a:p>
            <a:pPr eaLnBrk="0" fontAlgn="base" hangingPunct="0">
              <a:spcBef>
                <a:spcPct val="0"/>
              </a:spcBef>
              <a:spcAft>
                <a:spcPct val="0"/>
              </a:spcAft>
            </a:pPr>
            <a:endParaRPr lang="en-US" altLang="en-US" sz="1200" b="1" dirty="0">
              <a:solidFill>
                <a:srgbClr val="FF0000"/>
              </a:solidFill>
              <a:latin typeface="Times New Roman" panose="02020603050405020304" pitchFamily="18" charset="0"/>
              <a:ea typeface="Calibri" panose="020F0502020204030204" charset="0"/>
              <a:cs typeface="Times New Roman" panose="02020603050405020304" pitchFamily="18" charset="0"/>
            </a:endParaRPr>
          </a:p>
          <a:p>
            <a:pPr eaLnBrk="0" fontAlgn="base" hangingPunct="0">
              <a:spcBef>
                <a:spcPct val="0"/>
              </a:spcBef>
              <a:spcAft>
                <a:spcPct val="0"/>
              </a:spcAft>
            </a:pPr>
            <a:r>
              <a:rPr lang="en-US" altLang="en-US" b="1" dirty="0">
                <a:solidFill>
                  <a:srgbClr val="FF0000"/>
                </a:solidFill>
                <a:latin typeface="Times New Roman" panose="02020603050405020304" pitchFamily="18" charset="0"/>
                <a:ea typeface="Calibri" panose="020F0502020204030204" charset="0"/>
                <a:cs typeface="Times New Roman" panose="02020603050405020304" pitchFamily="18" charset="0"/>
              </a:rPr>
              <a:t>Note: </a:t>
            </a:r>
            <a:r>
              <a:rPr lang="en-IN" b="1" dirty="0">
                <a:solidFill>
                  <a:srgbClr val="FF0000"/>
                </a:solidFill>
                <a:latin typeface="Times New Roman" panose="02020603050405020304" pitchFamily="18" charset="0"/>
                <a:cs typeface="Times New Roman" panose="02020603050405020304" pitchFamily="18" charset="0"/>
              </a:rPr>
              <a:t>Please take a prior appointment for any sort of meeting</a:t>
            </a:r>
            <a:r>
              <a:rPr lang="en-IN" sz="1200" b="1" dirty="0">
                <a:solidFill>
                  <a:srgbClr val="FF0000"/>
                </a:solidFill>
                <a:latin typeface="Times New Roman" panose="02020603050405020304" pitchFamily="18" charset="0"/>
                <a:cs typeface="Times New Roman" panose="02020603050405020304" pitchFamily="18" charset="0"/>
              </a:rPr>
              <a:t>.</a:t>
            </a:r>
            <a:endParaRPr lang="en-US" altLang="en-US" sz="1200" b="1" dirty="0">
              <a:solidFill>
                <a:srgbClr val="FF0000"/>
              </a:solidFill>
              <a:latin typeface="Times New Roman" panose="02020603050405020304" pitchFamily="18" charset="0"/>
              <a:ea typeface="Calibri" panose="020F0502020204030204" charset="0"/>
              <a:cs typeface="Times New Roman" panose="02020603050405020304" pitchFamily="18" charset="0"/>
            </a:endParaRPr>
          </a:p>
          <a:p>
            <a:pPr marL="214313" indent="-214313" eaLnBrk="0" fontAlgn="base" hangingPunct="0">
              <a:spcBef>
                <a:spcPct val="0"/>
              </a:spcBef>
              <a:spcAft>
                <a:spcPct val="0"/>
              </a:spcAft>
              <a:buFont typeface="Arial" panose="020B0604020202020204" pitchFamily="34" charset="0"/>
              <a:buChar char="•"/>
            </a:pPr>
            <a:endParaRPr lang="en-US" altLang="en-US" sz="1350" dirty="0">
              <a:latin typeface="Arial" panose="020B0604020202020204" pitchFamily="34" charset="0"/>
            </a:endParaRPr>
          </a:p>
        </p:txBody>
      </p:sp>
      <p:sp>
        <p:nvSpPr>
          <p:cNvPr id="5" name="Rectangle 4">
            <a:extLst>
              <a:ext uri="{FF2B5EF4-FFF2-40B4-BE49-F238E27FC236}">
                <a16:creationId xmlns:a16="http://schemas.microsoft.com/office/drawing/2014/main" id="{5054EAAE-1F71-C746-AE22-A065E9DB35BF}"/>
              </a:ext>
            </a:extLst>
          </p:cNvPr>
          <p:cNvSpPr/>
          <p:nvPr/>
        </p:nvSpPr>
        <p:spPr>
          <a:xfrm>
            <a:off x="741948" y="346959"/>
            <a:ext cx="6685692" cy="400110"/>
          </a:xfrm>
          <a:prstGeom prst="rect">
            <a:avLst/>
          </a:prstGeom>
        </p:spPr>
        <p:txBody>
          <a:bodyPr wrap="square">
            <a:spAutoFit/>
          </a:bodyPr>
          <a:lstStyle/>
          <a:p>
            <a:pPr algn="ctr">
              <a:defRPr/>
            </a:pPr>
            <a:r>
              <a:rPr lang="en-IN" sz="2000" b="1" dirty="0">
                <a:solidFill>
                  <a:srgbClr val="002060"/>
                </a:solidFill>
                <a:latin typeface="Times New Roman" panose="02020603050405020304" pitchFamily="18" charset="0"/>
                <a:cs typeface="Times New Roman" panose="02020603050405020304" pitchFamily="18" charset="0"/>
              </a:rPr>
              <a:t>Parent –Teacher/Admin Staff Meeting Time</a:t>
            </a:r>
            <a:endParaRPr lang="en-US" sz="2000" b="1" dirty="0">
              <a:solidFill>
                <a:srgbClr val="002060"/>
              </a:solidFill>
              <a:latin typeface="Times New Roman" panose="02020603050405020304" pitchFamily="18" charset="0"/>
              <a:cs typeface="Times New Roman" panose="02020603050405020304" pitchFamily="18" charset="0"/>
            </a:endParaRPr>
          </a:p>
        </p:txBody>
      </p:sp>
      <p:graphicFrame>
        <p:nvGraphicFramePr>
          <p:cNvPr id="6" name="Table 5">
            <a:extLst>
              <a:ext uri="{FF2B5EF4-FFF2-40B4-BE49-F238E27FC236}">
                <a16:creationId xmlns:a16="http://schemas.microsoft.com/office/drawing/2014/main" id="{05B642D8-3DEB-21FF-4EB0-7583F9F1D27D}"/>
              </a:ext>
            </a:extLst>
          </p:cNvPr>
          <p:cNvGraphicFramePr>
            <a:graphicFrameLocks noGrp="1"/>
          </p:cNvGraphicFramePr>
          <p:nvPr>
            <p:extLst>
              <p:ext uri="{D42A27DB-BD31-4B8C-83A1-F6EECF244321}">
                <p14:modId xmlns:p14="http://schemas.microsoft.com/office/powerpoint/2010/main" val="2401118505"/>
              </p:ext>
            </p:extLst>
          </p:nvPr>
        </p:nvGraphicFramePr>
        <p:xfrm>
          <a:off x="1259632" y="980728"/>
          <a:ext cx="6096000" cy="4411462"/>
        </p:xfrm>
        <a:graphic>
          <a:graphicData uri="http://schemas.openxmlformats.org/drawingml/2006/table">
            <a:tbl>
              <a:tblPr firstRow="1" bandRow="1">
                <a:tableStyleId>{5C22544A-7EE6-4342-B048-85BDC9FD1C3A}</a:tableStyleId>
              </a:tblPr>
              <a:tblGrid>
                <a:gridCol w="3048000">
                  <a:extLst>
                    <a:ext uri="{9D8B030D-6E8A-4147-A177-3AD203B41FA5}">
                      <a16:colId xmlns:a16="http://schemas.microsoft.com/office/drawing/2014/main" val="272747409"/>
                    </a:ext>
                  </a:extLst>
                </a:gridCol>
                <a:gridCol w="3048000">
                  <a:extLst>
                    <a:ext uri="{9D8B030D-6E8A-4147-A177-3AD203B41FA5}">
                      <a16:colId xmlns:a16="http://schemas.microsoft.com/office/drawing/2014/main" val="3039370150"/>
                    </a:ext>
                  </a:extLst>
                </a:gridCol>
              </a:tblGrid>
              <a:tr h="361691">
                <a:tc>
                  <a:txBody>
                    <a:bodyPr/>
                    <a:lstStyle/>
                    <a:p>
                      <a:r>
                        <a:rPr lang="en-IN" sz="1600" b="1" dirty="0">
                          <a:latin typeface="Times New Roman" panose="02020603050405020304" pitchFamily="18" charset="0"/>
                          <a:cs typeface="Times New Roman" panose="02020603050405020304" pitchFamily="18" charset="0"/>
                        </a:rPr>
                        <a:t>Designation</a:t>
                      </a:r>
                    </a:p>
                  </a:txBody>
                  <a:tcPr/>
                </a:tc>
                <a:tc>
                  <a:txBody>
                    <a:bodyPr/>
                    <a:lstStyle/>
                    <a:p>
                      <a:r>
                        <a:rPr lang="en-IN" sz="1600" b="1" dirty="0">
                          <a:latin typeface="Times New Roman" panose="02020603050405020304" pitchFamily="18" charset="0"/>
                          <a:cs typeface="Times New Roman" panose="02020603050405020304" pitchFamily="18" charset="0"/>
                        </a:rPr>
                        <a:t>Working Time</a:t>
                      </a:r>
                    </a:p>
                  </a:txBody>
                  <a:tcPr/>
                </a:tc>
                <a:extLst>
                  <a:ext uri="{0D108BD9-81ED-4DB2-BD59-A6C34878D82A}">
                    <a16:rowId xmlns:a16="http://schemas.microsoft.com/office/drawing/2014/main" val="1310548111"/>
                  </a:ext>
                </a:extLst>
              </a:tr>
              <a:tr h="361691">
                <a:tc>
                  <a:txBody>
                    <a:bodyPr/>
                    <a:lstStyle/>
                    <a:p>
                      <a:r>
                        <a:rPr lang="en-IN" sz="1600" b="1" dirty="0">
                          <a:latin typeface="Times New Roman" panose="02020603050405020304" pitchFamily="18" charset="0"/>
                          <a:cs typeface="Times New Roman" panose="02020603050405020304" pitchFamily="18" charset="0"/>
                        </a:rPr>
                        <a:t>SCHOOL OFFICE TIMING</a:t>
                      </a:r>
                    </a:p>
                  </a:txBody>
                  <a:tcPr/>
                </a:tc>
                <a:tc>
                  <a:txBody>
                    <a:bodyPr/>
                    <a:lstStyle/>
                    <a:p>
                      <a:r>
                        <a:rPr lang="en-IN" sz="1600" b="1" dirty="0">
                          <a:latin typeface="Times New Roman" panose="02020603050405020304" pitchFamily="18" charset="0"/>
                          <a:cs typeface="Times New Roman" panose="02020603050405020304" pitchFamily="18" charset="0"/>
                        </a:rPr>
                        <a:t>9:00 am to 4:00 p.m.</a:t>
                      </a:r>
                    </a:p>
                  </a:txBody>
                  <a:tcPr/>
                </a:tc>
                <a:extLst>
                  <a:ext uri="{0D108BD9-81ED-4DB2-BD59-A6C34878D82A}">
                    <a16:rowId xmlns:a16="http://schemas.microsoft.com/office/drawing/2014/main" val="2092710169"/>
                  </a:ext>
                </a:extLst>
              </a:tr>
              <a:tr h="1753956">
                <a:tc>
                  <a:txBody>
                    <a:bodyPr/>
                    <a:lstStyle/>
                    <a:p>
                      <a:r>
                        <a:rPr lang="en-IN" sz="1600" b="1" dirty="0">
                          <a:latin typeface="Times New Roman" panose="02020603050405020304" pitchFamily="18" charset="0"/>
                          <a:cs typeface="Times New Roman" panose="02020603050405020304" pitchFamily="18" charset="0"/>
                        </a:rPr>
                        <a:t>Teaching Staff</a:t>
                      </a:r>
                    </a:p>
                  </a:txBody>
                  <a:tcPr/>
                </a:tc>
                <a:tc>
                  <a:txBody>
                    <a:bodyPr/>
                    <a:lstStyle/>
                    <a:p>
                      <a:r>
                        <a:rPr lang="en-IN" sz="1600" b="1" dirty="0">
                          <a:latin typeface="Times New Roman" panose="02020603050405020304" pitchFamily="18" charset="0"/>
                          <a:cs typeface="Times New Roman" panose="02020603050405020304" pitchFamily="18" charset="0"/>
                        </a:rPr>
                        <a:t>All PTMs</a:t>
                      </a:r>
                    </a:p>
                    <a:p>
                      <a:endParaRPr lang="en-IN" sz="1600" b="1" dirty="0">
                        <a:latin typeface="Times New Roman" panose="02020603050405020304" pitchFamily="18" charset="0"/>
                        <a:cs typeface="Times New Roman" panose="02020603050405020304" pitchFamily="18" charset="0"/>
                      </a:endParaRPr>
                    </a:p>
                    <a:p>
                      <a:r>
                        <a:rPr lang="en-IN" sz="1600" b="1" dirty="0">
                          <a:latin typeface="Times New Roman" panose="02020603050405020304" pitchFamily="18" charset="0"/>
                          <a:cs typeface="Times New Roman" panose="02020603050405020304" pitchFamily="18" charset="0"/>
                        </a:rPr>
                        <a:t>All working days 3:30 p.m. to 4:00 p.m. </a:t>
                      </a:r>
                    </a:p>
                    <a:p>
                      <a:endParaRPr lang="en-IN" sz="1600" b="1" dirty="0">
                        <a:solidFill>
                          <a:srgbClr val="FF0000"/>
                        </a:solidFill>
                        <a:latin typeface="Times New Roman" panose="02020603050405020304" pitchFamily="18" charset="0"/>
                        <a:cs typeface="Times New Roman" panose="02020603050405020304" pitchFamily="18" charset="0"/>
                      </a:endParaRPr>
                    </a:p>
                    <a:p>
                      <a:r>
                        <a:rPr lang="en-IN" sz="1600" b="1" dirty="0">
                          <a:solidFill>
                            <a:srgbClr val="FF0000"/>
                          </a:solidFill>
                          <a:latin typeface="Times New Roman" panose="02020603050405020304" pitchFamily="18" charset="0"/>
                          <a:cs typeface="Times New Roman" panose="02020603050405020304" pitchFamily="18" charset="0"/>
                        </a:rPr>
                        <a:t>Pre-primary</a:t>
                      </a:r>
                    </a:p>
                    <a:p>
                      <a:r>
                        <a:rPr lang="en-IN" sz="1600" b="1" dirty="0">
                          <a:solidFill>
                            <a:srgbClr val="FF0000"/>
                          </a:solidFill>
                          <a:latin typeface="Times New Roman" panose="02020603050405020304" pitchFamily="18" charset="0"/>
                          <a:cs typeface="Times New Roman" panose="02020603050405020304" pitchFamily="18" charset="0"/>
                        </a:rPr>
                        <a:t>Only Saturday 9 to 11</a:t>
                      </a:r>
                    </a:p>
                  </a:txBody>
                  <a:tcPr/>
                </a:tc>
                <a:extLst>
                  <a:ext uri="{0D108BD9-81ED-4DB2-BD59-A6C34878D82A}">
                    <a16:rowId xmlns:a16="http://schemas.microsoft.com/office/drawing/2014/main" val="2497674792"/>
                  </a:ext>
                </a:extLst>
              </a:tr>
              <a:tr h="1278308">
                <a:tc>
                  <a:txBody>
                    <a:bodyPr/>
                    <a:lstStyle/>
                    <a:p>
                      <a:r>
                        <a:rPr lang="en-IN" sz="1600" b="1" dirty="0">
                          <a:latin typeface="Times New Roman" panose="02020603050405020304" pitchFamily="18" charset="0"/>
                          <a:cs typeface="Times New Roman" panose="02020603050405020304" pitchFamily="18" charset="0"/>
                        </a:rPr>
                        <a:t>Co-ordinators</a:t>
                      </a:r>
                    </a:p>
                  </a:txBody>
                  <a:tcPr/>
                </a:tc>
                <a:tc>
                  <a:txBody>
                    <a:bodyPr/>
                    <a:lstStyle/>
                    <a:p>
                      <a:r>
                        <a:rPr lang="en-IN" sz="1600" b="1" dirty="0">
                          <a:latin typeface="Times New Roman" panose="02020603050405020304" pitchFamily="18" charset="0"/>
                          <a:cs typeface="Times New Roman" panose="02020603050405020304" pitchFamily="18" charset="0"/>
                        </a:rPr>
                        <a:t>Monday – Friday</a:t>
                      </a:r>
                    </a:p>
                    <a:p>
                      <a:r>
                        <a:rPr lang="en-IN" sz="1600" b="1" dirty="0">
                          <a:latin typeface="Times New Roman" panose="02020603050405020304" pitchFamily="18" charset="0"/>
                          <a:cs typeface="Times New Roman" panose="02020603050405020304" pitchFamily="18" charset="0"/>
                        </a:rPr>
                        <a:t>3:30 p.m. to 4:00 p.m. </a:t>
                      </a:r>
                      <a:endParaRPr lang="en-IN" sz="1600" b="1" dirty="0">
                        <a:solidFill>
                          <a:srgbClr val="FF0000"/>
                        </a:solidFill>
                        <a:latin typeface="Times New Roman" panose="02020603050405020304" pitchFamily="18" charset="0"/>
                        <a:cs typeface="Times New Roman" panose="02020603050405020304" pitchFamily="18" charset="0"/>
                      </a:endParaRPr>
                    </a:p>
                    <a:p>
                      <a:endParaRPr lang="en-IN" sz="1600" b="1" dirty="0">
                        <a:latin typeface="Times New Roman" panose="02020603050405020304" pitchFamily="18" charset="0"/>
                        <a:cs typeface="Times New Roman" panose="02020603050405020304" pitchFamily="18" charset="0"/>
                      </a:endParaRPr>
                    </a:p>
                    <a:p>
                      <a:r>
                        <a:rPr lang="en-IN" sz="1600" b="1" dirty="0">
                          <a:latin typeface="Times New Roman" panose="02020603050405020304" pitchFamily="18" charset="0"/>
                          <a:cs typeface="Times New Roman" panose="02020603050405020304" pitchFamily="18" charset="0"/>
                        </a:rPr>
                        <a:t>All working Saturdays between 9 a.m. to 11 a.m.</a:t>
                      </a:r>
                    </a:p>
                  </a:txBody>
                  <a:tcPr/>
                </a:tc>
                <a:extLst>
                  <a:ext uri="{0D108BD9-81ED-4DB2-BD59-A6C34878D82A}">
                    <a16:rowId xmlns:a16="http://schemas.microsoft.com/office/drawing/2014/main" val="2976792550"/>
                  </a:ext>
                </a:extLst>
              </a:tr>
              <a:tr h="564833">
                <a:tc>
                  <a:txBody>
                    <a:bodyPr/>
                    <a:lstStyle/>
                    <a:p>
                      <a:r>
                        <a:rPr lang="en-IN" sz="1600" b="1" dirty="0">
                          <a:latin typeface="Times New Roman" panose="02020603050405020304" pitchFamily="18" charset="0"/>
                          <a:cs typeface="Times New Roman" panose="02020603050405020304" pitchFamily="18" charset="0"/>
                        </a:rPr>
                        <a:t>PRINCIPAL &amp; VICE PRINCIPAL</a:t>
                      </a:r>
                    </a:p>
                  </a:txBody>
                  <a:tcPr/>
                </a:tc>
                <a:tc>
                  <a:txBody>
                    <a:bodyPr/>
                    <a:lstStyle/>
                    <a:p>
                      <a:r>
                        <a:rPr lang="en-IN" sz="1600" b="1" dirty="0">
                          <a:latin typeface="Times New Roman" panose="02020603050405020304" pitchFamily="18" charset="0"/>
                          <a:cs typeface="Times New Roman" panose="02020603050405020304" pitchFamily="18" charset="0"/>
                        </a:rPr>
                        <a:t>2:30 p.m. to 3:30 p.m. </a:t>
                      </a:r>
                    </a:p>
                  </a:txBody>
                  <a:tcPr/>
                </a:tc>
                <a:extLst>
                  <a:ext uri="{0D108BD9-81ED-4DB2-BD59-A6C34878D82A}">
                    <a16:rowId xmlns:a16="http://schemas.microsoft.com/office/drawing/2014/main" val="3261157488"/>
                  </a:ext>
                </a:extLst>
              </a:tr>
            </a:tbl>
          </a:graphicData>
        </a:graphic>
      </p:graphicFrame>
      <p:sp>
        <p:nvSpPr>
          <p:cNvPr id="2" name="Slide Number Placeholder 1"/>
          <p:cNvSpPr>
            <a:spLocks noGrp="1"/>
          </p:cNvSpPr>
          <p:nvPr>
            <p:ph type="sldNum" sz="quarter" idx="12"/>
          </p:nvPr>
        </p:nvSpPr>
        <p:spPr/>
        <p:txBody>
          <a:bodyPr/>
          <a:lstStyle/>
          <a:p>
            <a:fld id="{4F1023B6-41B5-48C9-9D42-011F14A99E8D}" type="slidenum">
              <a:rPr lang="en-IN" smtClean="0"/>
              <a:pPr/>
              <a:t>121</a:t>
            </a:fld>
            <a:endParaRPr lang="en-IN"/>
          </a:p>
        </p:txBody>
      </p:sp>
    </p:spTree>
    <p:extLst>
      <p:ext uri="{BB962C8B-B14F-4D97-AF65-F5344CB8AC3E}">
        <p14:creationId xmlns:p14="http://schemas.microsoft.com/office/powerpoint/2010/main" val="1066358094"/>
      </p:ext>
    </p:extLst>
  </p:cSld>
  <p:clrMapOvr>
    <a:masterClrMapping/>
  </p:clrMapOvr>
  <mc:AlternateContent xmlns:mc="http://schemas.openxmlformats.org/markup-compatibility/2006" xmlns:p14="http://schemas.microsoft.com/office/powerpoint/2010/main">
    <mc:Choice Requires="p14">
      <p:transition spd="slow" p14:dur="800" advClick="0">
        <p:circle/>
      </p:transition>
    </mc:Choice>
    <mc:Fallback xmlns="">
      <p:transition spd="slow" advClick="0">
        <p:circle/>
      </p:transition>
    </mc:Fallback>
  </mc:AlternateContent>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656B8A-86B8-312A-66D2-C3A2A43FFD08}"/>
              </a:ext>
            </a:extLst>
          </p:cNvPr>
          <p:cNvSpPr>
            <a:spLocks noGrp="1"/>
          </p:cNvSpPr>
          <p:nvPr>
            <p:ph type="title"/>
          </p:nvPr>
        </p:nvSpPr>
        <p:spPr>
          <a:xfrm>
            <a:off x="493229" y="404664"/>
            <a:ext cx="6447501" cy="515144"/>
          </a:xfrm>
        </p:spPr>
        <p:txBody>
          <a:bodyPr/>
          <a:lstStyle/>
          <a:p>
            <a:r>
              <a:rPr lang="en-IN" dirty="0">
                <a:solidFill>
                  <a:srgbClr val="0070C0"/>
                </a:solidFill>
                <a:latin typeface="Times New Roman" panose="02020603050405020304" pitchFamily="18" charset="0"/>
                <a:cs typeface="Times New Roman" panose="02020603050405020304" pitchFamily="18" charset="0"/>
              </a:rPr>
              <a:t>Parent to School Communication</a:t>
            </a:r>
          </a:p>
        </p:txBody>
      </p:sp>
      <p:sp>
        <p:nvSpPr>
          <p:cNvPr id="3" name="Content Placeholder 2">
            <a:extLst>
              <a:ext uri="{FF2B5EF4-FFF2-40B4-BE49-F238E27FC236}">
                <a16:creationId xmlns:a16="http://schemas.microsoft.com/office/drawing/2014/main" id="{B5E0EFF7-D300-FDE0-95B2-FE33DF278771}"/>
              </a:ext>
            </a:extLst>
          </p:cNvPr>
          <p:cNvSpPr>
            <a:spLocks noGrp="1"/>
          </p:cNvSpPr>
          <p:nvPr>
            <p:ph idx="1"/>
          </p:nvPr>
        </p:nvSpPr>
        <p:spPr>
          <a:xfrm>
            <a:off x="508001" y="1196752"/>
            <a:ext cx="8168455" cy="4248472"/>
          </a:xfrm>
        </p:spPr>
        <p:txBody>
          <a:bodyPr>
            <a:normAutofit/>
          </a:bodyPr>
          <a:lstStyle/>
          <a:p>
            <a:r>
              <a:rPr lang="en-US" sz="1600" dirty="0">
                <a:solidFill>
                  <a:schemeClr val="tx1"/>
                </a:solidFill>
                <a:uFill>
                  <a:solidFill>
                    <a:srgbClr val="7B0A61"/>
                  </a:solidFill>
                </a:uFill>
                <a:latin typeface="Times New Roman" pitchFamily="18" charset="0"/>
                <a:cs typeface="Times New Roman" pitchFamily="18" charset="0"/>
              </a:rPr>
              <a:t>For any </a:t>
            </a:r>
            <a:r>
              <a:rPr lang="en-US" sz="1600" b="1" dirty="0">
                <a:solidFill>
                  <a:schemeClr val="tx1"/>
                </a:solidFill>
                <a:uFill>
                  <a:solidFill>
                    <a:srgbClr val="7B0A61"/>
                  </a:solidFill>
                </a:uFill>
                <a:latin typeface="Times New Roman" pitchFamily="18" charset="0"/>
                <a:cs typeface="Times New Roman" pitchFamily="18" charset="0"/>
              </a:rPr>
              <a:t>Admin/Transport  </a:t>
            </a:r>
            <a:r>
              <a:rPr lang="en-US" sz="1600" dirty="0">
                <a:solidFill>
                  <a:schemeClr val="tx1"/>
                </a:solidFill>
                <a:uFill>
                  <a:solidFill>
                    <a:srgbClr val="7B0A61"/>
                  </a:solidFill>
                </a:uFill>
                <a:latin typeface="Times New Roman" pitchFamily="18" charset="0"/>
                <a:cs typeface="Times New Roman" pitchFamily="18" charset="0"/>
              </a:rPr>
              <a:t>related queries, </a:t>
            </a:r>
            <a:r>
              <a:rPr lang="en-US" sz="1600" spc="-3" dirty="0">
                <a:solidFill>
                  <a:schemeClr val="tx1"/>
                </a:solidFill>
                <a:uFill>
                  <a:solidFill>
                    <a:srgbClr val="7B0A61"/>
                  </a:solidFill>
                </a:uFill>
                <a:latin typeface="Times New Roman" pitchFamily="18" charset="0"/>
                <a:cs typeface="Times New Roman" pitchFamily="18" charset="0"/>
              </a:rPr>
              <a:t>suggestions, feedbacks call on below mentioned school numbers.   </a:t>
            </a:r>
            <a:r>
              <a:rPr lang="en-US" sz="1600" dirty="0">
                <a:solidFill>
                  <a:schemeClr val="tx1"/>
                </a:solidFill>
                <a:latin typeface="Times New Roman" pitchFamily="18" charset="0"/>
                <a:cs typeface="Times New Roman" pitchFamily="18" charset="0"/>
              </a:rPr>
              <a:t>0712-4067294 &amp; 0712-2956469</a:t>
            </a:r>
          </a:p>
          <a:p>
            <a:endParaRPr lang="en-US" sz="1600" dirty="0">
              <a:solidFill>
                <a:schemeClr val="tx1"/>
              </a:solidFill>
              <a:latin typeface="Times New Roman" pitchFamily="18" charset="0"/>
              <a:cs typeface="Times New Roman" pitchFamily="18" charset="0"/>
            </a:endParaRPr>
          </a:p>
          <a:p>
            <a:r>
              <a:rPr lang="en-US" sz="1600" b="1" dirty="0">
                <a:solidFill>
                  <a:schemeClr val="tx1"/>
                </a:solidFill>
                <a:latin typeface="Times New Roman" pitchFamily="18" charset="0"/>
                <a:cs typeface="Times New Roman" pitchFamily="18" charset="0"/>
              </a:rPr>
              <a:t>Pre-primary calling hours for teachers 2:00 to 3:00 pm</a:t>
            </a:r>
          </a:p>
          <a:p>
            <a:pPr marL="0" indent="0">
              <a:buNone/>
            </a:pPr>
            <a:endParaRPr lang="en-US" sz="1600" dirty="0">
              <a:solidFill>
                <a:schemeClr val="tx1"/>
              </a:solidFill>
              <a:latin typeface="Times New Roman" panose="02020603050405020304" pitchFamily="18" charset="0"/>
              <a:cs typeface="Times New Roman" panose="02020603050405020304" pitchFamily="18" charset="0"/>
            </a:endParaRPr>
          </a:p>
          <a:p>
            <a:pPr marL="0" indent="0">
              <a:buNone/>
            </a:pPr>
            <a:r>
              <a:rPr lang="en-US" sz="1600" dirty="0">
                <a:solidFill>
                  <a:schemeClr val="tx1"/>
                </a:solidFill>
                <a:latin typeface="Times New Roman" panose="02020603050405020304" pitchFamily="18" charset="0"/>
                <a:cs typeface="Times New Roman" panose="02020603050405020304" pitchFamily="18" charset="0"/>
              </a:rPr>
              <a:t>Please feel free to</a:t>
            </a:r>
            <a:r>
              <a:rPr lang="en-US" sz="1600" b="1" dirty="0">
                <a:solidFill>
                  <a:schemeClr val="tx1"/>
                </a:solidFill>
                <a:latin typeface="Times New Roman" panose="02020603050405020304" pitchFamily="18" charset="0"/>
                <a:cs typeface="Times New Roman" panose="02020603050405020304" pitchFamily="18" charset="0"/>
              </a:rPr>
              <a:t> call </a:t>
            </a:r>
            <a:r>
              <a:rPr lang="en-US" sz="1600" dirty="0">
                <a:solidFill>
                  <a:schemeClr val="tx1"/>
                </a:solidFill>
                <a:latin typeface="Times New Roman" panose="02020603050405020304" pitchFamily="18" charset="0"/>
                <a:cs typeface="Times New Roman" panose="02020603050405020304" pitchFamily="18" charset="0"/>
              </a:rPr>
              <a:t>Our Co-</a:t>
            </a:r>
            <a:r>
              <a:rPr lang="en-US" sz="1600" dirty="0" err="1">
                <a:solidFill>
                  <a:schemeClr val="tx1"/>
                </a:solidFill>
                <a:latin typeface="Times New Roman" panose="02020603050405020304" pitchFamily="18" charset="0"/>
                <a:cs typeface="Times New Roman" panose="02020603050405020304" pitchFamily="18" charset="0"/>
              </a:rPr>
              <a:t>ordinators</a:t>
            </a:r>
            <a:r>
              <a:rPr lang="en-US" sz="1600" dirty="0">
                <a:solidFill>
                  <a:schemeClr val="tx1"/>
                </a:solidFill>
                <a:latin typeface="Times New Roman" panose="02020603050405020304" pitchFamily="18" charset="0"/>
                <a:cs typeface="Times New Roman" panose="02020603050405020304" pitchFamily="18" charset="0"/>
              </a:rPr>
              <a:t> between </a:t>
            </a:r>
            <a:r>
              <a:rPr lang="en-US" sz="1600" b="1" dirty="0">
                <a:solidFill>
                  <a:schemeClr val="tx1"/>
                </a:solidFill>
                <a:latin typeface="Times New Roman" panose="02020603050405020304" pitchFamily="18" charset="0"/>
                <a:cs typeface="Times New Roman" panose="02020603050405020304" pitchFamily="18" charset="0"/>
              </a:rPr>
              <a:t>10:00 am to 11:00 am </a:t>
            </a:r>
            <a:r>
              <a:rPr lang="en-US" sz="1600" dirty="0">
                <a:solidFill>
                  <a:schemeClr val="tx1"/>
                </a:solidFill>
                <a:latin typeface="Times New Roman" panose="02020603050405020304" pitchFamily="18" charset="0"/>
                <a:cs typeface="Times New Roman" panose="02020603050405020304" pitchFamily="18" charset="0"/>
              </a:rPr>
              <a:t>on numbers mentioned below.</a:t>
            </a:r>
            <a:r>
              <a:rPr lang="en-US" sz="1600" b="1" dirty="0">
                <a:solidFill>
                  <a:schemeClr val="tx1"/>
                </a:solidFill>
                <a:latin typeface="Times New Roman" panose="02020603050405020304" pitchFamily="18" charset="0"/>
                <a:cs typeface="Times New Roman" panose="02020603050405020304" pitchFamily="18" charset="0"/>
              </a:rPr>
              <a:t> </a:t>
            </a:r>
            <a:r>
              <a:rPr lang="en-US" sz="1600" dirty="0">
                <a:solidFill>
                  <a:schemeClr val="tx1"/>
                </a:solidFill>
                <a:latin typeface="Times New Roman" panose="02020603050405020304" pitchFamily="18" charset="0"/>
                <a:cs typeface="Times New Roman" panose="02020603050405020304" pitchFamily="18" charset="0"/>
              </a:rPr>
              <a:t>After 11:00 am, you may drop </a:t>
            </a:r>
            <a:r>
              <a:rPr lang="en-US" sz="1600" b="1" dirty="0">
                <a:solidFill>
                  <a:schemeClr val="tx1"/>
                </a:solidFill>
                <a:latin typeface="Times New Roman" panose="02020603050405020304" pitchFamily="18" charset="0"/>
                <a:cs typeface="Times New Roman" panose="02020603050405020304" pitchFamily="18" charset="0"/>
              </a:rPr>
              <a:t>a message on </a:t>
            </a:r>
            <a:r>
              <a:rPr lang="en-US" sz="1600" b="1" dirty="0" err="1">
                <a:solidFill>
                  <a:schemeClr val="tx1"/>
                </a:solidFill>
                <a:latin typeface="Times New Roman" panose="02020603050405020304" pitchFamily="18" charset="0"/>
                <a:cs typeface="Times New Roman" panose="02020603050405020304" pitchFamily="18" charset="0"/>
              </a:rPr>
              <a:t>whats</a:t>
            </a:r>
            <a:r>
              <a:rPr lang="en-US" sz="1600" b="1" dirty="0">
                <a:solidFill>
                  <a:schemeClr val="tx1"/>
                </a:solidFill>
                <a:latin typeface="Times New Roman" panose="02020603050405020304" pitchFamily="18" charset="0"/>
                <a:cs typeface="Times New Roman" panose="02020603050405020304" pitchFamily="18" charset="0"/>
              </a:rPr>
              <a:t> app</a:t>
            </a:r>
            <a:r>
              <a:rPr lang="en-US" sz="1600" dirty="0">
                <a:solidFill>
                  <a:schemeClr val="tx1"/>
                </a:solidFill>
                <a:latin typeface="Times New Roman" panose="02020603050405020304" pitchFamily="18" charset="0"/>
                <a:cs typeface="Times New Roman" panose="02020603050405020304" pitchFamily="18" charset="0"/>
              </a:rPr>
              <a:t>. All your messages will be answered within 24 working hours.</a:t>
            </a:r>
          </a:p>
          <a:p>
            <a:endParaRPr lang="en-US" dirty="0">
              <a:solidFill>
                <a:schemeClr val="tx1"/>
              </a:solidFill>
              <a:latin typeface="Times New Roman" panose="02020603050405020304" pitchFamily="18" charset="0"/>
              <a:cs typeface="Times New Roman" panose="02020603050405020304" pitchFamily="18" charset="0"/>
            </a:endParaRPr>
          </a:p>
        </p:txBody>
      </p:sp>
      <p:sp>
        <p:nvSpPr>
          <p:cNvPr id="4" name="Slide Number Placeholder 3"/>
          <p:cNvSpPr>
            <a:spLocks noGrp="1"/>
          </p:cNvSpPr>
          <p:nvPr>
            <p:ph type="sldNum" sz="quarter" idx="12"/>
          </p:nvPr>
        </p:nvSpPr>
        <p:spPr/>
        <p:txBody>
          <a:bodyPr/>
          <a:lstStyle/>
          <a:p>
            <a:fld id="{4F1023B6-41B5-48C9-9D42-011F14A99E8D}" type="slidenum">
              <a:rPr lang="en-IN" smtClean="0"/>
              <a:pPr/>
              <a:t>122</a:t>
            </a:fld>
            <a:endParaRPr lang="en-IN"/>
          </a:p>
        </p:txBody>
      </p:sp>
    </p:spTree>
    <p:extLst>
      <p:ext uri="{BB962C8B-B14F-4D97-AF65-F5344CB8AC3E}">
        <p14:creationId xmlns:p14="http://schemas.microsoft.com/office/powerpoint/2010/main" val="2956732749"/>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TextBox 18"/>
          <p:cNvSpPr txBox="1"/>
          <p:nvPr/>
        </p:nvSpPr>
        <p:spPr>
          <a:xfrm>
            <a:off x="799964" y="1259175"/>
            <a:ext cx="7848872" cy="4339650"/>
          </a:xfrm>
          <a:prstGeom prst="rect">
            <a:avLst/>
          </a:prstGeom>
          <a:noFill/>
        </p:spPr>
        <p:txBody>
          <a:bodyPr wrap="square" rtlCol="0">
            <a:spAutoFit/>
          </a:bodyPr>
          <a:lstStyle/>
          <a:p>
            <a:r>
              <a:rPr lang="en-US" sz="2400" b="1" dirty="0">
                <a:solidFill>
                  <a:srgbClr val="0070C0"/>
                </a:solidFill>
                <a:uFill>
                  <a:solidFill>
                    <a:srgbClr val="7B0A61"/>
                  </a:solidFill>
                </a:uFill>
                <a:latin typeface="Times New Roman" pitchFamily="18" charset="0"/>
                <a:cs typeface="Times New Roman" pitchFamily="18" charset="0"/>
              </a:rPr>
              <a:t>School to Parent Communication</a:t>
            </a:r>
          </a:p>
          <a:p>
            <a:endParaRPr lang="en-US" dirty="0">
              <a:uFill>
                <a:solidFill>
                  <a:srgbClr val="7B0A61"/>
                </a:solidFill>
              </a:uFill>
              <a:latin typeface="Times New Roman" pitchFamily="18" charset="0"/>
              <a:cs typeface="Times New Roman" pitchFamily="18" charset="0"/>
            </a:endParaRPr>
          </a:p>
          <a:p>
            <a:r>
              <a:rPr lang="en-US" dirty="0">
                <a:uFill>
                  <a:solidFill>
                    <a:srgbClr val="7B0A61"/>
                  </a:solidFill>
                </a:uFill>
                <a:latin typeface="Times New Roman" pitchFamily="18" charset="0"/>
                <a:cs typeface="Times New Roman" pitchFamily="18" charset="0"/>
              </a:rPr>
              <a:t>All school related communication will be done through school portal </a:t>
            </a:r>
            <a:r>
              <a:rPr lang="en-US" b="1" dirty="0">
                <a:uFill>
                  <a:solidFill>
                    <a:srgbClr val="7B0A61"/>
                  </a:solidFill>
                </a:uFill>
                <a:latin typeface="Times New Roman" pitchFamily="18" charset="0"/>
                <a:cs typeface="Times New Roman" pitchFamily="18" charset="0"/>
              </a:rPr>
              <a:t>MCB ONLY.</a:t>
            </a:r>
          </a:p>
          <a:p>
            <a:endParaRPr lang="en-US" b="1" dirty="0">
              <a:uFill>
                <a:solidFill>
                  <a:srgbClr val="7B0A61"/>
                </a:solidFill>
              </a:uFill>
              <a:latin typeface="Times New Roman" pitchFamily="18" charset="0"/>
              <a:cs typeface="Times New Roman" pitchFamily="18" charset="0"/>
            </a:endParaRPr>
          </a:p>
          <a:p>
            <a:r>
              <a:rPr lang="en-US" dirty="0">
                <a:uFill>
                  <a:solidFill>
                    <a:srgbClr val="7B0A61"/>
                  </a:solidFill>
                </a:uFill>
                <a:latin typeface="Times New Roman" pitchFamily="18" charset="0"/>
                <a:cs typeface="Times New Roman" pitchFamily="18" charset="0"/>
              </a:rPr>
              <a:t>All circulars and announcements will be posted in MCB daily. Parents are requested to check the MCB app daily.</a:t>
            </a:r>
          </a:p>
          <a:p>
            <a:endParaRPr lang="en-US" dirty="0">
              <a:uFill>
                <a:solidFill>
                  <a:srgbClr val="7B0A61"/>
                </a:solidFill>
              </a:uFill>
              <a:latin typeface="Times New Roman" pitchFamily="18" charset="0"/>
              <a:cs typeface="Times New Roman" pitchFamily="18" charset="0"/>
            </a:endParaRPr>
          </a:p>
          <a:p>
            <a:r>
              <a:rPr lang="en-US" b="1" dirty="0">
                <a:uFill>
                  <a:solidFill>
                    <a:srgbClr val="7B0A61"/>
                  </a:solidFill>
                </a:uFill>
                <a:latin typeface="Times New Roman" pitchFamily="18" charset="0"/>
                <a:cs typeface="Times New Roman" pitchFamily="18" charset="0"/>
              </a:rPr>
              <a:t>Grade wise </a:t>
            </a:r>
            <a:r>
              <a:rPr lang="en-US" b="1" dirty="0" err="1">
                <a:uFill>
                  <a:solidFill>
                    <a:srgbClr val="7B0A61"/>
                  </a:solidFill>
                </a:uFill>
                <a:latin typeface="Times New Roman" pitchFamily="18" charset="0"/>
                <a:cs typeface="Times New Roman" pitchFamily="18" charset="0"/>
              </a:rPr>
              <a:t>Whatsapp</a:t>
            </a:r>
            <a:r>
              <a:rPr lang="en-US" b="1" dirty="0">
                <a:uFill>
                  <a:solidFill>
                    <a:srgbClr val="7B0A61"/>
                  </a:solidFill>
                </a:uFill>
                <a:latin typeface="Times New Roman" pitchFamily="18" charset="0"/>
                <a:cs typeface="Times New Roman" pitchFamily="18" charset="0"/>
              </a:rPr>
              <a:t> community group will be used </a:t>
            </a:r>
            <a:r>
              <a:rPr lang="en-US" dirty="0">
                <a:uFill>
                  <a:solidFill>
                    <a:srgbClr val="7B0A61"/>
                  </a:solidFill>
                </a:uFill>
                <a:latin typeface="Times New Roman" pitchFamily="18" charset="0"/>
                <a:cs typeface="Times New Roman" pitchFamily="18" charset="0"/>
              </a:rPr>
              <a:t>ONLY</a:t>
            </a:r>
            <a:r>
              <a:rPr lang="en-US" b="1" dirty="0">
                <a:uFill>
                  <a:solidFill>
                    <a:srgbClr val="7B0A61"/>
                  </a:solidFill>
                </a:uFill>
                <a:latin typeface="Times New Roman" pitchFamily="18" charset="0"/>
                <a:cs typeface="Times New Roman" pitchFamily="18" charset="0"/>
              </a:rPr>
              <a:t> in case of emergency only</a:t>
            </a:r>
            <a:r>
              <a:rPr lang="en-US" dirty="0">
                <a:uFill>
                  <a:solidFill>
                    <a:srgbClr val="7B0A61"/>
                  </a:solidFill>
                </a:uFill>
                <a:latin typeface="Times New Roman" pitchFamily="18" charset="0"/>
                <a:cs typeface="Times New Roman" pitchFamily="18" charset="0"/>
              </a:rPr>
              <a:t>. </a:t>
            </a:r>
          </a:p>
          <a:p>
            <a:endParaRPr lang="en-US" dirty="0">
              <a:uFill>
                <a:solidFill>
                  <a:srgbClr val="7B0A61"/>
                </a:solidFill>
              </a:uFill>
              <a:latin typeface="Times New Roman" pitchFamily="18" charset="0"/>
              <a:cs typeface="Times New Roman" pitchFamily="18" charset="0"/>
            </a:endParaRPr>
          </a:p>
          <a:p>
            <a:endParaRPr lang="en-US" dirty="0">
              <a:uFill>
                <a:solidFill>
                  <a:srgbClr val="7B0A61"/>
                </a:solidFill>
              </a:uFill>
              <a:latin typeface="Times New Roman" pitchFamily="18" charset="0"/>
              <a:cs typeface="Times New Roman" pitchFamily="18" charset="0"/>
            </a:endParaRPr>
          </a:p>
          <a:p>
            <a:endParaRPr lang="en-US" dirty="0">
              <a:uFill>
                <a:solidFill>
                  <a:srgbClr val="7B0A61"/>
                </a:solidFill>
              </a:uFill>
              <a:latin typeface="Times New Roman" pitchFamily="18" charset="0"/>
              <a:cs typeface="Times New Roman" pitchFamily="18" charset="0"/>
            </a:endParaRPr>
          </a:p>
          <a:p>
            <a:endParaRPr lang="en-US" dirty="0">
              <a:uFill>
                <a:solidFill>
                  <a:srgbClr val="7B0A61"/>
                </a:solidFill>
              </a:uFill>
              <a:latin typeface="Times New Roman" pitchFamily="18" charset="0"/>
              <a:cs typeface="Times New Roman" pitchFamily="18" charset="0"/>
            </a:endParaRPr>
          </a:p>
          <a:p>
            <a:endParaRPr lang="en-IN" dirty="0">
              <a:latin typeface="Times New Roman" pitchFamily="18" charset="0"/>
              <a:cs typeface="Times New Roman" pitchFamily="18" charset="0"/>
            </a:endParaRPr>
          </a:p>
          <a:p>
            <a:r>
              <a:rPr lang="en-US" dirty="0">
                <a:latin typeface="Times New Roman" panose="02020603050405020304" pitchFamily="18" charset="0"/>
                <a:cs typeface="Times New Roman" panose="02020603050405020304" pitchFamily="18" charset="0"/>
              </a:rPr>
              <a:t> </a:t>
            </a:r>
          </a:p>
        </p:txBody>
      </p:sp>
      <p:sp>
        <p:nvSpPr>
          <p:cNvPr id="4" name="AutoShape 2">
            <a:extLst>
              <a:ext uri="{FF2B5EF4-FFF2-40B4-BE49-F238E27FC236}">
                <a16:creationId xmlns:a16="http://schemas.microsoft.com/office/drawing/2014/main" id="{FA0D186A-9EC9-73D3-F104-5884439D5ABF}"/>
              </a:ext>
            </a:extLst>
          </p:cNvPr>
          <p:cNvSpPr>
            <a:spLocks noChangeAspect="1" noChangeArrowheads="1"/>
          </p:cNvSpPr>
          <p:nvPr/>
        </p:nvSpPr>
        <p:spPr bwMode="auto">
          <a:xfrm>
            <a:off x="4419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IN"/>
          </a:p>
        </p:txBody>
      </p:sp>
      <p:sp>
        <p:nvSpPr>
          <p:cNvPr id="2" name="Slide Number Placeholder 1"/>
          <p:cNvSpPr>
            <a:spLocks noGrp="1"/>
          </p:cNvSpPr>
          <p:nvPr>
            <p:ph type="sldNum" sz="quarter" idx="12"/>
          </p:nvPr>
        </p:nvSpPr>
        <p:spPr/>
        <p:txBody>
          <a:bodyPr/>
          <a:lstStyle/>
          <a:p>
            <a:fld id="{4F1023B6-41B5-48C9-9D42-011F14A99E8D}" type="slidenum">
              <a:rPr lang="en-IN" smtClean="0"/>
              <a:pPr/>
              <a:t>123</a:t>
            </a:fld>
            <a:endParaRPr lang="en-IN"/>
          </a:p>
        </p:txBody>
      </p:sp>
    </p:spTree>
    <p:extLst>
      <p:ext uri="{BB962C8B-B14F-4D97-AF65-F5344CB8AC3E}">
        <p14:creationId xmlns:p14="http://schemas.microsoft.com/office/powerpoint/2010/main" val="1156724252"/>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
</file>

<file path=ppt/slides/slide124.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69CEF8-BAE1-1028-1899-D5F786F47709}"/>
              </a:ext>
            </a:extLst>
          </p:cNvPr>
          <p:cNvSpPr>
            <a:spLocks noGrp="1"/>
          </p:cNvSpPr>
          <p:nvPr>
            <p:ph type="title"/>
          </p:nvPr>
        </p:nvSpPr>
        <p:spPr>
          <a:xfrm>
            <a:off x="422259" y="237037"/>
            <a:ext cx="6447501" cy="515144"/>
          </a:xfrm>
        </p:spPr>
        <p:txBody>
          <a:bodyPr/>
          <a:lstStyle/>
          <a:p>
            <a:r>
              <a:rPr dirty="0" lang="en-IN">
                <a:solidFill>
                  <a:srgbClr val="0070C0"/>
                </a:solidFill>
                <a:latin charset="0" panose="02020603050405020304" pitchFamily="18" typeface="Times New Roman"/>
                <a:cs charset="0" panose="02020603050405020304" pitchFamily="18" typeface="Times New Roman"/>
              </a:rPr>
              <a:t>Communication through ALMANAC</a:t>
            </a:r>
          </a:p>
        </p:txBody>
      </p:sp>
      <p:sp>
        <p:nvSpPr>
          <p:cNvPr id="3" name="Content Placeholder 2">
            <a:extLst>
              <a:ext uri="{FF2B5EF4-FFF2-40B4-BE49-F238E27FC236}">
                <a16:creationId xmlns:a16="http://schemas.microsoft.com/office/drawing/2014/main" id="{164D1249-DA50-E387-AE5F-FA1ACB78D997}"/>
              </a:ext>
            </a:extLst>
          </p:cNvPr>
          <p:cNvSpPr>
            <a:spLocks noGrp="1"/>
          </p:cNvSpPr>
          <p:nvPr>
            <p:ph idx="1"/>
          </p:nvPr>
        </p:nvSpPr>
        <p:spPr>
          <a:xfrm>
            <a:off x="312205" y="782696"/>
            <a:ext cx="8580275" cy="4628587"/>
          </a:xfrm>
        </p:spPr>
        <p:txBody>
          <a:bodyPr/>
          <a:lstStyle/>
          <a:p>
            <a:pPr indent="0" marL="0">
              <a:spcBef>
                <a:spcPts val="0"/>
              </a:spcBef>
              <a:buNone/>
            </a:pPr>
            <a:r>
              <a:rPr b="1" dirty="0" lang="en-US" sz="1600">
                <a:uFill>
                  <a:solidFill>
                    <a:srgbClr val="7B0A61"/>
                  </a:solidFill>
                </a:uFill>
                <a:latin charset="0" pitchFamily="18" typeface="Times New Roman"/>
                <a:cs charset="0" pitchFamily="18" typeface="Times New Roman"/>
              </a:rPr>
              <a:t>For Parent – Teacher communication</a:t>
            </a:r>
            <a:r>
              <a:rPr dirty="0" lang="en-US" sz="1600">
                <a:uFill>
                  <a:solidFill>
                    <a:srgbClr val="7B0A61"/>
                  </a:solidFill>
                </a:uFill>
                <a:latin charset="0" pitchFamily="18" typeface="Times New Roman"/>
                <a:cs charset="0" pitchFamily="18" typeface="Times New Roman"/>
              </a:rPr>
              <a:t>, please write to Grade Educator through 	</a:t>
            </a:r>
          </a:p>
          <a:p>
            <a:pPr indent="0" marL="0">
              <a:spcBef>
                <a:spcPts val="0"/>
              </a:spcBef>
              <a:buNone/>
            </a:pPr>
            <a:r>
              <a:rPr b="1" dirty="0" lang="en-US" sz="1600">
                <a:uFill>
                  <a:solidFill>
                    <a:srgbClr val="7B0A61"/>
                  </a:solidFill>
                </a:uFill>
                <a:latin charset="0" pitchFamily="18" typeface="Times New Roman"/>
                <a:cs charset="0" pitchFamily="18" typeface="Times New Roman"/>
              </a:rPr>
              <a:t>Almanac on page no. 32 &amp; 33. </a:t>
            </a:r>
          </a:p>
          <a:p>
            <a:endParaRPr dirty="0" lang="en-IN"/>
          </a:p>
        </p:txBody>
      </p:sp>
      <p:pic>
        <p:nvPicPr>
          <p:cNvPr id="4" name="Picture 3">
            <a:extLst>
              <a:ext uri="{FF2B5EF4-FFF2-40B4-BE49-F238E27FC236}">
                <a16:creationId xmlns:a16="http://schemas.microsoft.com/office/drawing/2014/main" id="{08C25B63-4653-84E4-2429-4BCFD2125E5F}"/>
              </a:ext>
            </a:extLst>
          </p:cNvPr>
          <p:cNvPicPr>
            <a:picLocks noChangeAspect="1"/>
          </p:cNvPicPr>
          <p:nvPr/>
        </p:nvPicPr>
        <p:blipFill rotWithShape="1">
          <a:blip r:embed="rId2"/>
          <a:srcRect b="91" l="82" r="89" t="122"/>
          <a:stretch/>
        </p:blipFill>
        <p:spPr>
          <a:xfrm>
            <a:off x="539552" y="1417765"/>
            <a:ext cx="4464496" cy="2200808"/>
          </a:xfrm>
          <a:prstGeom prst="rect">
            <a:avLst/>
          </a:prstGeom>
        </p:spPr>
      </p:pic>
      <p:sp>
        <p:nvSpPr>
          <p:cNvPr id="6" name="TextBox 5">
            <a:extLst>
              <a:ext uri="{FF2B5EF4-FFF2-40B4-BE49-F238E27FC236}">
                <a16:creationId xmlns:a16="http://schemas.microsoft.com/office/drawing/2014/main" id="{5AEDDCFA-75CC-07D3-D917-9249EAC863E2}"/>
              </a:ext>
            </a:extLst>
          </p:cNvPr>
          <p:cNvSpPr txBox="1"/>
          <p:nvPr/>
        </p:nvSpPr>
        <p:spPr>
          <a:xfrm>
            <a:off x="312205" y="3668867"/>
            <a:ext cx="8208912" cy="584775"/>
          </a:xfrm>
          <a:prstGeom prst="rect">
            <a:avLst/>
          </a:prstGeom>
          <a:noFill/>
        </p:spPr>
        <p:txBody>
          <a:bodyPr wrap="square">
            <a:spAutoFit/>
          </a:bodyPr>
          <a:lstStyle/>
          <a:p>
            <a:r>
              <a:rPr b="1" dirty="0" lang="en-US" sz="1600">
                <a:uFill>
                  <a:solidFill>
                    <a:srgbClr val="7B0A61"/>
                  </a:solidFill>
                </a:uFill>
                <a:latin charset="0" pitchFamily="18" typeface="Times New Roman"/>
                <a:cs charset="0" pitchFamily="18" typeface="Times New Roman"/>
              </a:rPr>
              <a:t>Grade Educator/ Subject Education to Parent communication</a:t>
            </a:r>
            <a:r>
              <a:rPr dirty="0" lang="en-US" sz="1600">
                <a:uFill>
                  <a:solidFill>
                    <a:srgbClr val="7B0A61"/>
                  </a:solidFill>
                </a:uFill>
                <a:latin charset="0" pitchFamily="18" typeface="Times New Roman"/>
                <a:cs charset="0" pitchFamily="18" typeface="Times New Roman"/>
              </a:rPr>
              <a:t>, teacher will send the message through Almanac which has to check and signed daily by the parents.  </a:t>
            </a:r>
            <a:r>
              <a:rPr b="1" dirty="0" lang="en-US" sz="1600">
                <a:uFill>
                  <a:solidFill>
                    <a:srgbClr val="7B0A61"/>
                  </a:solidFill>
                </a:uFill>
                <a:latin charset="0" pitchFamily="18" typeface="Times New Roman"/>
                <a:cs charset="0" pitchFamily="18" typeface="Times New Roman"/>
              </a:rPr>
              <a:t>(Almanac pg. no. 34 &amp; 35)</a:t>
            </a:r>
          </a:p>
        </p:txBody>
      </p:sp>
      <p:pic>
        <p:nvPicPr>
          <p:cNvPr id="7" name="Picture 6">
            <a:extLst>
              <a:ext uri="{FF2B5EF4-FFF2-40B4-BE49-F238E27FC236}">
                <a16:creationId xmlns:a16="http://schemas.microsoft.com/office/drawing/2014/main" id="{13257B03-71D5-9FBF-5A15-CF7E2495125D}"/>
              </a:ext>
            </a:extLst>
          </p:cNvPr>
          <p:cNvPicPr>
            <a:picLocks noChangeAspect="1"/>
          </p:cNvPicPr>
          <p:nvPr/>
        </p:nvPicPr>
        <p:blipFill>
          <a:blip r:embed="rId3"/>
          <a:stretch>
            <a:fillRect/>
          </a:stretch>
        </p:blipFill>
        <p:spPr>
          <a:xfrm>
            <a:off x="594278" y="4333502"/>
            <a:ext cx="4464496" cy="2304256"/>
          </a:xfrm>
          <a:prstGeom prst="rect">
            <a:avLst/>
          </a:prstGeom>
        </p:spPr>
      </p:pic>
      <p:sp>
        <p:nvSpPr>
          <p:cNvPr id="5" name="Slide Number Placeholder 4"/>
          <p:cNvSpPr>
            <a:spLocks noGrp="1"/>
          </p:cNvSpPr>
          <p:nvPr>
            <p:ph idx="12" sz="quarter" type="sldNum"/>
          </p:nvPr>
        </p:nvSpPr>
        <p:spPr/>
        <p:txBody>
          <a:bodyPr/>
          <a:lstStyle/>
          <a:p>
            <a:fld id="{4F1023B6-41B5-48C9-9D42-011F14A99E8D}" type="slidenum">
              <a:rPr lang="en-IN" smtClean="0"/>
              <a:pPr/>
              <a:t>124</a:t>
            </a:fld>
            <a:endParaRPr lang="en-IN"/>
          </a:p>
        </p:txBody>
      </p:sp>
    </p:spTree>
    <p:extLst>
      <p:ext uri="{BB962C8B-B14F-4D97-AF65-F5344CB8AC3E}">
        <p14:creationId xmlns:p14="http://schemas.microsoft.com/office/powerpoint/2010/main" val="4190602210"/>
      </p:ext>
    </p:extLst>
  </p:cSld>
  <p:clrMapOvr>
    <a:masterClrMapping/>
  </p:clrMapOvr>
  <mc:AlternateContent xmlns:mc="http://schemas.openxmlformats.org/markup-compatibility/2006" xmlns:p14="http://schemas.microsoft.com/office/powerpoint/2010/main">
    <mc:Choice Requires="p14">
      <p:transition p14:dur="800" spd="slow">
        <p:circle/>
      </p:transition>
    </mc:Choice>
    <mc:Fallback xmlns="">
      <p:transition spd="slow">
        <p:circle/>
      </p:transition>
    </mc:Fallback>
  </mc:AlternateContent>
</p:sld>
</file>

<file path=ppt/slides/slide125.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B2E166CA-E90B-B3B3-FC19-B97AB00D8750}"/>
              </a:ext>
            </a:extLst>
          </p:cNvPr>
          <p:cNvPicPr>
            <a:picLocks noChangeAspect="1"/>
          </p:cNvPicPr>
          <p:nvPr/>
        </p:nvPicPr>
        <p:blipFill rotWithShape="1">
          <a:blip r:embed="rId2">
            <a:extLst>
              <a:ext uri="{28A0092B-C50C-407E-A947-70E740481C1C}">
                <a14:useLocalDpi xmlns:a14="http://schemas.microsoft.com/office/drawing/2010/main" val="0"/>
              </a:ext>
            </a:extLst>
          </a:blip>
          <a:srcRect b="234" t="232"/>
          <a:stretch/>
        </p:blipFill>
        <p:spPr>
          <a:xfrm>
            <a:off x="508001" y="1232570"/>
            <a:ext cx="8285587" cy="5220766"/>
          </a:xfrm>
          <a:prstGeom prst="rect">
            <a:avLst/>
          </a:prstGeom>
          <a:ln w="12700">
            <a:solidFill>
              <a:schemeClr val="tx1"/>
            </a:solidFill>
          </a:ln>
        </p:spPr>
      </p:pic>
      <p:sp>
        <p:nvSpPr>
          <p:cNvPr id="2" name="Title 1">
            <a:extLst>
              <a:ext uri="{FF2B5EF4-FFF2-40B4-BE49-F238E27FC236}">
                <a16:creationId xmlns:a16="http://schemas.microsoft.com/office/drawing/2014/main" id="{1AC503C8-820E-0771-A7CA-E4AD365FB6C7}"/>
              </a:ext>
            </a:extLst>
          </p:cNvPr>
          <p:cNvSpPr>
            <a:spLocks noGrp="1"/>
          </p:cNvSpPr>
          <p:nvPr>
            <p:ph type="title"/>
          </p:nvPr>
        </p:nvSpPr>
        <p:spPr>
          <a:xfrm>
            <a:off x="508001" y="379603"/>
            <a:ext cx="6447501" cy="1320800"/>
          </a:xfrm>
        </p:spPr>
        <p:txBody>
          <a:bodyPr/>
          <a:lstStyle/>
          <a:p>
            <a:r>
              <a:rPr b="1" dirty="0" lang="en-IN">
                <a:solidFill>
                  <a:srgbClr val="0070C0"/>
                </a:solidFill>
                <a:latin charset="0" panose="02020603050405020304" pitchFamily="18" typeface="Times New Roman"/>
                <a:cs charset="0" panose="02020603050405020304" pitchFamily="18" typeface="Times New Roman"/>
              </a:rPr>
              <a:t>ANNUAL CALENDAR</a:t>
            </a:r>
          </a:p>
        </p:txBody>
      </p:sp>
      <p:sp>
        <p:nvSpPr>
          <p:cNvPr id="3" name="Slide Number Placeholder 2"/>
          <p:cNvSpPr>
            <a:spLocks noGrp="1"/>
          </p:cNvSpPr>
          <p:nvPr>
            <p:ph idx="12" sz="quarter" type="sldNum"/>
          </p:nvPr>
        </p:nvSpPr>
        <p:spPr/>
        <p:txBody>
          <a:bodyPr/>
          <a:lstStyle/>
          <a:p>
            <a:fld id="{4F1023B6-41B5-48C9-9D42-011F14A99E8D}" type="slidenum">
              <a:rPr lang="en-IN" smtClean="0"/>
              <a:pPr/>
              <a:t>125</a:t>
            </a:fld>
            <a:endParaRPr lang="en-IN"/>
          </a:p>
        </p:txBody>
      </p:sp>
    </p:spTree>
    <p:extLst>
      <p:ext uri="{BB962C8B-B14F-4D97-AF65-F5344CB8AC3E}">
        <p14:creationId xmlns:p14="http://schemas.microsoft.com/office/powerpoint/2010/main" val="639179869"/>
      </p:ext>
    </p:extLst>
  </p:cSld>
  <p:clrMapOvr>
    <a:masterClrMapping/>
  </p:clrMapOvr>
  <mc:AlternateContent xmlns:mc="http://schemas.openxmlformats.org/markup-compatibility/2006" xmlns:p14="http://schemas.microsoft.com/office/powerpoint/2010/main">
    <mc:Choice Requires="p14">
      <p:transition p14:dur="800" spd="slow">
        <p:circle/>
      </p:transition>
    </mc:Choice>
    <mc:Fallback xmlns="">
      <p:transition spd="slow">
        <p:circle/>
      </p:transition>
    </mc:Fallback>
  </mc:AlternateContent>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AE637B6A-4DF5-4043-87EF-643DBB678A9E}" type="slidenum">
              <a:rPr lang="en-US" smtClean="0"/>
              <a:pPr/>
              <a:t>126</a:t>
            </a:fld>
            <a:endParaRPr lang="en-US"/>
          </a:p>
        </p:txBody>
      </p:sp>
      <p:sp>
        <p:nvSpPr>
          <p:cNvPr id="4" name="TextBox 3"/>
          <p:cNvSpPr txBox="1"/>
          <p:nvPr/>
        </p:nvSpPr>
        <p:spPr>
          <a:xfrm>
            <a:off x="2843808" y="1484784"/>
            <a:ext cx="184731" cy="369332"/>
          </a:xfrm>
          <a:prstGeom prst="rect">
            <a:avLst/>
          </a:prstGeom>
          <a:noFill/>
        </p:spPr>
        <p:txBody>
          <a:bodyPr wrap="none" rtlCol="0">
            <a:spAutoFit/>
          </a:bodyPr>
          <a:lstStyle/>
          <a:p>
            <a:endParaRPr lang="en-IN" dirty="0"/>
          </a:p>
        </p:txBody>
      </p:sp>
      <p:sp>
        <p:nvSpPr>
          <p:cNvPr id="5" name="TextBox 4"/>
          <p:cNvSpPr txBox="1"/>
          <p:nvPr/>
        </p:nvSpPr>
        <p:spPr>
          <a:xfrm>
            <a:off x="193603" y="260648"/>
            <a:ext cx="4700326" cy="584775"/>
          </a:xfrm>
          <a:prstGeom prst="rect">
            <a:avLst/>
          </a:prstGeom>
          <a:solidFill>
            <a:schemeClr val="bg1"/>
          </a:solidFill>
        </p:spPr>
        <p:txBody>
          <a:bodyPr wrap="none" rtlCol="0">
            <a:spAutoFit/>
          </a:bodyPr>
          <a:lstStyle/>
          <a:p>
            <a:r>
              <a:rPr lang="en-US" sz="3200" dirty="0">
                <a:solidFill>
                  <a:srgbClr val="0070C0"/>
                </a:solidFill>
                <a:latin typeface="Times New Roman" panose="02020603050405020304" pitchFamily="18" charset="0"/>
                <a:cs typeface="Times New Roman" panose="02020603050405020304" pitchFamily="18" charset="0"/>
              </a:rPr>
              <a:t>Book Distribution schedule</a:t>
            </a:r>
            <a:endParaRPr lang="en-IN" sz="3200" dirty="0">
              <a:solidFill>
                <a:srgbClr val="0070C0"/>
              </a:solidFill>
              <a:latin typeface="Times New Roman" panose="02020603050405020304" pitchFamily="18" charset="0"/>
              <a:cs typeface="Times New Roman" panose="02020603050405020304" pitchFamily="18" charset="0"/>
            </a:endParaRPr>
          </a:p>
        </p:txBody>
      </p:sp>
      <p:sp>
        <p:nvSpPr>
          <p:cNvPr id="8" name="TextBox 7"/>
          <p:cNvSpPr txBox="1"/>
          <p:nvPr/>
        </p:nvSpPr>
        <p:spPr>
          <a:xfrm>
            <a:off x="193603" y="5383980"/>
            <a:ext cx="8477642" cy="1200329"/>
          </a:xfrm>
          <a:prstGeom prst="rect">
            <a:avLst/>
          </a:prstGeom>
          <a:noFill/>
        </p:spPr>
        <p:txBody>
          <a:bodyPr wrap="none" rtlCol="0">
            <a:spAutoFit/>
          </a:bodyPr>
          <a:lstStyle/>
          <a:p>
            <a:r>
              <a:rPr lang="en-US" dirty="0"/>
              <a:t>Uniforms will be available at D&gt;J&gt; Sales , Shop no12, Pyramid City,</a:t>
            </a:r>
          </a:p>
          <a:p>
            <a:r>
              <a:rPr lang="en-US" dirty="0"/>
              <a:t>Opposite Mount </a:t>
            </a:r>
            <a:r>
              <a:rPr lang="en-US" dirty="0" err="1"/>
              <a:t>Litera</a:t>
            </a:r>
            <a:r>
              <a:rPr lang="en-US" dirty="0"/>
              <a:t> Zee </a:t>
            </a:r>
            <a:r>
              <a:rPr lang="en-US" dirty="0" err="1"/>
              <a:t>School,Besa</a:t>
            </a:r>
            <a:r>
              <a:rPr lang="en-US" dirty="0"/>
              <a:t>.</a:t>
            </a:r>
          </a:p>
          <a:p>
            <a:r>
              <a:rPr lang="en-US" dirty="0"/>
              <a:t>Note: We request you to follow the time slot given to avoid any inconvenience. </a:t>
            </a:r>
          </a:p>
          <a:p>
            <a:r>
              <a:rPr lang="en-US" dirty="0"/>
              <a:t>Also carry a big cloth/jute bag for the kit.</a:t>
            </a:r>
            <a:endParaRPr lang="en-IN" dirty="0"/>
          </a:p>
        </p:txBody>
      </p:sp>
      <p:pic>
        <p:nvPicPr>
          <p:cNvPr id="9" name="Picture 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08142" y="1052736"/>
            <a:ext cx="8108274" cy="4322086"/>
          </a:xfrm>
          <a:prstGeom prst="rect">
            <a:avLst/>
          </a:prstGeom>
        </p:spPr>
      </p:pic>
    </p:spTree>
    <p:extLst>
      <p:ext uri="{BB962C8B-B14F-4D97-AF65-F5344CB8AC3E}">
        <p14:creationId xmlns:p14="http://schemas.microsoft.com/office/powerpoint/2010/main" val="1200964464"/>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539552" y="692696"/>
            <a:ext cx="8229600" cy="5543512"/>
          </a:xfrm>
        </p:spPr>
        <p:txBody>
          <a:bodyPr>
            <a:normAutofit/>
          </a:bodyPr>
          <a:lstStyle/>
          <a:p>
            <a:r>
              <a:rPr lang="en-US" sz="1600" b="1" dirty="0">
                <a:latin typeface="Times New Roman" panose="02020603050405020304" pitchFamily="18" charset="0"/>
                <a:cs typeface="Times New Roman" panose="02020603050405020304" pitchFamily="18" charset="0"/>
              </a:rPr>
              <a:t>Do not cover the books.</a:t>
            </a:r>
          </a:p>
          <a:p>
            <a:r>
              <a:rPr lang="en-US" sz="1600" b="1" dirty="0">
                <a:latin typeface="Times New Roman" panose="02020603050405020304" pitchFamily="18" charset="0"/>
                <a:cs typeface="Times New Roman" panose="02020603050405020304" pitchFamily="18" charset="0"/>
              </a:rPr>
              <a:t>Kindly label the first page of workbooks with child’s name and section.</a:t>
            </a:r>
          </a:p>
          <a:p>
            <a:r>
              <a:rPr lang="en-US" sz="1600" b="1" dirty="0">
                <a:latin typeface="Times New Roman" panose="02020603050405020304" pitchFamily="18" charset="0"/>
                <a:cs typeface="Times New Roman" panose="02020603050405020304" pitchFamily="18" charset="0"/>
              </a:rPr>
              <a:t>Kindly label all the belongings, cap, apron, bag, art material and classroom accessories with child’s name.</a:t>
            </a:r>
          </a:p>
          <a:p>
            <a:endParaRPr lang="en-US" sz="1600" b="1" dirty="0">
              <a:latin typeface="Times New Roman" panose="02020603050405020304" pitchFamily="18" charset="0"/>
              <a:cs typeface="Times New Roman" panose="02020603050405020304" pitchFamily="18" charset="0"/>
            </a:endParaRPr>
          </a:p>
          <a:p>
            <a:endParaRPr lang="en-US" sz="1600" b="1" dirty="0">
              <a:latin typeface="Times New Roman" panose="02020603050405020304" pitchFamily="18" charset="0"/>
              <a:cs typeface="Times New Roman" panose="02020603050405020304" pitchFamily="18" charset="0"/>
            </a:endParaRPr>
          </a:p>
          <a:p>
            <a:endParaRPr lang="en-US" sz="1600" b="1" dirty="0">
              <a:latin typeface="Times New Roman" panose="02020603050405020304" pitchFamily="18" charset="0"/>
              <a:cs typeface="Times New Roman" panose="02020603050405020304" pitchFamily="18" charset="0"/>
            </a:endParaRPr>
          </a:p>
          <a:p>
            <a:endParaRPr lang="en-US" sz="1600" b="1" dirty="0">
              <a:latin typeface="Times New Roman" panose="02020603050405020304" pitchFamily="18" charset="0"/>
              <a:cs typeface="Times New Roman" panose="02020603050405020304" pitchFamily="18" charset="0"/>
            </a:endParaRPr>
          </a:p>
          <a:p>
            <a:endParaRPr lang="en-US" sz="1600" b="1" dirty="0">
              <a:latin typeface="Times New Roman" panose="02020603050405020304" pitchFamily="18" charset="0"/>
              <a:cs typeface="Times New Roman" panose="02020603050405020304" pitchFamily="18" charset="0"/>
            </a:endParaRPr>
          </a:p>
          <a:p>
            <a:endParaRPr lang="en-US" sz="1600" b="1" dirty="0">
              <a:latin typeface="Times New Roman" panose="02020603050405020304" pitchFamily="18" charset="0"/>
              <a:cs typeface="Times New Roman" panose="02020603050405020304" pitchFamily="18" charset="0"/>
            </a:endParaRPr>
          </a:p>
          <a:p>
            <a:endParaRPr lang="en-US" sz="1600" dirty="0"/>
          </a:p>
          <a:p>
            <a:r>
              <a:rPr lang="en-US" sz="1600" b="1" dirty="0">
                <a:latin typeface="Times New Roman" panose="02020603050405020304" pitchFamily="18" charset="0"/>
                <a:cs typeface="Times New Roman" panose="02020603050405020304" pitchFamily="18" charset="0"/>
              </a:rPr>
              <a:t>The Art/Stationery material list will be provided to parents on the book distribution day.</a:t>
            </a:r>
          </a:p>
          <a:p>
            <a:r>
              <a:rPr lang="en-US" sz="1600" b="1" dirty="0">
                <a:latin typeface="Times New Roman" panose="02020603050405020304" pitchFamily="18" charset="0"/>
                <a:cs typeface="Times New Roman" panose="02020603050405020304" pitchFamily="18" charset="0"/>
              </a:rPr>
              <a:t>Parents need to submit properly labelled Stationery material on book submission day.</a:t>
            </a:r>
            <a:endParaRPr lang="en-IN" sz="1600" b="1" dirty="0">
              <a:latin typeface="Times New Roman" panose="02020603050405020304" pitchFamily="18" charset="0"/>
              <a:cs typeface="Times New Roman" panose="02020603050405020304" pitchFamily="18" charset="0"/>
            </a:endParaRPr>
          </a:p>
          <a:p>
            <a:endParaRPr lang="en-IN" sz="1600" b="1" dirty="0">
              <a:latin typeface="Times New Roman" panose="02020603050405020304" pitchFamily="18" charset="0"/>
              <a:cs typeface="Times New Roman" panose="02020603050405020304" pitchFamily="18" charset="0"/>
            </a:endParaRPr>
          </a:p>
        </p:txBody>
      </p:sp>
      <p:sp>
        <p:nvSpPr>
          <p:cNvPr id="3" name="Slide Number Placeholder 2"/>
          <p:cNvSpPr>
            <a:spLocks noGrp="1"/>
          </p:cNvSpPr>
          <p:nvPr>
            <p:ph type="sldNum" sz="quarter" idx="12"/>
          </p:nvPr>
        </p:nvSpPr>
        <p:spPr/>
        <p:txBody>
          <a:bodyPr/>
          <a:lstStyle/>
          <a:p>
            <a:fld id="{AE637B6A-4DF5-4043-87EF-643DBB678A9E}" type="slidenum">
              <a:rPr lang="en-US" smtClean="0"/>
              <a:t>127</a:t>
            </a:fld>
            <a:endParaRPr lang="en-US"/>
          </a:p>
        </p:txBody>
      </p:sp>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838356" y="1844824"/>
            <a:ext cx="4679545" cy="2132742"/>
          </a:xfrm>
          <a:prstGeom prst="rect">
            <a:avLst/>
          </a:prstGeom>
        </p:spPr>
      </p:pic>
    </p:spTree>
    <p:extLst>
      <p:ext uri="{BB962C8B-B14F-4D97-AF65-F5344CB8AC3E}">
        <p14:creationId xmlns:p14="http://schemas.microsoft.com/office/powerpoint/2010/main" val="247094151"/>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3C4D38-D079-4EEB-DE9F-E8A67F9B2C31}"/>
              </a:ext>
            </a:extLst>
          </p:cNvPr>
          <p:cNvSpPr>
            <a:spLocks noGrp="1"/>
          </p:cNvSpPr>
          <p:nvPr>
            <p:ph type="title"/>
          </p:nvPr>
        </p:nvSpPr>
        <p:spPr>
          <a:xfrm>
            <a:off x="500161" y="332656"/>
            <a:ext cx="7592391" cy="936104"/>
          </a:xfrm>
        </p:spPr>
        <p:txBody>
          <a:bodyPr>
            <a:normAutofit/>
          </a:bodyPr>
          <a:lstStyle/>
          <a:p>
            <a:pPr algn="ctr"/>
            <a:r>
              <a:rPr lang="en-IN" b="1" dirty="0">
                <a:solidFill>
                  <a:schemeClr val="accent5">
                    <a:lumMod val="75000"/>
                  </a:schemeClr>
                </a:solidFill>
                <a:latin typeface="Times New Roman" panose="02020603050405020304" pitchFamily="18" charset="0"/>
                <a:cs typeface="Times New Roman" panose="02020603050405020304" pitchFamily="18" charset="0"/>
              </a:rPr>
              <a:t>Book Distribution </a:t>
            </a:r>
            <a:r>
              <a:rPr lang="en-IN" dirty="0">
                <a:solidFill>
                  <a:srgbClr val="002060"/>
                </a:solidFill>
                <a:latin typeface="Times New Roman" panose="02020603050405020304" pitchFamily="18" charset="0"/>
                <a:cs typeface="Times New Roman" panose="02020603050405020304" pitchFamily="18" charset="0"/>
              </a:rPr>
              <a:t/>
            </a:r>
            <a:br>
              <a:rPr lang="en-IN" dirty="0">
                <a:solidFill>
                  <a:srgbClr val="002060"/>
                </a:solidFill>
                <a:latin typeface="Times New Roman" panose="02020603050405020304" pitchFamily="18" charset="0"/>
                <a:cs typeface="Times New Roman" panose="02020603050405020304" pitchFamily="18" charset="0"/>
              </a:rPr>
            </a:br>
            <a:r>
              <a:rPr lang="en-IN" dirty="0">
                <a:solidFill>
                  <a:srgbClr val="002060"/>
                </a:solidFill>
                <a:latin typeface="Times New Roman" panose="02020603050405020304" pitchFamily="18" charset="0"/>
                <a:cs typeface="Times New Roman" panose="02020603050405020304" pitchFamily="18" charset="0"/>
              </a:rPr>
              <a:t>(Schedule is already shared on Class Groups)</a:t>
            </a:r>
          </a:p>
        </p:txBody>
      </p:sp>
      <p:sp>
        <p:nvSpPr>
          <p:cNvPr id="3" name="Content Placeholder 2">
            <a:extLst>
              <a:ext uri="{FF2B5EF4-FFF2-40B4-BE49-F238E27FC236}">
                <a16:creationId xmlns:a16="http://schemas.microsoft.com/office/drawing/2014/main" id="{45D0E4B9-75C0-0951-0B1B-8B82AF47DA3F}"/>
              </a:ext>
            </a:extLst>
          </p:cNvPr>
          <p:cNvSpPr>
            <a:spLocks noGrp="1"/>
          </p:cNvSpPr>
          <p:nvPr>
            <p:ph idx="1"/>
          </p:nvPr>
        </p:nvSpPr>
        <p:spPr>
          <a:xfrm>
            <a:off x="508001" y="1484784"/>
            <a:ext cx="8384479" cy="4556579"/>
          </a:xfrm>
        </p:spPr>
        <p:txBody>
          <a:bodyPr>
            <a:normAutofit/>
          </a:bodyPr>
          <a:lstStyle/>
          <a:p>
            <a:pPr marL="0" indent="0">
              <a:buNone/>
            </a:pPr>
            <a:r>
              <a:rPr lang="en-IN" sz="1400" b="1" dirty="0">
                <a:latin typeface="Times New Roman" panose="02020603050405020304" pitchFamily="18" charset="0"/>
                <a:cs typeface="Times New Roman" panose="02020603050405020304" pitchFamily="18" charset="0"/>
              </a:rPr>
              <a:t>Learning Resources, Books, notebooks, Book list, Temporary I-card, Escort Card, Van Declaration form, Syllabus booklet  and School Reopening circular will be given </a:t>
            </a:r>
            <a:r>
              <a:rPr lang="en-IN" sz="2000" b="1" dirty="0">
                <a:latin typeface="Times New Roman" panose="02020603050405020304" pitchFamily="18" charset="0"/>
                <a:cs typeface="Times New Roman" panose="02020603050405020304" pitchFamily="18" charset="0"/>
              </a:rPr>
              <a:t>in the Book Kit.</a:t>
            </a:r>
          </a:p>
        </p:txBody>
      </p:sp>
      <p:pic>
        <p:nvPicPr>
          <p:cNvPr id="10" name="Picture 9">
            <a:extLst>
              <a:ext uri="{FF2B5EF4-FFF2-40B4-BE49-F238E27FC236}">
                <a16:creationId xmlns:a16="http://schemas.microsoft.com/office/drawing/2014/main" id="{347042AA-E8A5-B0AA-DE96-923FC08C8740}"/>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123728" y="2506120"/>
            <a:ext cx="4896544" cy="3227136"/>
          </a:xfrm>
          <a:prstGeom prst="rect">
            <a:avLst/>
          </a:prstGeom>
        </p:spPr>
      </p:pic>
      <p:sp>
        <p:nvSpPr>
          <p:cNvPr id="4" name="Slide Number Placeholder 3"/>
          <p:cNvSpPr>
            <a:spLocks noGrp="1"/>
          </p:cNvSpPr>
          <p:nvPr>
            <p:ph type="sldNum" sz="quarter" idx="12"/>
          </p:nvPr>
        </p:nvSpPr>
        <p:spPr/>
        <p:txBody>
          <a:bodyPr/>
          <a:lstStyle/>
          <a:p>
            <a:fld id="{4F1023B6-41B5-48C9-9D42-011F14A99E8D}" type="slidenum">
              <a:rPr lang="en-IN" smtClean="0"/>
              <a:pPr/>
              <a:t>128</a:t>
            </a:fld>
            <a:endParaRPr lang="en-IN"/>
          </a:p>
        </p:txBody>
      </p:sp>
    </p:spTree>
    <p:extLst>
      <p:ext uri="{BB962C8B-B14F-4D97-AF65-F5344CB8AC3E}">
        <p14:creationId xmlns:p14="http://schemas.microsoft.com/office/powerpoint/2010/main" val="3093897502"/>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036D3F-8927-63B1-18D8-72ECF2F0764C}"/>
              </a:ext>
            </a:extLst>
          </p:cNvPr>
          <p:cNvSpPr>
            <a:spLocks noGrp="1"/>
          </p:cNvSpPr>
          <p:nvPr>
            <p:ph type="ctrTitle"/>
          </p:nvPr>
        </p:nvSpPr>
        <p:spPr>
          <a:xfrm>
            <a:off x="539552" y="332656"/>
            <a:ext cx="5616624" cy="720080"/>
          </a:xfrm>
        </p:spPr>
        <p:txBody>
          <a:bodyPr/>
          <a:lstStyle/>
          <a:p>
            <a:r>
              <a:rPr lang="en-IN" sz="3600" dirty="0">
                <a:solidFill>
                  <a:srgbClr val="002060"/>
                </a:solidFill>
                <a:latin typeface="Times New Roman" panose="02020603050405020304" pitchFamily="18" charset="0"/>
                <a:cs typeface="Times New Roman" panose="02020603050405020304" pitchFamily="18" charset="0"/>
              </a:rPr>
              <a:t>Book Submission Schedule</a:t>
            </a:r>
          </a:p>
        </p:txBody>
      </p:sp>
      <p:sp>
        <p:nvSpPr>
          <p:cNvPr id="3" name="Subtitle 2">
            <a:extLst>
              <a:ext uri="{FF2B5EF4-FFF2-40B4-BE49-F238E27FC236}">
                <a16:creationId xmlns:a16="http://schemas.microsoft.com/office/drawing/2014/main" id="{402AD1C5-9A61-147C-39EF-8CF0E30C26CE}"/>
              </a:ext>
            </a:extLst>
          </p:cNvPr>
          <p:cNvSpPr>
            <a:spLocks noGrp="1"/>
          </p:cNvSpPr>
          <p:nvPr>
            <p:ph type="subTitle" idx="1"/>
          </p:nvPr>
        </p:nvSpPr>
        <p:spPr>
          <a:xfrm>
            <a:off x="503548" y="1412776"/>
            <a:ext cx="8136904" cy="4536504"/>
          </a:xfrm>
        </p:spPr>
        <p:txBody>
          <a:bodyPr>
            <a:normAutofit/>
          </a:bodyPr>
          <a:lstStyle/>
          <a:p>
            <a:pPr algn="l"/>
            <a:r>
              <a:rPr lang="en-IN" sz="1600" b="1" dirty="0">
                <a:solidFill>
                  <a:schemeClr val="tx1"/>
                </a:solidFill>
                <a:latin typeface="Times New Roman" panose="02020603050405020304" pitchFamily="18" charset="0"/>
                <a:cs typeface="Times New Roman" panose="02020603050405020304" pitchFamily="18" charset="0"/>
              </a:rPr>
              <a:t>As we all know that small students from Pre-Primary &amp; Grade I – II are unable to carry the complete book kit on the first day of school.  Considering this we have planned Book Submission for Pre-Primary &amp; Grade I-II.  </a:t>
            </a:r>
          </a:p>
          <a:p>
            <a:pPr algn="l"/>
            <a:endParaRPr lang="en-IN" sz="1600" b="1" dirty="0">
              <a:solidFill>
                <a:schemeClr val="tx1"/>
              </a:solidFill>
              <a:latin typeface="Times New Roman" panose="02020603050405020304" pitchFamily="18" charset="0"/>
              <a:cs typeface="Times New Roman" panose="02020603050405020304" pitchFamily="18" charset="0"/>
            </a:endParaRPr>
          </a:p>
          <a:p>
            <a:pPr algn="l"/>
            <a:r>
              <a:rPr lang="en-IN" sz="1600" b="1" dirty="0">
                <a:solidFill>
                  <a:schemeClr val="tx1"/>
                </a:solidFill>
                <a:latin typeface="Times New Roman" panose="02020603050405020304" pitchFamily="18" charset="0"/>
                <a:cs typeface="Times New Roman" panose="02020603050405020304" pitchFamily="18" charset="0"/>
              </a:rPr>
              <a:t>Timing: 10:00 am to 2:00 pm</a:t>
            </a:r>
          </a:p>
          <a:p>
            <a:pPr algn="l"/>
            <a:endParaRPr lang="en-IN" sz="1600" b="1" dirty="0">
              <a:solidFill>
                <a:schemeClr val="tx1"/>
              </a:solidFill>
              <a:latin typeface="Times New Roman" panose="02020603050405020304" pitchFamily="18" charset="0"/>
              <a:cs typeface="Times New Roman" panose="02020603050405020304" pitchFamily="18" charset="0"/>
            </a:endParaRPr>
          </a:p>
          <a:p>
            <a:pPr algn="l"/>
            <a:r>
              <a:rPr lang="en-IN" sz="1600" b="1" dirty="0">
                <a:solidFill>
                  <a:schemeClr val="tx1"/>
                </a:solidFill>
                <a:latin typeface="Times New Roman" panose="02020603050405020304" pitchFamily="18" charset="0"/>
                <a:cs typeface="Times New Roman" panose="02020603050405020304" pitchFamily="18" charset="0"/>
              </a:rPr>
              <a:t>Parents need to </a:t>
            </a:r>
            <a:r>
              <a:rPr lang="en-IN" sz="2000" b="1" dirty="0">
                <a:solidFill>
                  <a:schemeClr val="tx1"/>
                </a:solidFill>
                <a:latin typeface="Times New Roman" panose="02020603050405020304" pitchFamily="18" charset="0"/>
                <a:cs typeface="Times New Roman" panose="02020603050405020304" pitchFamily="18" charset="0"/>
              </a:rPr>
              <a:t>label</a:t>
            </a:r>
            <a:r>
              <a:rPr lang="en-IN" sz="1600" b="1" dirty="0">
                <a:solidFill>
                  <a:schemeClr val="tx1"/>
                </a:solidFill>
                <a:latin typeface="Times New Roman" panose="02020603050405020304" pitchFamily="18" charset="0"/>
                <a:cs typeface="Times New Roman" panose="02020603050405020304" pitchFamily="18" charset="0"/>
              </a:rPr>
              <a:t> all the books and other items (including caps) before </a:t>
            </a:r>
            <a:r>
              <a:rPr lang="en-IN" sz="2000" b="1" dirty="0">
                <a:solidFill>
                  <a:schemeClr val="tx1"/>
                </a:solidFill>
                <a:latin typeface="Times New Roman" panose="02020603050405020304" pitchFamily="18" charset="0"/>
                <a:cs typeface="Times New Roman" panose="02020603050405020304" pitchFamily="18" charset="0"/>
              </a:rPr>
              <a:t>submitting</a:t>
            </a:r>
            <a:r>
              <a:rPr lang="en-IN" sz="1400" b="1" dirty="0">
                <a:solidFill>
                  <a:schemeClr val="tx1"/>
                </a:solidFill>
                <a:latin typeface="Times New Roman" panose="02020603050405020304" pitchFamily="18" charset="0"/>
                <a:cs typeface="Times New Roman" panose="02020603050405020304" pitchFamily="18" charset="0"/>
              </a:rPr>
              <a:t>.</a:t>
            </a:r>
          </a:p>
          <a:p>
            <a:pPr algn="l"/>
            <a:endParaRPr lang="en-IN" sz="1600" b="1" dirty="0">
              <a:solidFill>
                <a:schemeClr val="tx1"/>
              </a:solidFill>
              <a:latin typeface="Times New Roman" panose="02020603050405020304" pitchFamily="18" charset="0"/>
              <a:cs typeface="Times New Roman" panose="02020603050405020304" pitchFamily="18" charset="0"/>
            </a:endParaRPr>
          </a:p>
          <a:p>
            <a:pPr algn="l"/>
            <a:r>
              <a:rPr lang="en-IN" sz="1600" b="1" dirty="0">
                <a:solidFill>
                  <a:schemeClr val="tx1"/>
                </a:solidFill>
                <a:latin typeface="Times New Roman" panose="02020603050405020304" pitchFamily="18" charset="0"/>
                <a:cs typeface="Times New Roman" panose="02020603050405020304" pitchFamily="18" charset="0"/>
              </a:rPr>
              <a:t>Dates for book submission of : </a:t>
            </a:r>
          </a:p>
          <a:p>
            <a:pPr algn="l"/>
            <a:r>
              <a:rPr lang="en-IN" sz="1800" b="1" dirty="0">
                <a:solidFill>
                  <a:schemeClr val="tx1"/>
                </a:solidFill>
                <a:latin typeface="Times New Roman" panose="02020603050405020304" pitchFamily="18" charset="0"/>
                <a:cs typeface="Times New Roman" panose="02020603050405020304" pitchFamily="18" charset="0"/>
              </a:rPr>
              <a:t>Pre-primary : 28</a:t>
            </a:r>
            <a:r>
              <a:rPr lang="en-IN" sz="1800" b="1" baseline="30000" dirty="0">
                <a:solidFill>
                  <a:schemeClr val="tx1"/>
                </a:solidFill>
                <a:latin typeface="Times New Roman" panose="02020603050405020304" pitchFamily="18" charset="0"/>
                <a:cs typeface="Times New Roman" panose="02020603050405020304" pitchFamily="18" charset="0"/>
              </a:rPr>
              <a:t>th</a:t>
            </a:r>
            <a:r>
              <a:rPr lang="en-IN" sz="1800" b="1" dirty="0">
                <a:solidFill>
                  <a:schemeClr val="tx1"/>
                </a:solidFill>
                <a:latin typeface="Times New Roman" panose="02020603050405020304" pitchFamily="18" charset="0"/>
                <a:cs typeface="Times New Roman" panose="02020603050405020304" pitchFamily="18" charset="0"/>
              </a:rPr>
              <a:t> , 29</a:t>
            </a:r>
            <a:r>
              <a:rPr lang="en-IN" sz="1800" b="1" baseline="30000" dirty="0">
                <a:solidFill>
                  <a:schemeClr val="tx1"/>
                </a:solidFill>
                <a:latin typeface="Times New Roman" panose="02020603050405020304" pitchFamily="18" charset="0"/>
                <a:cs typeface="Times New Roman" panose="02020603050405020304" pitchFamily="18" charset="0"/>
              </a:rPr>
              <a:t>th</a:t>
            </a:r>
            <a:r>
              <a:rPr lang="en-IN" sz="1800" b="1" dirty="0">
                <a:solidFill>
                  <a:schemeClr val="tx1"/>
                </a:solidFill>
                <a:latin typeface="Times New Roman" panose="02020603050405020304" pitchFamily="18" charset="0"/>
                <a:cs typeface="Times New Roman" panose="02020603050405020304" pitchFamily="18" charset="0"/>
              </a:rPr>
              <a:t> JUNE (Friday &amp; Saturday)</a:t>
            </a:r>
          </a:p>
          <a:p>
            <a:pPr algn="l"/>
            <a:r>
              <a:rPr lang="en-IN" sz="1800" b="1" dirty="0">
                <a:solidFill>
                  <a:schemeClr val="tx1"/>
                </a:solidFill>
                <a:latin typeface="Times New Roman" panose="02020603050405020304" pitchFamily="18" charset="0"/>
                <a:cs typeface="Times New Roman" panose="02020603050405020304" pitchFamily="18" charset="0"/>
              </a:rPr>
              <a:t>Grade I : 21</a:t>
            </a:r>
            <a:r>
              <a:rPr lang="en-IN" sz="1800" b="1" baseline="30000" dirty="0">
                <a:solidFill>
                  <a:schemeClr val="tx1"/>
                </a:solidFill>
                <a:latin typeface="Times New Roman" panose="02020603050405020304" pitchFamily="18" charset="0"/>
                <a:cs typeface="Times New Roman" panose="02020603050405020304" pitchFamily="18" charset="0"/>
              </a:rPr>
              <a:t>st</a:t>
            </a:r>
            <a:r>
              <a:rPr lang="en-IN" sz="1800" b="1" dirty="0">
                <a:solidFill>
                  <a:schemeClr val="tx1"/>
                </a:solidFill>
                <a:latin typeface="Times New Roman" panose="02020603050405020304" pitchFamily="18" charset="0"/>
                <a:cs typeface="Times New Roman" panose="02020603050405020304" pitchFamily="18" charset="0"/>
              </a:rPr>
              <a:t> ,24</a:t>
            </a:r>
            <a:r>
              <a:rPr lang="en-IN" sz="1800" b="1" baseline="30000" dirty="0">
                <a:solidFill>
                  <a:schemeClr val="tx1"/>
                </a:solidFill>
                <a:latin typeface="Times New Roman" panose="02020603050405020304" pitchFamily="18" charset="0"/>
                <a:cs typeface="Times New Roman" panose="02020603050405020304" pitchFamily="18" charset="0"/>
              </a:rPr>
              <a:t>th</a:t>
            </a:r>
            <a:r>
              <a:rPr lang="en-IN" sz="1800" b="1" dirty="0">
                <a:solidFill>
                  <a:schemeClr val="tx1"/>
                </a:solidFill>
                <a:latin typeface="Times New Roman" panose="02020603050405020304" pitchFamily="18" charset="0"/>
                <a:cs typeface="Times New Roman" panose="02020603050405020304" pitchFamily="18" charset="0"/>
              </a:rPr>
              <a:t> , 25</a:t>
            </a:r>
            <a:r>
              <a:rPr lang="en-IN" sz="1800" b="1" baseline="30000" dirty="0">
                <a:solidFill>
                  <a:schemeClr val="tx1"/>
                </a:solidFill>
                <a:latin typeface="Times New Roman" panose="02020603050405020304" pitchFamily="18" charset="0"/>
                <a:cs typeface="Times New Roman" panose="02020603050405020304" pitchFamily="18" charset="0"/>
              </a:rPr>
              <a:t>th</a:t>
            </a:r>
            <a:r>
              <a:rPr lang="en-IN" sz="1800" b="1" dirty="0">
                <a:solidFill>
                  <a:schemeClr val="tx1"/>
                </a:solidFill>
                <a:latin typeface="Times New Roman" panose="02020603050405020304" pitchFamily="18" charset="0"/>
                <a:cs typeface="Times New Roman" panose="02020603050405020304" pitchFamily="18" charset="0"/>
              </a:rPr>
              <a:t> , 26</a:t>
            </a:r>
            <a:r>
              <a:rPr lang="en-IN" sz="1800" b="1" baseline="30000" dirty="0">
                <a:solidFill>
                  <a:schemeClr val="tx1"/>
                </a:solidFill>
                <a:latin typeface="Times New Roman" panose="02020603050405020304" pitchFamily="18" charset="0"/>
                <a:cs typeface="Times New Roman" panose="02020603050405020304" pitchFamily="18" charset="0"/>
              </a:rPr>
              <a:t>th</a:t>
            </a:r>
            <a:r>
              <a:rPr lang="en-IN" sz="1800" b="1" dirty="0">
                <a:solidFill>
                  <a:schemeClr val="tx1"/>
                </a:solidFill>
                <a:latin typeface="Times New Roman" panose="02020603050405020304" pitchFamily="18" charset="0"/>
                <a:cs typeface="Times New Roman" panose="02020603050405020304" pitchFamily="18" charset="0"/>
              </a:rPr>
              <a:t> JUNE (Friday, Monday, Tuesday &amp; Wednesday)</a:t>
            </a:r>
          </a:p>
          <a:p>
            <a:pPr algn="l"/>
            <a:r>
              <a:rPr lang="en-IN" sz="1800" b="1" dirty="0">
                <a:solidFill>
                  <a:schemeClr val="tx1"/>
                </a:solidFill>
                <a:latin typeface="Times New Roman" panose="02020603050405020304" pitchFamily="18" charset="0"/>
                <a:cs typeface="Times New Roman" panose="02020603050405020304" pitchFamily="18" charset="0"/>
              </a:rPr>
              <a:t>Grade II : 21</a:t>
            </a:r>
            <a:r>
              <a:rPr lang="en-IN" sz="1800" b="1" baseline="30000" dirty="0">
                <a:solidFill>
                  <a:schemeClr val="tx1"/>
                </a:solidFill>
                <a:latin typeface="Times New Roman" panose="02020603050405020304" pitchFamily="18" charset="0"/>
                <a:cs typeface="Times New Roman" panose="02020603050405020304" pitchFamily="18" charset="0"/>
              </a:rPr>
              <a:t>st</a:t>
            </a:r>
            <a:r>
              <a:rPr lang="en-IN" sz="1800" b="1" dirty="0">
                <a:solidFill>
                  <a:schemeClr val="tx1"/>
                </a:solidFill>
                <a:latin typeface="Times New Roman" panose="02020603050405020304" pitchFamily="18" charset="0"/>
                <a:cs typeface="Times New Roman" panose="02020603050405020304" pitchFamily="18" charset="0"/>
              </a:rPr>
              <a:t>, 24</a:t>
            </a:r>
            <a:r>
              <a:rPr lang="en-IN" sz="1800" b="1" baseline="30000" dirty="0">
                <a:solidFill>
                  <a:schemeClr val="tx1"/>
                </a:solidFill>
                <a:latin typeface="Times New Roman" panose="02020603050405020304" pitchFamily="18" charset="0"/>
                <a:cs typeface="Times New Roman" panose="02020603050405020304" pitchFamily="18" charset="0"/>
              </a:rPr>
              <a:t>th</a:t>
            </a:r>
            <a:r>
              <a:rPr lang="en-IN" sz="1800" b="1" dirty="0">
                <a:solidFill>
                  <a:schemeClr val="tx1"/>
                </a:solidFill>
                <a:latin typeface="Times New Roman" panose="02020603050405020304" pitchFamily="18" charset="0"/>
                <a:cs typeface="Times New Roman" panose="02020603050405020304" pitchFamily="18" charset="0"/>
              </a:rPr>
              <a:t> , 25</a:t>
            </a:r>
            <a:r>
              <a:rPr lang="en-IN" sz="1800" b="1" baseline="30000" dirty="0">
                <a:solidFill>
                  <a:schemeClr val="tx1"/>
                </a:solidFill>
                <a:latin typeface="Times New Roman" panose="02020603050405020304" pitchFamily="18" charset="0"/>
                <a:cs typeface="Times New Roman" panose="02020603050405020304" pitchFamily="18" charset="0"/>
              </a:rPr>
              <a:t>th</a:t>
            </a:r>
            <a:r>
              <a:rPr lang="en-IN" sz="1800" b="1" dirty="0">
                <a:solidFill>
                  <a:schemeClr val="tx1"/>
                </a:solidFill>
                <a:latin typeface="Times New Roman" panose="02020603050405020304" pitchFamily="18" charset="0"/>
                <a:cs typeface="Times New Roman" panose="02020603050405020304" pitchFamily="18" charset="0"/>
              </a:rPr>
              <a:t>, 26</a:t>
            </a:r>
            <a:r>
              <a:rPr lang="en-IN" sz="1800" b="1" baseline="30000" dirty="0">
                <a:solidFill>
                  <a:schemeClr val="tx1"/>
                </a:solidFill>
                <a:latin typeface="Times New Roman" panose="02020603050405020304" pitchFamily="18" charset="0"/>
                <a:cs typeface="Times New Roman" panose="02020603050405020304" pitchFamily="18" charset="0"/>
              </a:rPr>
              <a:t>th</a:t>
            </a:r>
            <a:r>
              <a:rPr lang="en-IN" sz="1800" b="1" dirty="0">
                <a:solidFill>
                  <a:schemeClr val="tx1"/>
                </a:solidFill>
                <a:latin typeface="Times New Roman" panose="02020603050405020304" pitchFamily="18" charset="0"/>
                <a:cs typeface="Times New Roman" panose="02020603050405020304" pitchFamily="18" charset="0"/>
              </a:rPr>
              <a:t> JUNE (Friday, Monday, Tuesday &amp; Wednesday)</a:t>
            </a:r>
          </a:p>
          <a:p>
            <a:pPr algn="l"/>
            <a:endParaRPr lang="en-IN" sz="1800" b="1" dirty="0">
              <a:solidFill>
                <a:schemeClr val="tx1"/>
              </a:solidFill>
              <a:latin typeface="Times New Roman" panose="02020603050405020304" pitchFamily="18" charset="0"/>
              <a:cs typeface="Times New Roman" panose="02020603050405020304" pitchFamily="18" charset="0"/>
            </a:endParaRPr>
          </a:p>
          <a:p>
            <a:endParaRPr lang="en-IN" dirty="0"/>
          </a:p>
        </p:txBody>
      </p:sp>
      <p:sp>
        <p:nvSpPr>
          <p:cNvPr id="4" name="Slide Number Placeholder 3"/>
          <p:cNvSpPr>
            <a:spLocks noGrp="1"/>
          </p:cNvSpPr>
          <p:nvPr>
            <p:ph type="sldNum" sz="quarter" idx="12"/>
          </p:nvPr>
        </p:nvSpPr>
        <p:spPr/>
        <p:txBody>
          <a:bodyPr/>
          <a:lstStyle/>
          <a:p>
            <a:fld id="{4F1023B6-41B5-48C9-9D42-011F14A99E8D}" type="slidenum">
              <a:rPr lang="en-IN" smtClean="0"/>
              <a:pPr/>
              <a:t>129</a:t>
            </a:fld>
            <a:endParaRPr lang="en-IN"/>
          </a:p>
        </p:txBody>
      </p:sp>
    </p:spTree>
    <p:extLst>
      <p:ext uri="{BB962C8B-B14F-4D97-AF65-F5344CB8AC3E}">
        <p14:creationId xmlns:p14="http://schemas.microsoft.com/office/powerpoint/2010/main" val="1461743962"/>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
</file>

<file path=ppt/slides/slide13.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id="8" name="TextBox 7"/>
          <p:cNvSpPr txBox="1"/>
          <p:nvPr/>
        </p:nvSpPr>
        <p:spPr>
          <a:xfrm>
            <a:off x="1005491" y="4751912"/>
            <a:ext cx="2286000" cy="923330"/>
          </a:xfrm>
          <a:prstGeom prst="rect">
            <a:avLst/>
          </a:prstGeom>
          <a:noFill/>
        </p:spPr>
        <p:txBody>
          <a:bodyPr rtlCol="0" wrap="square">
            <a:spAutoFit/>
          </a:bodyPr>
          <a:lstStyle/>
          <a:p>
            <a:pPr algn="ctr"/>
            <a:endParaRPr b="1" dirty="0" lang="en-IN" sz="1350">
              <a:latin charset="0" panose="02020603050405020304" pitchFamily="18" typeface="Times New Roman"/>
              <a:cs charset="0" panose="02020603050405020304" pitchFamily="18" typeface="Times New Roman"/>
            </a:endParaRPr>
          </a:p>
          <a:p>
            <a:pPr algn="ctr"/>
            <a:r>
              <a:rPr b="1" dirty="0" lang="en-IN" sz="1350">
                <a:solidFill>
                  <a:srgbClr val="002060"/>
                </a:solidFill>
                <a:latin charset="0" panose="02020603050405020304" pitchFamily="18" typeface="Times New Roman"/>
                <a:cs charset="0" panose="02020603050405020304" pitchFamily="18" typeface="Times New Roman"/>
              </a:rPr>
              <a:t>FCA Mr. Girish </a:t>
            </a:r>
            <a:r>
              <a:rPr b="1" dirty="0" err="1" lang="en-IN" sz="1350">
                <a:solidFill>
                  <a:srgbClr val="002060"/>
                </a:solidFill>
                <a:latin charset="0" panose="02020603050405020304" pitchFamily="18" typeface="Times New Roman"/>
                <a:cs charset="0" panose="02020603050405020304" pitchFamily="18" typeface="Times New Roman"/>
              </a:rPr>
              <a:t>Malpani</a:t>
            </a:r>
            <a:endParaRPr b="1" dirty="0" lang="en-IN" sz="1350">
              <a:solidFill>
                <a:srgbClr val="002060"/>
              </a:solidFill>
              <a:latin charset="0" panose="02020603050405020304" pitchFamily="18" typeface="Times New Roman"/>
              <a:cs charset="0" panose="02020603050405020304" pitchFamily="18" typeface="Times New Roman"/>
            </a:endParaRPr>
          </a:p>
          <a:p>
            <a:pPr algn="ctr"/>
            <a:r>
              <a:rPr b="1" dirty="0" lang="en-IN" sz="1350">
                <a:solidFill>
                  <a:srgbClr val="002060"/>
                </a:solidFill>
                <a:latin charset="0" panose="02020603050405020304" pitchFamily="18" typeface="Times New Roman"/>
                <a:cs charset="0" panose="02020603050405020304" pitchFamily="18" typeface="Times New Roman"/>
              </a:rPr>
              <a:t>DIRECTOR</a:t>
            </a:r>
          </a:p>
          <a:p>
            <a:endParaRPr dirty="0" lang="en-US" sz="1350"/>
          </a:p>
        </p:txBody>
      </p:sp>
      <p:pic>
        <p:nvPicPr>
          <p:cNvPr descr="http://www.mountliteraghogali.com/Assets/Images/chairman.png" id="12" name="Picture 11"/>
          <p:cNvPicPr/>
          <p:nvPr/>
        </p:nvPicPr>
        <p:blipFill>
          <a:blip r:embed="rId2"/>
          <a:srcRect/>
          <a:stretch>
            <a:fillRect/>
          </a:stretch>
        </p:blipFill>
        <p:spPr bwMode="auto">
          <a:xfrm>
            <a:off x="3748383" y="1162978"/>
            <a:ext cx="1190031" cy="1180552"/>
          </a:xfrm>
          <a:prstGeom prst="rect">
            <a:avLst/>
          </a:prstGeom>
          <a:ln cap="sq" cmpd="thickThin" w="88900">
            <a:solidFill>
              <a:srgbClr val="000000"/>
            </a:solidFill>
            <a:prstDash val="solid"/>
            <a:miter lim="800000"/>
          </a:ln>
          <a:effectLst>
            <a:innerShdw blurRad="76200">
              <a:srgbClr val="000000"/>
            </a:innerShdw>
          </a:effectLst>
        </p:spPr>
      </p:pic>
      <p:sp>
        <p:nvSpPr>
          <p:cNvPr id="13" name="TextBox 12"/>
          <p:cNvSpPr txBox="1"/>
          <p:nvPr/>
        </p:nvSpPr>
        <p:spPr>
          <a:xfrm>
            <a:off x="2426396" y="2200192"/>
            <a:ext cx="4032402" cy="784830"/>
          </a:xfrm>
          <a:prstGeom prst="rect">
            <a:avLst/>
          </a:prstGeom>
          <a:noFill/>
        </p:spPr>
        <p:txBody>
          <a:bodyPr rtlCol="0" wrap="square">
            <a:spAutoFit/>
          </a:bodyPr>
          <a:lstStyle/>
          <a:p>
            <a:pPr algn="ctr"/>
            <a:endParaRPr b="1" dirty="0" lang="en-IN" sz="1500">
              <a:latin charset="0" panose="02020603050405020304" pitchFamily="18" typeface="Times New Roman"/>
              <a:cs charset="0" panose="02020603050405020304" pitchFamily="18" typeface="Times New Roman"/>
            </a:endParaRPr>
          </a:p>
          <a:p>
            <a:pPr algn="ctr"/>
            <a:r>
              <a:rPr b="1" dirty="0" lang="en-IN" sz="1500">
                <a:solidFill>
                  <a:srgbClr val="002060"/>
                </a:solidFill>
                <a:latin charset="0" panose="02020603050405020304" pitchFamily="18" typeface="Times New Roman"/>
                <a:cs charset="0" panose="02020603050405020304" pitchFamily="18" typeface="Times New Roman"/>
              </a:rPr>
              <a:t>Hon’ble Shri </a:t>
            </a:r>
            <a:r>
              <a:rPr b="1" dirty="0" err="1" lang="en-IN" sz="1500">
                <a:solidFill>
                  <a:srgbClr val="002060"/>
                </a:solidFill>
                <a:latin charset="0" panose="02020603050405020304" pitchFamily="18" typeface="Times New Roman"/>
                <a:cs charset="0" panose="02020603050405020304" pitchFamily="18" typeface="Times New Roman"/>
              </a:rPr>
              <a:t>Poonamchand</a:t>
            </a:r>
            <a:r>
              <a:rPr b="1" dirty="0" lang="en-IN" sz="1500">
                <a:solidFill>
                  <a:srgbClr val="002060"/>
                </a:solidFill>
                <a:latin charset="0" panose="02020603050405020304" pitchFamily="18" typeface="Times New Roman"/>
                <a:cs charset="0" panose="02020603050405020304" pitchFamily="18" typeface="Times New Roman"/>
              </a:rPr>
              <a:t> Ji </a:t>
            </a:r>
            <a:r>
              <a:rPr b="1" dirty="0" err="1" lang="en-IN" sz="1500">
                <a:solidFill>
                  <a:srgbClr val="002060"/>
                </a:solidFill>
                <a:latin charset="0" panose="02020603050405020304" pitchFamily="18" typeface="Times New Roman"/>
                <a:cs charset="0" panose="02020603050405020304" pitchFamily="18" typeface="Times New Roman"/>
              </a:rPr>
              <a:t>Malu</a:t>
            </a:r>
            <a:endParaRPr b="1" dirty="0" lang="en-IN" sz="1500">
              <a:solidFill>
                <a:srgbClr val="002060"/>
              </a:solidFill>
              <a:latin charset="0" panose="02020603050405020304" pitchFamily="18" typeface="Times New Roman"/>
              <a:cs charset="0" panose="02020603050405020304" pitchFamily="18" typeface="Times New Roman"/>
            </a:endParaRPr>
          </a:p>
          <a:p>
            <a:pPr algn="ctr"/>
            <a:r>
              <a:rPr b="1" dirty="0" lang="en-IN" sz="1500">
                <a:solidFill>
                  <a:srgbClr val="002060"/>
                </a:solidFill>
                <a:latin charset="0" panose="02020603050405020304" pitchFamily="18" typeface="Times New Roman"/>
                <a:cs charset="0" panose="02020603050405020304" pitchFamily="18" typeface="Times New Roman"/>
              </a:rPr>
              <a:t>CHAIRMAN</a:t>
            </a:r>
            <a:endParaRPr b="1" dirty="0" lang="en-US" sz="1500">
              <a:solidFill>
                <a:srgbClr val="002060"/>
              </a:solidFill>
              <a:latin charset="0" panose="02020603050405020304" pitchFamily="18" typeface="Times New Roman"/>
              <a:cs charset="0" panose="02020603050405020304" pitchFamily="18" typeface="Times New Roman"/>
            </a:endParaRPr>
          </a:p>
        </p:txBody>
      </p:sp>
      <p:sp>
        <p:nvSpPr>
          <p:cNvPr id="14" name="Slide Number Placeholder 13"/>
          <p:cNvSpPr>
            <a:spLocks noGrp="1"/>
          </p:cNvSpPr>
          <p:nvPr>
            <p:ph idx="12" sz="quarter" type="sldNum"/>
          </p:nvPr>
        </p:nvSpPr>
        <p:spPr/>
        <p:txBody>
          <a:bodyPr/>
          <a:lstStyle/>
          <a:p>
            <a:fld id="{62717196-B844-4648-AC1D-BF6D2EAB5669}" type="slidenum">
              <a:rPr lang="en-US" smtClean="0"/>
              <a:pPr/>
              <a:t>13</a:t>
            </a:fld>
            <a:endParaRPr lang="en-US"/>
          </a:p>
        </p:txBody>
      </p:sp>
      <p:sp>
        <p:nvSpPr>
          <p:cNvPr id="6" name="Rectangle 5"/>
          <p:cNvSpPr/>
          <p:nvPr/>
        </p:nvSpPr>
        <p:spPr>
          <a:xfrm>
            <a:off x="2338181" y="4944507"/>
            <a:ext cx="3429000" cy="507831"/>
          </a:xfrm>
          <a:prstGeom prst="rect">
            <a:avLst/>
          </a:prstGeom>
        </p:spPr>
        <p:txBody>
          <a:bodyPr>
            <a:spAutoFit/>
          </a:bodyPr>
          <a:lstStyle/>
          <a:p>
            <a:pPr algn="ctr"/>
            <a:r>
              <a:rPr b="1" dirty="0" lang="en-IN" sz="1350">
                <a:solidFill>
                  <a:srgbClr val="002060"/>
                </a:solidFill>
                <a:latin charset="0" panose="02020603050405020304" pitchFamily="18" typeface="Times New Roman"/>
                <a:cs charset="0" panose="02020603050405020304" pitchFamily="18" typeface="Times New Roman"/>
              </a:rPr>
              <a:t>Adv. </a:t>
            </a:r>
            <a:r>
              <a:rPr b="1" dirty="0" err="1" lang="en-IN" sz="1350">
                <a:solidFill>
                  <a:srgbClr val="002060"/>
                </a:solidFill>
                <a:latin charset="0" panose="02020603050405020304" pitchFamily="18" typeface="Times New Roman"/>
                <a:cs charset="0" panose="02020603050405020304" pitchFamily="18" typeface="Times New Roman"/>
              </a:rPr>
              <a:t>Nishant</a:t>
            </a:r>
            <a:r>
              <a:rPr b="1" dirty="0" lang="en-IN" sz="1350">
                <a:solidFill>
                  <a:srgbClr val="002060"/>
                </a:solidFill>
                <a:latin charset="0" panose="02020603050405020304" pitchFamily="18" typeface="Times New Roman"/>
                <a:cs charset="0" panose="02020603050405020304" pitchFamily="18" typeface="Times New Roman"/>
              </a:rPr>
              <a:t> Gandhi</a:t>
            </a:r>
          </a:p>
          <a:p>
            <a:pPr algn="ctr"/>
            <a:r>
              <a:rPr b="1" dirty="0" lang="en-IN" sz="1350">
                <a:solidFill>
                  <a:srgbClr val="002060"/>
                </a:solidFill>
                <a:latin charset="0" panose="02020603050405020304" pitchFamily="18" typeface="Times New Roman"/>
                <a:cs charset="0" panose="02020603050405020304" pitchFamily="18" typeface="Times New Roman"/>
              </a:rPr>
              <a:t>DIRECTOR</a:t>
            </a:r>
          </a:p>
        </p:txBody>
      </p:sp>
      <p:sp>
        <p:nvSpPr>
          <p:cNvPr id="7" name="Rectangle 6"/>
          <p:cNvSpPr/>
          <p:nvPr/>
        </p:nvSpPr>
        <p:spPr>
          <a:xfrm>
            <a:off x="3943350" y="4931836"/>
            <a:ext cx="3429000" cy="715581"/>
          </a:xfrm>
          <a:prstGeom prst="rect">
            <a:avLst/>
          </a:prstGeom>
        </p:spPr>
        <p:txBody>
          <a:bodyPr>
            <a:spAutoFit/>
          </a:bodyPr>
          <a:lstStyle/>
          <a:p>
            <a:pPr algn="ctr"/>
            <a:r>
              <a:rPr b="1" dirty="0" lang="en-IN" sz="1350">
                <a:solidFill>
                  <a:srgbClr val="002060"/>
                </a:solidFill>
                <a:latin charset="0" panose="02020603050405020304" pitchFamily="18" typeface="Times New Roman"/>
                <a:cs charset="0" panose="02020603050405020304" pitchFamily="18" typeface="Times New Roman"/>
              </a:rPr>
              <a:t>Mr. </a:t>
            </a:r>
            <a:r>
              <a:rPr b="1" dirty="0" err="1" lang="en-IN" sz="1350">
                <a:solidFill>
                  <a:srgbClr val="002060"/>
                </a:solidFill>
                <a:latin charset="0" panose="02020603050405020304" pitchFamily="18" typeface="Times New Roman"/>
                <a:cs charset="0" panose="02020603050405020304" pitchFamily="18" typeface="Times New Roman"/>
              </a:rPr>
              <a:t>Sushil</a:t>
            </a:r>
            <a:r>
              <a:rPr b="1" dirty="0" lang="en-IN" sz="1350">
                <a:solidFill>
                  <a:srgbClr val="002060"/>
                </a:solidFill>
                <a:latin charset="0" panose="02020603050405020304" pitchFamily="18" typeface="Times New Roman"/>
                <a:cs charset="0" panose="02020603050405020304" pitchFamily="18" typeface="Times New Roman"/>
              </a:rPr>
              <a:t> </a:t>
            </a:r>
            <a:r>
              <a:rPr b="1" dirty="0" err="1" lang="en-IN" sz="1350">
                <a:solidFill>
                  <a:srgbClr val="002060"/>
                </a:solidFill>
                <a:latin charset="0" panose="02020603050405020304" pitchFamily="18" typeface="Times New Roman"/>
                <a:cs charset="0" panose="02020603050405020304" pitchFamily="18" typeface="Times New Roman"/>
              </a:rPr>
              <a:t>Soni</a:t>
            </a:r>
            <a:endParaRPr b="1" dirty="0" lang="en-IN" sz="1350">
              <a:solidFill>
                <a:srgbClr val="002060"/>
              </a:solidFill>
              <a:latin charset="0" panose="02020603050405020304" pitchFamily="18" typeface="Times New Roman"/>
              <a:cs charset="0" panose="02020603050405020304" pitchFamily="18" typeface="Times New Roman"/>
            </a:endParaRPr>
          </a:p>
          <a:p>
            <a:pPr algn="ctr"/>
            <a:r>
              <a:rPr b="1" dirty="0" lang="en-IN" sz="1350">
                <a:solidFill>
                  <a:srgbClr val="002060"/>
                </a:solidFill>
                <a:latin charset="0" panose="02020603050405020304" pitchFamily="18" typeface="Times New Roman"/>
                <a:cs charset="0" panose="02020603050405020304" pitchFamily="18" typeface="Times New Roman"/>
              </a:rPr>
              <a:t>DIRECTOR</a:t>
            </a:r>
          </a:p>
          <a:p>
            <a:pPr algn="ctr"/>
            <a:endParaRPr dirty="0" lang="en-IN" sz="1350">
              <a:solidFill>
                <a:srgbClr val="0177B5"/>
              </a:solidFill>
              <a:latin typeface="Raleway"/>
            </a:endParaRPr>
          </a:p>
        </p:txBody>
      </p:sp>
      <p:sp>
        <p:nvSpPr>
          <p:cNvPr id="9" name="Rectangle 8"/>
          <p:cNvSpPr/>
          <p:nvPr/>
        </p:nvSpPr>
        <p:spPr>
          <a:xfrm>
            <a:off x="6489717" y="4914905"/>
            <a:ext cx="1511284" cy="507831"/>
          </a:xfrm>
          <a:prstGeom prst="rect">
            <a:avLst/>
          </a:prstGeom>
        </p:spPr>
        <p:txBody>
          <a:bodyPr wrap="square">
            <a:spAutoFit/>
          </a:bodyPr>
          <a:lstStyle/>
          <a:p>
            <a:pPr algn="ctr"/>
            <a:r>
              <a:rPr b="1" dirty="0" lang="en-IN" sz="1350">
                <a:solidFill>
                  <a:srgbClr val="002060"/>
                </a:solidFill>
                <a:latin charset="0" panose="02020603050405020304" pitchFamily="18" typeface="Times New Roman"/>
                <a:cs charset="0" panose="02020603050405020304" pitchFamily="18" typeface="Times New Roman"/>
              </a:rPr>
              <a:t>Mr. Sanjay </a:t>
            </a:r>
            <a:r>
              <a:rPr b="1" dirty="0" err="1" lang="en-IN" sz="1350">
                <a:solidFill>
                  <a:srgbClr val="002060"/>
                </a:solidFill>
                <a:latin charset="0" panose="02020603050405020304" pitchFamily="18" typeface="Times New Roman"/>
                <a:cs charset="0" panose="02020603050405020304" pitchFamily="18" typeface="Times New Roman"/>
              </a:rPr>
              <a:t>Malu</a:t>
            </a:r>
            <a:endParaRPr b="1" dirty="0" lang="en-IN" sz="1350">
              <a:solidFill>
                <a:srgbClr val="002060"/>
              </a:solidFill>
              <a:latin charset="0" panose="02020603050405020304" pitchFamily="18" typeface="Times New Roman"/>
              <a:cs charset="0" panose="02020603050405020304" pitchFamily="18" typeface="Times New Roman"/>
            </a:endParaRPr>
          </a:p>
          <a:p>
            <a:pPr algn="ctr"/>
            <a:r>
              <a:rPr b="1" dirty="0" lang="en-IN" sz="1350">
                <a:solidFill>
                  <a:srgbClr val="002060"/>
                </a:solidFill>
                <a:latin charset="0" panose="02020603050405020304" pitchFamily="18" typeface="Times New Roman"/>
                <a:cs charset="0" panose="02020603050405020304" pitchFamily="18" typeface="Times New Roman"/>
              </a:rPr>
              <a:t>DIRECTOR</a:t>
            </a:r>
          </a:p>
        </p:txBody>
      </p:sp>
      <p:sp>
        <p:nvSpPr>
          <p:cNvPr id="10" name="Rectangle 9"/>
          <p:cNvSpPr/>
          <p:nvPr/>
        </p:nvSpPr>
        <p:spPr>
          <a:xfrm>
            <a:off x="2888450" y="487859"/>
            <a:ext cx="2909899" cy="507831"/>
          </a:xfrm>
          <a:prstGeom prst="rect">
            <a:avLst/>
          </a:prstGeom>
        </p:spPr>
        <p:txBody>
          <a:bodyPr wrap="none">
            <a:spAutoFit/>
          </a:bodyPr>
          <a:lstStyle/>
          <a:p>
            <a:r>
              <a:rPr b="1" dirty="0" lang="en-IN" sz="2700">
                <a:solidFill>
                  <a:srgbClr val="002060"/>
                </a:solidFill>
                <a:latin charset="0" panose="02020603050405020304" pitchFamily="18" typeface="Times New Roman"/>
                <a:cs charset="0" panose="02020603050405020304" pitchFamily="18" typeface="Times New Roman"/>
              </a:rPr>
              <a:t>Our Management </a:t>
            </a:r>
            <a:endParaRPr b="1" dirty="0" lang="en-IN" sz="2700">
              <a:solidFill>
                <a:srgbClr val="002060"/>
              </a:solidFill>
            </a:endParaRPr>
          </a:p>
        </p:txBody>
      </p:sp>
      <p:pic>
        <p:nvPicPr>
          <p:cNvPr id="18" name="Picture 17"/>
          <p:cNvPicPr>
            <a:picLocks noChangeAspect="1"/>
          </p:cNvPicPr>
          <p:nvPr/>
        </p:nvPicPr>
        <p:blipFill>
          <a:blip cstate="print" r:embed="rId3"/>
          <a:stretch>
            <a:fillRect/>
          </a:stretch>
        </p:blipFill>
        <p:spPr>
          <a:xfrm>
            <a:off x="1281820" y="3303256"/>
            <a:ext cx="1385180" cy="1418347"/>
          </a:xfrm>
          <a:prstGeom prst="rect">
            <a:avLst/>
          </a:prstGeom>
          <a:ln cap="sq" cmpd="thickThin" w="88900">
            <a:solidFill>
              <a:srgbClr val="000000"/>
            </a:solidFill>
            <a:prstDash val="solid"/>
            <a:miter lim="800000"/>
          </a:ln>
          <a:effectLst>
            <a:innerShdw blurRad="76200">
              <a:srgbClr val="000000"/>
            </a:innerShdw>
          </a:effectLst>
        </p:spPr>
      </p:pic>
      <p:pic>
        <p:nvPicPr>
          <p:cNvPr id="21" name="Picture 20"/>
          <p:cNvPicPr>
            <a:picLocks noChangeAspect="1"/>
          </p:cNvPicPr>
          <p:nvPr/>
        </p:nvPicPr>
        <p:blipFill>
          <a:blip cstate="print" r:embed="rId4">
            <a:extLst>
              <a:ext uri="{28A0092B-C50C-407E-A947-70E740481C1C}">
                <a14:useLocalDpi xmlns:a14="http://schemas.microsoft.com/office/drawing/2010/main" val="0"/>
              </a:ext>
            </a:extLst>
          </a:blip>
          <a:stretch>
            <a:fillRect/>
          </a:stretch>
        </p:blipFill>
        <p:spPr>
          <a:xfrm>
            <a:off x="4938414" y="3299870"/>
            <a:ext cx="1392124" cy="1436887"/>
          </a:xfrm>
          <a:prstGeom prst="rect">
            <a:avLst/>
          </a:prstGeom>
          <a:ln cap="sq" cmpd="thickThin" w="88900">
            <a:solidFill>
              <a:srgbClr val="000000"/>
            </a:solidFill>
            <a:prstDash val="solid"/>
            <a:miter lim="800000"/>
          </a:ln>
          <a:effectLst>
            <a:innerShdw blurRad="76200">
              <a:srgbClr val="000000"/>
            </a:innerShdw>
          </a:effectLst>
        </p:spPr>
      </p:pic>
      <p:pic>
        <p:nvPicPr>
          <p:cNvPr id="22" name="Picture 21"/>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757064" y="3297293"/>
            <a:ext cx="1415336" cy="1481087"/>
          </a:xfrm>
          <a:prstGeom prst="rect">
            <a:avLst/>
          </a:prstGeom>
          <a:ln cap="sq" cmpd="thickThin" w="88900">
            <a:solidFill>
              <a:srgbClr val="000000"/>
            </a:solidFill>
            <a:prstDash val="solid"/>
            <a:miter lim="800000"/>
          </a:ln>
          <a:effectLst>
            <a:innerShdw blurRad="76200">
              <a:srgbClr val="000000"/>
            </a:innerShdw>
          </a:effectLst>
        </p:spPr>
      </p:pic>
      <p:pic>
        <p:nvPicPr>
          <p:cNvPr id="16" name="Picture 15"/>
          <p:cNvPicPr>
            <a:picLocks noChangeAspect="1"/>
          </p:cNvPicPr>
          <p:nvPr/>
        </p:nvPicPr>
        <p:blipFill rotWithShape="1">
          <a:blip cstate="print" r:embed="rId6">
            <a:extLst>
              <a:ext uri="{28A0092B-C50C-407E-A947-70E740481C1C}">
                <a14:useLocalDpi xmlns:a14="http://schemas.microsoft.com/office/drawing/2010/main" val="0"/>
              </a:ext>
            </a:extLst>
          </a:blip>
          <a:srcRect b="82" l="297" r="185" t="247"/>
          <a:stretch>
            <a:fillRect/>
          </a:stretch>
        </p:blipFill>
        <p:spPr>
          <a:xfrm>
            <a:off x="3209598" y="3291976"/>
            <a:ext cx="1362402" cy="1457452"/>
          </a:xfrm>
          <a:prstGeom prst="rect">
            <a:avLst/>
          </a:prstGeom>
          <a:ln cap="sq" cmpd="thickThin" w="88900">
            <a:solidFill>
              <a:srgbClr val="000000"/>
            </a:solidFill>
            <a:prstDash val="solid"/>
            <a:miter lim="800000"/>
          </a:ln>
          <a:effectLst>
            <a:innerShdw blurRad="76200">
              <a:srgbClr val="000000"/>
            </a:innerShdw>
          </a:effectLst>
        </p:spPr>
      </p:pic>
      <p:pic>
        <p:nvPicPr>
          <p:cNvPr descr="add.jpg" id="17" name="Picture 16"/>
          <p:cNvPicPr>
            <a:picLocks noChangeAspect="1"/>
          </p:cNvPicPr>
          <p:nvPr/>
        </p:nvPicPr>
        <p:blipFill>
          <a:blip r:embed="rId7"/>
          <a:stretch>
            <a:fillRect/>
          </a:stretch>
        </p:blipFill>
        <p:spPr>
          <a:xfrm>
            <a:off x="0" y="5949280"/>
            <a:ext cx="9144000" cy="908720"/>
          </a:xfrm>
          <a:prstGeom prst="rect">
            <a:avLst/>
          </a:prstGeom>
        </p:spPr>
      </p:pic>
    </p:spTree>
    <p:extLst>
      <p:ext uri="{BB962C8B-B14F-4D97-AF65-F5344CB8AC3E}">
        <p14:creationId xmlns:p14="http://schemas.microsoft.com/office/powerpoint/2010/main" val="40341715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advClick="0" p14:dur="6000" spd="slow">
        <p15:prstTrans prst="curtains"/>
      </p:transition>
    </mc:Choice>
    <mc:Fallback xmlns="">
      <p:transition advClick="0" spd="slow">
        <p:fade/>
      </p:transition>
    </mc:Fallback>
  </mc:AlternateContent>
</p:sld>
</file>

<file path=ppt/slides/slide130.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3C4D38-D079-4EEB-DE9F-E8A67F9B2C31}"/>
              </a:ext>
            </a:extLst>
          </p:cNvPr>
          <p:cNvSpPr>
            <a:spLocks noGrp="1"/>
          </p:cNvSpPr>
          <p:nvPr>
            <p:ph type="title"/>
          </p:nvPr>
        </p:nvSpPr>
        <p:spPr>
          <a:xfrm>
            <a:off x="500161" y="332656"/>
            <a:ext cx="7592391" cy="936104"/>
          </a:xfrm>
        </p:spPr>
        <p:txBody>
          <a:bodyPr>
            <a:normAutofit/>
          </a:bodyPr>
          <a:lstStyle/>
          <a:p>
            <a:r>
              <a:rPr b="1" dirty="0" lang="en-IN" sz="1400">
                <a:solidFill>
                  <a:srgbClr val="002060"/>
                </a:solidFill>
                <a:latin charset="0" panose="02020603050405020304" pitchFamily="18" typeface="Times New Roman"/>
                <a:cs charset="0" panose="02020603050405020304" pitchFamily="18" typeface="Times New Roman"/>
              </a:rPr>
              <a:t>Learning Resources, Books, notebooks, Book list, Temporary I-card, Escort Card, Van Declaration form will be given along with the Book Kit.</a:t>
            </a:r>
          </a:p>
        </p:txBody>
      </p:sp>
      <p:pic>
        <p:nvPicPr>
          <p:cNvPr id="4" name="Picture 3">
            <a:extLst>
              <a:ext uri="{FF2B5EF4-FFF2-40B4-BE49-F238E27FC236}">
                <a16:creationId xmlns:a16="http://schemas.microsoft.com/office/drawing/2014/main" id="{18B57EC4-33D3-C62C-5F67-55D7875D66C2}"/>
              </a:ext>
            </a:extLst>
          </p:cNvPr>
          <p:cNvPicPr>
            <a:picLocks noChangeAspect="1"/>
          </p:cNvPicPr>
          <p:nvPr/>
        </p:nvPicPr>
        <p:blipFill rotWithShape="1">
          <a:blip cstate="print" r:embed="rId2">
            <a:extLst>
              <a:ext uri="{28A0092B-C50C-407E-A947-70E740481C1C}">
                <a14:useLocalDpi xmlns:a14="http://schemas.microsoft.com/office/drawing/2010/main" val="0"/>
              </a:ext>
            </a:extLst>
          </a:blip>
          <a:srcRect b="197" l="185" r="291" t="88"/>
          <a:stretch/>
        </p:blipFill>
        <p:spPr>
          <a:xfrm rot="16200000">
            <a:off x="873545" y="3271638"/>
            <a:ext cx="1236839" cy="1983609"/>
          </a:xfrm>
          <a:prstGeom prst="rect">
            <a:avLst/>
          </a:prstGeom>
        </p:spPr>
      </p:pic>
      <p:pic>
        <p:nvPicPr>
          <p:cNvPr id="5" name="Picture 4">
            <a:extLst>
              <a:ext uri="{FF2B5EF4-FFF2-40B4-BE49-F238E27FC236}">
                <a16:creationId xmlns:a16="http://schemas.microsoft.com/office/drawing/2014/main" id="{DCC33060-4603-FD95-8C30-0FF7808037F1}"/>
              </a:ext>
            </a:extLst>
          </p:cNvPr>
          <p:cNvPicPr>
            <a:picLocks noChangeAspect="1"/>
          </p:cNvPicPr>
          <p:nvPr/>
        </p:nvPicPr>
        <p:blipFill rotWithShape="1">
          <a:blip cstate="print" r:embed="rId3">
            <a:extLst>
              <a:ext uri="{28A0092B-C50C-407E-A947-70E740481C1C}">
                <a14:useLocalDpi xmlns:a14="http://schemas.microsoft.com/office/drawing/2010/main" val="0"/>
              </a:ext>
            </a:extLst>
          </a:blip>
          <a:srcRect b="49" l="442" r="54" t="211"/>
          <a:stretch/>
        </p:blipFill>
        <p:spPr>
          <a:xfrm rot="16200000">
            <a:off x="1504540" y="3717911"/>
            <a:ext cx="603253" cy="1093066"/>
          </a:xfrm>
          <a:prstGeom prst="rect">
            <a:avLst/>
          </a:prstGeom>
        </p:spPr>
      </p:pic>
      <p:sp>
        <p:nvSpPr>
          <p:cNvPr id="7" name="TextBox 6">
            <a:extLst>
              <a:ext uri="{FF2B5EF4-FFF2-40B4-BE49-F238E27FC236}">
                <a16:creationId xmlns:a16="http://schemas.microsoft.com/office/drawing/2014/main" id="{DCC497DD-D764-6B44-810D-E875AD5F7C73}"/>
              </a:ext>
            </a:extLst>
          </p:cNvPr>
          <p:cNvSpPr txBox="1"/>
          <p:nvPr/>
        </p:nvSpPr>
        <p:spPr>
          <a:xfrm>
            <a:off x="493518" y="5079830"/>
            <a:ext cx="2304256" cy="646331"/>
          </a:xfrm>
          <a:prstGeom prst="rect">
            <a:avLst/>
          </a:prstGeom>
          <a:noFill/>
        </p:spPr>
        <p:txBody>
          <a:bodyPr wrap="square">
            <a:spAutoFit/>
          </a:bodyPr>
          <a:lstStyle/>
          <a:p>
            <a:r>
              <a:rPr dirty="0" lang="en-US">
                <a:solidFill>
                  <a:srgbClr val="000099"/>
                </a:solidFill>
                <a:latin charset="0" pitchFamily="18" typeface="Times New Roman"/>
                <a:cs charset="0" pitchFamily="18" typeface="Times New Roman"/>
              </a:rPr>
              <a:t>Permanent I-</a:t>
            </a:r>
            <a:r>
              <a:rPr dirty="0" lang="en-US" sz="1800">
                <a:solidFill>
                  <a:srgbClr val="000099"/>
                </a:solidFill>
                <a:latin charset="0" pitchFamily="18" typeface="Times New Roman"/>
                <a:cs charset="0" pitchFamily="18" typeface="Times New Roman"/>
              </a:rPr>
              <a:t>card will be provided soon</a:t>
            </a:r>
          </a:p>
        </p:txBody>
      </p:sp>
      <p:pic>
        <p:nvPicPr>
          <p:cNvPr id="12" name="Picture 11">
            <a:extLst>
              <a:ext uri="{FF2B5EF4-FFF2-40B4-BE49-F238E27FC236}">
                <a16:creationId xmlns:a16="http://schemas.microsoft.com/office/drawing/2014/main" id="{C7E1E342-B04E-1640-CF53-D6903F079E9A}"/>
              </a:ext>
            </a:extLst>
          </p:cNvPr>
          <p:cNvPicPr>
            <a:picLocks noChangeAspect="1"/>
          </p:cNvPicPr>
          <p:nvPr/>
        </p:nvPicPr>
        <p:blipFill rotWithShape="1">
          <a:blip r:embed="rId4">
            <a:extLst>
              <a:ext uri="{28A0092B-C50C-407E-A947-70E740481C1C}">
                <a14:useLocalDpi xmlns:a14="http://schemas.microsoft.com/office/drawing/2010/main" val="0"/>
              </a:ext>
            </a:extLst>
          </a:blip>
          <a:srcRect l="135" r="213"/>
          <a:stretch/>
        </p:blipFill>
        <p:spPr>
          <a:xfrm>
            <a:off x="6553422" y="1050821"/>
            <a:ext cx="1729771" cy="2758476"/>
          </a:xfrm>
          <a:prstGeom prst="rect">
            <a:avLst/>
          </a:prstGeom>
        </p:spPr>
      </p:pic>
      <p:pic>
        <p:nvPicPr>
          <p:cNvPr id="13" name="Picture 12">
            <a:extLst>
              <a:ext uri="{FF2B5EF4-FFF2-40B4-BE49-F238E27FC236}">
                <a16:creationId xmlns:a16="http://schemas.microsoft.com/office/drawing/2014/main" id="{44271864-C599-D6A6-4955-E3A197CE556F}"/>
              </a:ext>
            </a:extLst>
          </p:cNvPr>
          <p:cNvPicPr>
            <a:picLocks noChangeAspect="1"/>
          </p:cNvPicPr>
          <p:nvPr/>
        </p:nvPicPr>
        <p:blipFill>
          <a:blip r:embed="rId5"/>
          <a:stretch>
            <a:fillRect/>
          </a:stretch>
        </p:blipFill>
        <p:spPr>
          <a:xfrm>
            <a:off x="4525357" y="1067409"/>
            <a:ext cx="1891339" cy="2207187"/>
          </a:xfrm>
          <a:prstGeom prst="rect">
            <a:avLst/>
          </a:prstGeom>
        </p:spPr>
      </p:pic>
      <p:pic>
        <p:nvPicPr>
          <p:cNvPr descr="C:\Users\HP\Downloads\WhatsApp Image 2021-06-01 at 19.35.05.jpeg" id="15" name="Picture 3">
            <a:extLst>
              <a:ext uri="{FF2B5EF4-FFF2-40B4-BE49-F238E27FC236}">
                <a16:creationId xmlns:a16="http://schemas.microsoft.com/office/drawing/2014/main" id="{9291DF42-7721-546F-0B1B-F75B097B2A7E}"/>
              </a:ext>
            </a:extLst>
          </p:cNvPr>
          <p:cNvPicPr>
            <a:picLocks noChangeArrowheads="1" noChangeAspect="1"/>
          </p:cNvPicPr>
          <p:nvPr/>
        </p:nvPicPr>
        <p:blipFill>
          <a:blip cstate="print" r:embed="rId6"/>
          <a:srcRect b="67"/>
          <a:stretch>
            <a:fillRect/>
          </a:stretch>
        </p:blipFill>
        <p:spPr bwMode="auto">
          <a:xfrm>
            <a:off x="500160" y="1070766"/>
            <a:ext cx="1872209" cy="2306828"/>
          </a:xfrm>
          <a:prstGeom prst="rect">
            <a:avLst/>
          </a:prstGeom>
          <a:noFill/>
        </p:spPr>
      </p:pic>
      <p:pic>
        <p:nvPicPr>
          <p:cNvPr id="3" name="Picture 2">
            <a:extLst>
              <a:ext uri="{FF2B5EF4-FFF2-40B4-BE49-F238E27FC236}">
                <a16:creationId xmlns:a16="http://schemas.microsoft.com/office/drawing/2014/main" id="{98E07037-4250-815D-68E9-0A36C75BACC8}"/>
              </a:ext>
            </a:extLst>
          </p:cNvPr>
          <p:cNvPicPr>
            <a:picLocks noChangeAspect="1"/>
          </p:cNvPicPr>
          <p:nvPr/>
        </p:nvPicPr>
        <p:blipFill>
          <a:blip r:embed="rId7"/>
          <a:stretch>
            <a:fillRect/>
          </a:stretch>
        </p:blipFill>
        <p:spPr>
          <a:xfrm>
            <a:off x="2495498" y="1050821"/>
            <a:ext cx="1906730" cy="2892051"/>
          </a:xfrm>
          <a:prstGeom prst="rect">
            <a:avLst/>
          </a:prstGeom>
        </p:spPr>
      </p:pic>
      <p:sp>
        <p:nvSpPr>
          <p:cNvPr id="6" name="Slide Number Placeholder 5"/>
          <p:cNvSpPr>
            <a:spLocks noGrp="1"/>
          </p:cNvSpPr>
          <p:nvPr>
            <p:ph idx="12" sz="quarter" type="sldNum"/>
          </p:nvPr>
        </p:nvSpPr>
        <p:spPr/>
        <p:txBody>
          <a:bodyPr/>
          <a:lstStyle/>
          <a:p>
            <a:fld id="{4F1023B6-41B5-48C9-9D42-011F14A99E8D}" type="slidenum">
              <a:rPr lang="en-IN" smtClean="0"/>
              <a:pPr/>
              <a:t>130</a:t>
            </a:fld>
            <a:endParaRPr lang="en-IN"/>
          </a:p>
        </p:txBody>
      </p:sp>
    </p:spTree>
    <p:extLst>
      <p:ext uri="{BB962C8B-B14F-4D97-AF65-F5344CB8AC3E}">
        <p14:creationId xmlns:p14="http://schemas.microsoft.com/office/powerpoint/2010/main" val="3424805262"/>
      </p:ext>
    </p:extLst>
  </p:cSld>
  <p:clrMapOvr>
    <a:masterClrMapping/>
  </p:clrMapOvr>
  <mc:AlternateContent xmlns:mc="http://schemas.openxmlformats.org/markup-compatibility/2006" xmlns:p14="http://schemas.microsoft.com/office/powerpoint/2010/main">
    <mc:Choice Requires="p14">
      <p:transition p14:dur="800" spd="slow">
        <p:circle/>
      </p:transition>
    </mc:Choice>
    <mc:Fallback xmlns="">
      <p:transition spd="slow">
        <p:circle/>
      </p:transition>
    </mc:Fallback>
  </mc:AlternateContent>
</p:sld>
</file>

<file path=ppt/slides/slide131.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id="2" name="Title 1"/>
          <p:cNvSpPr>
            <a:spLocks noGrp="1"/>
          </p:cNvSpPr>
          <p:nvPr>
            <p:ph type="title"/>
          </p:nvPr>
        </p:nvSpPr>
        <p:spPr>
          <a:xfrm>
            <a:off x="-1116632" y="188640"/>
            <a:ext cx="8229600" cy="648072"/>
          </a:xfrm>
        </p:spPr>
        <p:txBody>
          <a:bodyPr>
            <a:normAutofit/>
          </a:bodyPr>
          <a:lstStyle/>
          <a:p>
            <a:pPr algn="ctr"/>
            <a:r>
              <a:rPr b="1" dirty="0" lang="en-IN">
                <a:solidFill>
                  <a:schemeClr val="tx1"/>
                </a:solidFill>
                <a:latin charset="0" pitchFamily="18" typeface="Times New Roman"/>
                <a:cs charset="0" pitchFamily="18" typeface="Times New Roman"/>
              </a:rPr>
              <a:t>MLZS ALMANAC</a:t>
            </a:r>
          </a:p>
        </p:txBody>
      </p:sp>
      <p:sp>
        <p:nvSpPr>
          <p:cNvPr id="3" name="Content Placeholder 2"/>
          <p:cNvSpPr>
            <a:spLocks noGrp="1"/>
          </p:cNvSpPr>
          <p:nvPr>
            <p:ph idx="1"/>
          </p:nvPr>
        </p:nvSpPr>
        <p:spPr>
          <a:xfrm>
            <a:off x="251521" y="820141"/>
            <a:ext cx="5688632" cy="1621908"/>
          </a:xfrm>
        </p:spPr>
        <p:txBody>
          <a:bodyPr>
            <a:normAutofit/>
          </a:bodyPr>
          <a:lstStyle/>
          <a:p>
            <a:endParaRPr b="1" dirty="0" lang="en-IN">
              <a:latin charset="0" pitchFamily="18" typeface="Times New Roman"/>
              <a:cs charset="0" pitchFamily="18" typeface="Times New Roman"/>
            </a:endParaRPr>
          </a:p>
          <a:p>
            <a:pPr indent="0" marL="0">
              <a:buNone/>
            </a:pPr>
            <a:r>
              <a:rPr dirty="0" lang="en-IN" sz="1600">
                <a:latin charset="0" pitchFamily="18" typeface="Times New Roman"/>
                <a:cs charset="0" pitchFamily="18" typeface="Times New Roman"/>
              </a:rPr>
              <a:t>Parents are request to fill the Declaration pages (Student copy, Teachers copy &amp; Admin copy pg. No. 3 to 8 ) thoroughly and send the duly filled Almanac on the very first day of school. </a:t>
            </a:r>
          </a:p>
        </p:txBody>
      </p:sp>
      <p:pic>
        <p:nvPicPr>
          <p:cNvPr descr="C:\Users\HP\Downloads\WhatsApp Image 2021-06-01 at 19.35.05.jpeg" id="1027" name="Picture 3"/>
          <p:cNvPicPr>
            <a:picLocks noChangeArrowheads="1" noChangeAspect="1"/>
          </p:cNvPicPr>
          <p:nvPr/>
        </p:nvPicPr>
        <p:blipFill>
          <a:blip cstate="print" r:embed="rId2"/>
          <a:srcRect b="67"/>
          <a:stretch>
            <a:fillRect/>
          </a:stretch>
        </p:blipFill>
        <p:spPr bwMode="auto">
          <a:xfrm>
            <a:off x="6383799" y="188640"/>
            <a:ext cx="2592477" cy="2562641"/>
          </a:xfrm>
          <a:prstGeom prst="rect">
            <a:avLst/>
          </a:prstGeom>
          <a:noFill/>
        </p:spPr>
      </p:pic>
      <p:sp>
        <p:nvSpPr>
          <p:cNvPr id="6" name="Slide Number Placeholder 5"/>
          <p:cNvSpPr>
            <a:spLocks noGrp="1"/>
          </p:cNvSpPr>
          <p:nvPr>
            <p:ph idx="12" sz="quarter" type="sldNum"/>
          </p:nvPr>
        </p:nvSpPr>
        <p:spPr/>
        <p:txBody>
          <a:bodyPr/>
          <a:lstStyle/>
          <a:p>
            <a:fld id="{AE637B6A-4DF5-4043-87EF-643DBB678A9E}" type="slidenum">
              <a:rPr lang="en-US" smtClean="0"/>
              <a:pPr/>
              <a:t>131</a:t>
            </a:fld>
            <a:endParaRPr lang="en-US"/>
          </a:p>
        </p:txBody>
      </p:sp>
      <p:pic>
        <p:nvPicPr>
          <p:cNvPr id="4" name="Picture 3"/>
          <p:cNvPicPr>
            <a:picLocks noChangeAspect="1"/>
          </p:cNvPicPr>
          <p:nvPr/>
        </p:nvPicPr>
        <p:blipFill rotWithShape="1">
          <a:blip cstate="print" r:embed="rId3">
            <a:extLst>
              <a:ext uri="{BEBA8EAE-BF5A-486C-A8C5-ECC9F3942E4B}">
                <a14:imgProps xmlns:a14="http://schemas.microsoft.com/office/drawing/2010/main">
                  <a14:imgLayer r:embed="rId4">
                    <a14:imgEffect>
                      <a14:brightnessContrast bright="20000" contrast="20000"/>
                    </a14:imgEffect>
                  </a14:imgLayer>
                </a14:imgProps>
              </a:ext>
              <a:ext uri="{28A0092B-C50C-407E-A947-70E740481C1C}">
                <a14:useLocalDpi xmlns:a14="http://schemas.microsoft.com/office/drawing/2010/main" val="0"/>
              </a:ext>
            </a:extLst>
          </a:blip>
          <a:srcRect b="15" l="29" r="14" t="29"/>
          <a:stretch/>
        </p:blipFill>
        <p:spPr>
          <a:xfrm>
            <a:off x="303431" y="2852936"/>
            <a:ext cx="2586457" cy="3766245"/>
          </a:xfrm>
          <a:prstGeom prst="rect">
            <a:avLst/>
          </a:prstGeom>
        </p:spPr>
      </p:pic>
      <p:pic>
        <p:nvPicPr>
          <p:cNvPr id="5" name="Picture 4"/>
          <p:cNvPicPr>
            <a:picLocks noChangeAspect="1"/>
          </p:cNvPicPr>
          <p:nvPr/>
        </p:nvPicPr>
        <p:blipFill rotWithShape="1">
          <a:blip cstate="print" r:embed="rId5">
            <a:clrChange>
              <a:clrFrom>
                <a:srgbClr val="D9C095"/>
              </a:clrFrom>
              <a:clrTo>
                <a:srgbClr val="D9C095">
                  <a:alpha val="0"/>
                </a:srgbClr>
              </a:clrTo>
            </a:clrChange>
            <a:extLst>
              <a:ext uri="{BEBA8EAE-BF5A-486C-A8C5-ECC9F3942E4B}">
                <a14:imgProps xmlns:a14="http://schemas.microsoft.com/office/drawing/2010/main">
                  <a14:imgLayer r:embed="rId6">
                    <a14:imgEffect>
                      <a14:brightnessContrast bright="20000" contrast="20000"/>
                    </a14:imgEffect>
                  </a14:imgLayer>
                </a14:imgProps>
              </a:ext>
              <a:ext uri="{28A0092B-C50C-407E-A947-70E740481C1C}">
                <a14:useLocalDpi xmlns:a14="http://schemas.microsoft.com/office/drawing/2010/main" val="0"/>
              </a:ext>
            </a:extLst>
          </a:blip>
          <a:srcRect b="10100" l="12200" r="5201" t="5901"/>
          <a:stretch/>
        </p:blipFill>
        <p:spPr>
          <a:xfrm>
            <a:off x="3261736" y="2887979"/>
            <a:ext cx="2697132" cy="3657128"/>
          </a:xfrm>
          <a:prstGeom prst="rect">
            <a:avLst/>
          </a:prstGeom>
        </p:spPr>
      </p:pic>
      <p:pic>
        <p:nvPicPr>
          <p:cNvPr id="8" name="Picture 7"/>
          <p:cNvPicPr>
            <a:picLocks noChangeAspect="1"/>
          </p:cNvPicPr>
          <p:nvPr/>
        </p:nvPicPr>
        <p:blipFill rotWithShape="1">
          <a:blip cstate="print" r:embed="rId7">
            <a:extLst>
              <a:ext uri="{BEBA8EAE-BF5A-486C-A8C5-ECC9F3942E4B}">
                <a14:imgProps xmlns:a14="http://schemas.microsoft.com/office/drawing/2010/main">
                  <a14:imgLayer r:embed="rId8">
                    <a14:imgEffect>
                      <a14:brightnessContrast bright="20000" contrast="20000"/>
                    </a14:imgEffect>
                  </a14:imgLayer>
                </a14:imgProps>
              </a:ext>
              <a:ext uri="{28A0092B-C50C-407E-A947-70E740481C1C}">
                <a14:useLocalDpi xmlns:a14="http://schemas.microsoft.com/office/drawing/2010/main" val="0"/>
              </a:ext>
            </a:extLst>
          </a:blip>
          <a:srcRect b="16" l="22" r="7"/>
          <a:stretch/>
        </p:blipFill>
        <p:spPr>
          <a:xfrm>
            <a:off x="6347890" y="2852936"/>
            <a:ext cx="2664296" cy="3727215"/>
          </a:xfrm>
          <a:prstGeom prst="rect">
            <a:avLst/>
          </a:prstGeom>
        </p:spPr>
      </p:pic>
    </p:spTree>
    <p:extLst>
      <p:ext uri="{BB962C8B-B14F-4D97-AF65-F5344CB8AC3E}">
        <p14:creationId xmlns:p14="http://schemas.microsoft.com/office/powerpoint/2010/main" val="1007142711"/>
      </p:ext>
    </p:extLst>
  </p:cSld>
  <p:clrMapOvr>
    <a:masterClrMapping/>
  </p:clrMapOvr>
  <mc:AlternateContent xmlns:mc="http://schemas.openxmlformats.org/markup-compatibility/2006" xmlns:p14="http://schemas.microsoft.com/office/powerpoint/2010/main">
    <mc:Choice Requires="p14">
      <p:transition p14:dur="800" spd="slow">
        <p:circle/>
      </p:transition>
    </mc:Choice>
    <mc:Fallback xmlns="">
      <p:transition spd="slow">
        <p:circle/>
      </p:transition>
    </mc:Fallback>
  </mc:AlternateContent>
</p:sld>
</file>

<file path=ppt/slides/slide1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0301" y="588244"/>
            <a:ext cx="9144000" cy="571504"/>
          </a:xfrm>
          <a:prstGeom prst="rect">
            <a:avLst/>
          </a:prstGeom>
          <a:solidFill>
            <a:schemeClr val="accent1"/>
          </a:solidFill>
          <a:ln>
            <a:noFill/>
          </a:ln>
        </p:spPr>
        <p:style>
          <a:lnRef idx="0">
            <a:schemeClr val="accent3"/>
          </a:lnRef>
          <a:fillRef idx="3">
            <a:schemeClr val="accent3"/>
          </a:fillRef>
          <a:effectRef idx="3">
            <a:schemeClr val="accent3"/>
          </a:effectRef>
          <a:fontRef idx="minor">
            <a:schemeClr val="lt1"/>
          </a:fontRef>
        </p:style>
        <p:txBody>
          <a:bodyPr rtlCol="0" anchor="ctr"/>
          <a:lstStyle/>
          <a:p>
            <a:pPr algn="ctr">
              <a:defRPr/>
            </a:pPr>
            <a:r>
              <a:rPr lang="en-IN" sz="3600" dirty="0">
                <a:solidFill>
                  <a:schemeClr val="accent5">
                    <a:lumMod val="75000"/>
                  </a:schemeClr>
                </a:solidFill>
                <a:latin typeface="Times New Roman" panose="02020603050405020304" pitchFamily="18" charset="0"/>
                <a:cs typeface="Times New Roman" panose="02020603050405020304" pitchFamily="18" charset="0"/>
              </a:rPr>
              <a:t>Suggested Menu Card</a:t>
            </a:r>
          </a:p>
        </p:txBody>
      </p:sp>
      <p:sp>
        <p:nvSpPr>
          <p:cNvPr id="8" name="Rectangle 7"/>
          <p:cNvSpPr/>
          <p:nvPr/>
        </p:nvSpPr>
        <p:spPr>
          <a:xfrm>
            <a:off x="228600" y="5773295"/>
            <a:ext cx="8763000" cy="338554"/>
          </a:xfrm>
          <a:prstGeom prst="rect">
            <a:avLst/>
          </a:prstGeom>
        </p:spPr>
        <p:txBody>
          <a:bodyPr wrap="square">
            <a:spAutoFit/>
          </a:bodyPr>
          <a:lstStyle/>
          <a:p>
            <a:r>
              <a:rPr lang="en-US" sz="1600" b="1" dirty="0">
                <a:latin typeface="Times New Roman" panose="02020603050405020304" pitchFamily="18" charset="0"/>
                <a:cs typeface="Times New Roman" panose="02020603050405020304" pitchFamily="18" charset="0"/>
              </a:rPr>
              <a:t>Note : This is a suggested Menu. If your child is allergic to any particular food kindly don’t send it.</a:t>
            </a:r>
          </a:p>
        </p:txBody>
      </p:sp>
      <p:sp>
        <p:nvSpPr>
          <p:cNvPr id="11" name="TextBox 10"/>
          <p:cNvSpPr txBox="1"/>
          <p:nvPr/>
        </p:nvSpPr>
        <p:spPr>
          <a:xfrm>
            <a:off x="6000762" y="2571744"/>
            <a:ext cx="184731" cy="369332"/>
          </a:xfrm>
          <a:prstGeom prst="rect">
            <a:avLst/>
          </a:prstGeom>
          <a:noFill/>
        </p:spPr>
        <p:txBody>
          <a:bodyPr wrap="none" rtlCol="0">
            <a:spAutoFit/>
          </a:bodyPr>
          <a:lstStyle/>
          <a:p>
            <a:endParaRPr lang="en-IN" dirty="0"/>
          </a:p>
        </p:txBody>
      </p:sp>
      <p:sp>
        <p:nvSpPr>
          <p:cNvPr id="12" name="Rectangle 11"/>
          <p:cNvSpPr/>
          <p:nvPr/>
        </p:nvSpPr>
        <p:spPr>
          <a:xfrm>
            <a:off x="5929322" y="2285993"/>
            <a:ext cx="1143008" cy="14287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grpSp>
        <p:nvGrpSpPr>
          <p:cNvPr id="4" name="Group 3"/>
          <p:cNvGrpSpPr/>
          <p:nvPr/>
        </p:nvGrpSpPr>
        <p:grpSpPr>
          <a:xfrm>
            <a:off x="1714480" y="1159749"/>
            <a:ext cx="6643734" cy="4645516"/>
            <a:chOff x="1714480" y="1714488"/>
            <a:chExt cx="6643734" cy="4286280"/>
          </a:xfrm>
        </p:grpSpPr>
        <p:pic>
          <p:nvPicPr>
            <p:cNvPr id="7" name="Picture 2" descr="C:\Users\MLZSC-CNSRM2-2\Desktop\Untitled.jpg"/>
            <p:cNvPicPr>
              <a:picLocks noChangeAspect="1" noChangeArrowheads="1"/>
            </p:cNvPicPr>
            <p:nvPr/>
          </p:nvPicPr>
          <p:blipFill>
            <a:blip r:embed="rId2"/>
            <a:srcRect/>
            <a:stretch>
              <a:fillRect/>
            </a:stretch>
          </p:blipFill>
          <p:spPr bwMode="auto">
            <a:xfrm>
              <a:off x="1714480" y="1714488"/>
              <a:ext cx="6643734" cy="4286280"/>
            </a:xfrm>
            <a:prstGeom prst="rect">
              <a:avLst/>
            </a:prstGeom>
            <a:noFill/>
          </p:spPr>
        </p:pic>
        <p:sp>
          <p:nvSpPr>
            <p:cNvPr id="14" name="TextBox 13"/>
            <p:cNvSpPr txBox="1"/>
            <p:nvPr/>
          </p:nvSpPr>
          <p:spPr>
            <a:xfrm>
              <a:off x="3635896" y="1870493"/>
              <a:ext cx="3600400" cy="811229"/>
            </a:xfrm>
            <a:prstGeom prst="rect">
              <a:avLst/>
            </a:prstGeom>
            <a:solidFill>
              <a:schemeClr val="bg1"/>
            </a:solidFill>
          </p:spPr>
          <p:txBody>
            <a:bodyPr wrap="square" rtlCol="0">
              <a:spAutoFit/>
            </a:bodyPr>
            <a:lstStyle/>
            <a:p>
              <a:pPr algn="ctr"/>
              <a:r>
                <a:rPr lang="en-IN" sz="1400" b="1" dirty="0">
                  <a:latin typeface="Times New Roman" panose="02020603050405020304" pitchFamily="18" charset="0"/>
                  <a:cs typeface="Times New Roman" panose="02020603050405020304" pitchFamily="18" charset="0"/>
                </a:rPr>
                <a:t>Mount Litera Zee School</a:t>
              </a:r>
            </a:p>
            <a:p>
              <a:pPr algn="ctr"/>
              <a:r>
                <a:rPr lang="en-IN" sz="1400" b="1" dirty="0" err="1">
                  <a:latin typeface="Times New Roman" panose="02020603050405020304" pitchFamily="18" charset="0"/>
                  <a:cs typeface="Times New Roman" panose="02020603050405020304" pitchFamily="18" charset="0"/>
                </a:rPr>
                <a:t>Besa</a:t>
              </a:r>
              <a:r>
                <a:rPr lang="en-IN" sz="1400" b="1" dirty="0">
                  <a:latin typeface="Times New Roman" panose="02020603050405020304" pitchFamily="18" charset="0"/>
                  <a:cs typeface="Times New Roman" panose="02020603050405020304" pitchFamily="18" charset="0"/>
                </a:rPr>
                <a:t>, Nagpur</a:t>
              </a:r>
            </a:p>
            <a:p>
              <a:pPr algn="ctr"/>
              <a:r>
                <a:rPr lang="en-IN" sz="1400" b="1" dirty="0">
                  <a:latin typeface="Times New Roman" panose="02020603050405020304" pitchFamily="18" charset="0"/>
                  <a:cs typeface="Times New Roman" panose="02020603050405020304" pitchFamily="18" charset="0"/>
                </a:rPr>
                <a:t>Breakfast Menu</a:t>
              </a:r>
            </a:p>
          </p:txBody>
        </p:sp>
      </p:grpSp>
      <p:sp>
        <p:nvSpPr>
          <p:cNvPr id="3" name="Slide Number Placeholder 2"/>
          <p:cNvSpPr>
            <a:spLocks noGrp="1"/>
          </p:cNvSpPr>
          <p:nvPr>
            <p:ph type="sldNum" sz="quarter" idx="12"/>
          </p:nvPr>
        </p:nvSpPr>
        <p:spPr/>
        <p:txBody>
          <a:bodyPr/>
          <a:lstStyle/>
          <a:p>
            <a:fld id="{4F1023B6-41B5-48C9-9D42-011F14A99E8D}" type="slidenum">
              <a:rPr lang="en-IN" smtClean="0"/>
              <a:pPr/>
              <a:t>132</a:t>
            </a:fld>
            <a:endParaRPr lang="en-IN"/>
          </a:p>
        </p:txBody>
      </p:sp>
    </p:spTree>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
</file>

<file path=ppt/slides/slide133.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id="2" name="Rectangle 1"/>
          <p:cNvSpPr/>
          <p:nvPr/>
        </p:nvSpPr>
        <p:spPr>
          <a:xfrm>
            <a:off x="0" y="1128706"/>
            <a:ext cx="9144000" cy="690507"/>
          </a:xfrm>
          <a:prstGeom prst="rect">
            <a:avLst/>
          </a:prstGeom>
          <a:ln>
            <a:noFill/>
          </a:ln>
        </p:spPr>
        <p:style>
          <a:lnRef idx="0">
            <a:schemeClr val="accent3"/>
          </a:lnRef>
          <a:fillRef idx="3">
            <a:schemeClr val="accent3"/>
          </a:fillRef>
          <a:effectRef idx="3">
            <a:schemeClr val="accent3"/>
          </a:effectRef>
          <a:fontRef idx="minor">
            <a:schemeClr val="lt1"/>
          </a:fontRef>
        </p:style>
        <p:txBody>
          <a:bodyPr anchor="ctr" rtlCol="0"/>
          <a:lstStyle/>
          <a:p>
            <a:pPr algn="ctr"/>
            <a:r>
              <a:rPr b="1" dirty="0" lang="en-IN" sz="4000">
                <a:solidFill>
                  <a:schemeClr val="accent5">
                    <a:lumMod val="75000"/>
                  </a:schemeClr>
                </a:solidFill>
              </a:rPr>
              <a:t>Uniform - </a:t>
            </a:r>
            <a:r>
              <a:rPr b="1" dirty="0" err="1" lang="en-IN" sz="4000">
                <a:solidFill>
                  <a:schemeClr val="accent5">
                    <a:lumMod val="75000"/>
                  </a:schemeClr>
                </a:solidFill>
              </a:rPr>
              <a:t>PrePrimary</a:t>
            </a:r>
            <a:r>
              <a:rPr b="1" dirty="0" lang="en-IN" sz="4000">
                <a:solidFill>
                  <a:schemeClr val="accent5">
                    <a:lumMod val="75000"/>
                  </a:schemeClr>
                </a:solidFill>
              </a:rPr>
              <a:t>  </a:t>
            </a:r>
          </a:p>
        </p:txBody>
      </p:sp>
      <p:sp>
        <p:nvSpPr>
          <p:cNvPr id="7" name="Rectangle 6"/>
          <p:cNvSpPr/>
          <p:nvPr/>
        </p:nvSpPr>
        <p:spPr>
          <a:xfrm>
            <a:off x="107505" y="2784941"/>
            <a:ext cx="3883916" cy="1631216"/>
          </a:xfrm>
          <a:prstGeom prst="rect">
            <a:avLst/>
          </a:prstGeom>
        </p:spPr>
        <p:txBody>
          <a:bodyPr wrap="square">
            <a:spAutoFit/>
          </a:bodyPr>
          <a:lstStyle/>
          <a:p>
            <a:pPr algn="ctr">
              <a:buNone/>
            </a:pPr>
            <a:r>
              <a:rPr b="1" dirty="0" lang="en-IN" sz="2000">
                <a:latin charset="0" panose="02020603050405020304" pitchFamily="18" typeface="Times New Roman"/>
                <a:cs charset="0" panose="02020603050405020304" pitchFamily="18" typeface="Times New Roman"/>
              </a:rPr>
              <a:t>Parrot Green Tee Shirt and Navy Blue Shorts. </a:t>
            </a:r>
          </a:p>
          <a:p>
            <a:pPr algn="ctr">
              <a:buNone/>
            </a:pPr>
            <a:r>
              <a:rPr b="1" dirty="0" lang="en-IN" sz="2000">
                <a:latin charset="0" panose="02020603050405020304" pitchFamily="18" typeface="Times New Roman"/>
                <a:cs charset="0" panose="02020603050405020304" pitchFamily="18" typeface="Times New Roman"/>
              </a:rPr>
              <a:t>Black shoes, Navy blue socks, Belt</a:t>
            </a:r>
          </a:p>
          <a:p>
            <a:pPr>
              <a:buNone/>
            </a:pPr>
            <a:endParaRPr dirty="0" lang="en-IN" sz="2000">
              <a:latin charset="0" panose="02020603050405020304" pitchFamily="18" typeface="Times New Roman"/>
              <a:cs charset="0" panose="02020603050405020304" pitchFamily="18" typeface="Times New Roman"/>
            </a:endParaRPr>
          </a:p>
          <a:p>
            <a:pPr>
              <a:buNone/>
            </a:pPr>
            <a:endParaRPr dirty="0" lang="en-IN" sz="2000">
              <a:latin charset="0" panose="02020603050405020304" pitchFamily="18" typeface="Times New Roman"/>
              <a:cs charset="0" panose="02020603050405020304" pitchFamily="18" typeface="Times New Roman"/>
            </a:endParaRPr>
          </a:p>
        </p:txBody>
      </p:sp>
      <p:sp>
        <p:nvSpPr>
          <p:cNvPr id="10" name="Rectangle 9"/>
          <p:cNvSpPr/>
          <p:nvPr/>
        </p:nvSpPr>
        <p:spPr>
          <a:xfrm>
            <a:off x="537492" y="1961125"/>
            <a:ext cx="1132041" cy="584775"/>
          </a:xfrm>
          <a:prstGeom prst="rect">
            <a:avLst/>
          </a:prstGeom>
        </p:spPr>
        <p:txBody>
          <a:bodyPr wrap="none">
            <a:spAutoFit/>
          </a:bodyPr>
          <a:lstStyle/>
          <a:p>
            <a:pPr algn="ctr">
              <a:buNone/>
            </a:pPr>
            <a:r>
              <a:rPr b="1" dirty="0" lang="en-IN" sz="3200" u="sng">
                <a:latin charset="0" panose="02020603050405020304" pitchFamily="18" typeface="Times New Roman"/>
                <a:cs charset="0" panose="02020603050405020304" pitchFamily="18" typeface="Times New Roman"/>
              </a:rPr>
              <a:t>Boys </a:t>
            </a:r>
          </a:p>
        </p:txBody>
      </p:sp>
      <p:pic>
        <p:nvPicPr>
          <p:cNvPr descr="C:\Users\Nilesh\Desktop\TRUPTI\mlzs uniform_Boys_front.jpg" id="11" name="Picture 2"/>
          <p:cNvPicPr>
            <a:picLocks noChangeArrowheads="1" noChangeAspect="1"/>
          </p:cNvPicPr>
          <p:nvPr/>
        </p:nvPicPr>
        <p:blipFill rotWithShape="1">
          <a:blip cstate="print" r:embed="rId2">
            <a:clrChange>
              <a:clrFrom>
                <a:srgbClr val="F1F1F3"/>
              </a:clrFrom>
              <a:clrTo>
                <a:srgbClr val="F1F1F3">
                  <a:alpha val="0"/>
                </a:srgbClr>
              </a:clrTo>
            </a:clrChange>
          </a:blip>
          <a:srcRect b="15965" l="9077" r="9219" t="16264"/>
          <a:stretch/>
        </p:blipFill>
        <p:spPr bwMode="auto">
          <a:xfrm>
            <a:off x="724658" y="4003908"/>
            <a:ext cx="1944216" cy="1800200"/>
          </a:xfrm>
          <a:prstGeom prst="rect">
            <a:avLst/>
          </a:prstGeom>
          <a:noFill/>
        </p:spPr>
      </p:pic>
      <p:pic>
        <p:nvPicPr>
          <p:cNvPr id="8" name="Picture 7"/>
          <p:cNvPicPr>
            <a:picLocks noChangeAspect="1"/>
          </p:cNvPicPr>
          <p:nvPr/>
        </p:nvPicPr>
        <p:blipFill rotWithShape="1">
          <a:blip r:embed="rId3"/>
          <a:srcRect b="3" l="204" r="88" t="65"/>
          <a:stretch/>
        </p:blipFill>
        <p:spPr>
          <a:xfrm>
            <a:off x="3712420" y="4326818"/>
            <a:ext cx="1292423" cy="1550908"/>
          </a:xfrm>
          <a:prstGeom prst="rect">
            <a:avLst/>
          </a:prstGeom>
        </p:spPr>
      </p:pic>
      <p:sp>
        <p:nvSpPr>
          <p:cNvPr id="9" name="TextBox 8"/>
          <p:cNvSpPr txBox="1"/>
          <p:nvPr/>
        </p:nvSpPr>
        <p:spPr>
          <a:xfrm>
            <a:off x="3436982" y="5942352"/>
            <a:ext cx="1950214" cy="646331"/>
          </a:xfrm>
          <a:prstGeom prst="rect">
            <a:avLst/>
          </a:prstGeom>
          <a:noFill/>
        </p:spPr>
        <p:txBody>
          <a:bodyPr rtlCol="0" wrap="none">
            <a:spAutoFit/>
          </a:bodyPr>
          <a:lstStyle/>
          <a:p>
            <a:r>
              <a:rPr b="1" dirty="0" lang="en-US">
                <a:latin charset="0" panose="02020603050405020304" pitchFamily="18" typeface="Times New Roman"/>
                <a:cs charset="0" panose="02020603050405020304" pitchFamily="18" typeface="Times New Roman"/>
              </a:rPr>
              <a:t>Winter Uniform</a:t>
            </a:r>
          </a:p>
          <a:p>
            <a:r>
              <a:rPr b="1" dirty="0" lang="en-US">
                <a:latin charset="0" panose="02020603050405020304" pitchFamily="18" typeface="Times New Roman"/>
                <a:cs charset="0" panose="02020603050405020304" pitchFamily="18" typeface="Times New Roman"/>
              </a:rPr>
              <a:t>Common for both</a:t>
            </a:r>
            <a:endParaRPr b="1" dirty="0" lang="en-IN">
              <a:latin charset="0" panose="02020603050405020304" pitchFamily="18" typeface="Times New Roman"/>
              <a:cs charset="0" panose="02020603050405020304" pitchFamily="18" typeface="Times New Roman"/>
            </a:endParaRPr>
          </a:p>
        </p:txBody>
      </p:sp>
      <p:sp>
        <p:nvSpPr>
          <p:cNvPr id="14" name="Rectangle 13"/>
          <p:cNvSpPr/>
          <p:nvPr/>
        </p:nvSpPr>
        <p:spPr>
          <a:xfrm>
            <a:off x="5004843" y="2784941"/>
            <a:ext cx="3918125" cy="1938992"/>
          </a:xfrm>
          <a:prstGeom prst="rect">
            <a:avLst/>
          </a:prstGeom>
        </p:spPr>
        <p:txBody>
          <a:bodyPr wrap="square">
            <a:spAutoFit/>
          </a:bodyPr>
          <a:lstStyle/>
          <a:p>
            <a:pPr algn="ctr">
              <a:buNone/>
            </a:pPr>
            <a:r>
              <a:rPr b="1" dirty="0" lang="en-IN" sz="2000">
                <a:latin charset="0" panose="02020603050405020304" pitchFamily="18" typeface="Times New Roman"/>
                <a:cs charset="0" panose="02020603050405020304" pitchFamily="18" typeface="Times New Roman"/>
              </a:rPr>
              <a:t>Parrot Green Tee Shirt and Navy Blue Skirt </a:t>
            </a:r>
          </a:p>
          <a:p>
            <a:pPr algn="ctr">
              <a:buNone/>
            </a:pPr>
            <a:r>
              <a:rPr b="1" dirty="0" lang="en-IN" sz="2000">
                <a:latin charset="0" panose="02020603050405020304" pitchFamily="18" typeface="Times New Roman"/>
                <a:cs charset="0" panose="02020603050405020304" pitchFamily="18" typeface="Times New Roman"/>
              </a:rPr>
              <a:t>Black shoes, Navy blue socks, Belt, Black hairbands/ clips</a:t>
            </a:r>
            <a:r>
              <a:rPr dirty="0" lang="en-IN" sz="2000">
                <a:latin charset="0" panose="02020603050405020304" pitchFamily="18" typeface="Times New Roman"/>
                <a:cs charset="0" panose="02020603050405020304" pitchFamily="18" typeface="Times New Roman"/>
              </a:rPr>
              <a:t>     </a:t>
            </a:r>
          </a:p>
          <a:p>
            <a:pPr>
              <a:buNone/>
            </a:pPr>
            <a:r>
              <a:rPr dirty="0" lang="en-IN" sz="2000">
                <a:latin charset="0" panose="02020603050405020304" pitchFamily="18" typeface="Times New Roman"/>
                <a:cs charset="0" panose="02020603050405020304" pitchFamily="18" typeface="Times New Roman"/>
              </a:rPr>
              <a:t>     </a:t>
            </a:r>
          </a:p>
          <a:p>
            <a:pPr>
              <a:buNone/>
            </a:pPr>
            <a:r>
              <a:rPr dirty="0" lang="en-IN" sz="2000">
                <a:latin charset="0" panose="02020603050405020304" pitchFamily="18" typeface="Times New Roman"/>
                <a:cs charset="0" panose="02020603050405020304" pitchFamily="18" typeface="Times New Roman"/>
              </a:rPr>
              <a:t>      </a:t>
            </a:r>
          </a:p>
        </p:txBody>
      </p:sp>
      <p:sp>
        <p:nvSpPr>
          <p:cNvPr id="15" name="TextBox 14"/>
          <p:cNvSpPr txBox="1"/>
          <p:nvPr/>
        </p:nvSpPr>
        <p:spPr>
          <a:xfrm>
            <a:off x="5387196" y="2002629"/>
            <a:ext cx="1057012" cy="523220"/>
          </a:xfrm>
          <a:prstGeom prst="rect">
            <a:avLst/>
          </a:prstGeom>
          <a:noFill/>
        </p:spPr>
        <p:txBody>
          <a:bodyPr rtlCol="0" wrap="square">
            <a:spAutoFit/>
          </a:bodyPr>
          <a:lstStyle/>
          <a:p>
            <a:r>
              <a:rPr b="1" dirty="0" lang="en-GB" sz="2800" u="sng">
                <a:latin charset="0" panose="02020603050405020304" pitchFamily="18" typeface="Times New Roman"/>
                <a:cs charset="0" panose="02020603050405020304" pitchFamily="18" typeface="Times New Roman"/>
              </a:rPr>
              <a:t>Girls</a:t>
            </a:r>
            <a:endParaRPr b="1" dirty="0" lang="en-US" sz="2800" u="sng">
              <a:latin charset="0" panose="02020603050405020304" pitchFamily="18" typeface="Times New Roman"/>
              <a:cs charset="0" panose="02020603050405020304" pitchFamily="18" typeface="Times New Roman"/>
            </a:endParaRPr>
          </a:p>
        </p:txBody>
      </p:sp>
      <p:pic>
        <p:nvPicPr>
          <p:cNvPr descr="C:\Users\Nilesh\Desktop\TRUPTI\mlzs uniform_Girls_Front.jpg" id="16" name="Picture 2"/>
          <p:cNvPicPr>
            <a:picLocks noChangeArrowheads="1" noChangeAspect="1"/>
          </p:cNvPicPr>
          <p:nvPr/>
        </p:nvPicPr>
        <p:blipFill rotWithShape="1">
          <a:blip cstate="print" r:embed="rId4">
            <a:clrChange>
              <a:clrFrom>
                <a:srgbClr val="F1F1F3"/>
              </a:clrFrom>
              <a:clrTo>
                <a:srgbClr val="F1F1F3">
                  <a:alpha val="0"/>
                </a:srgbClr>
              </a:clrTo>
            </a:clrChange>
          </a:blip>
          <a:srcRect l="19490"/>
          <a:stretch/>
        </p:blipFill>
        <p:spPr bwMode="auto">
          <a:xfrm>
            <a:off x="5729438" y="3938169"/>
            <a:ext cx="2180108" cy="2299143"/>
          </a:xfrm>
          <a:prstGeom prst="rect">
            <a:avLst/>
          </a:prstGeom>
          <a:noFill/>
        </p:spPr>
      </p:pic>
      <p:sp>
        <p:nvSpPr>
          <p:cNvPr id="3" name="Slide Number Placeholder 2"/>
          <p:cNvSpPr>
            <a:spLocks noGrp="1"/>
          </p:cNvSpPr>
          <p:nvPr>
            <p:ph idx="12" sz="quarter" type="sldNum"/>
          </p:nvPr>
        </p:nvSpPr>
        <p:spPr/>
        <p:txBody>
          <a:bodyPr/>
          <a:lstStyle/>
          <a:p>
            <a:fld id="{4F1023B6-41B5-48C9-9D42-011F14A99E8D}" type="slidenum">
              <a:rPr lang="en-IN" smtClean="0"/>
              <a:pPr/>
              <a:t>133</a:t>
            </a:fld>
            <a:endParaRPr lang="en-IN"/>
          </a:p>
        </p:txBody>
      </p:sp>
    </p:spTree>
    <p:extLst>
      <p:ext uri="{BB962C8B-B14F-4D97-AF65-F5344CB8AC3E}">
        <p14:creationId xmlns:p14="http://schemas.microsoft.com/office/powerpoint/2010/main" val="2904582606"/>
      </p:ext>
    </p:extLst>
  </p:cSld>
  <p:clrMapOvr>
    <a:masterClrMapping/>
  </p:clrMapOvr>
  <mc:AlternateContent xmlns:mc="http://schemas.openxmlformats.org/markup-compatibility/2006" xmlns:p14="http://schemas.microsoft.com/office/powerpoint/2010/main">
    <mc:Choice Requires="p14">
      <p:transition p14:dur="800" spd="slow">
        <p:circle/>
      </p:transition>
    </mc:Choice>
    <mc:Fallback xmlns="">
      <p:transition spd="slow">
        <p:circle/>
      </p:transition>
    </mc:Fallback>
  </mc:AlternateContent>
</p:sld>
</file>

<file path=ppt/slides/slide1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1071547"/>
            <a:ext cx="9144000" cy="681054"/>
          </a:xfrm>
          <a:prstGeom prst="rect">
            <a:avLst/>
          </a:prstGeom>
          <a:solidFill>
            <a:schemeClr val="bg2">
              <a:lumMod val="90000"/>
            </a:schemeClr>
          </a:solidFill>
          <a:ln>
            <a:noFill/>
          </a:ln>
        </p:spPr>
        <p:style>
          <a:lnRef idx="0">
            <a:schemeClr val="accent3"/>
          </a:lnRef>
          <a:fillRef idx="3">
            <a:schemeClr val="accent3"/>
          </a:fillRef>
          <a:effectRef idx="3">
            <a:schemeClr val="accent3"/>
          </a:effectRef>
          <a:fontRef idx="minor">
            <a:schemeClr val="lt1"/>
          </a:fontRef>
        </p:style>
        <p:txBody>
          <a:bodyPr rtlCol="0" anchor="ctr"/>
          <a:lstStyle/>
          <a:p>
            <a:pPr algn="ctr">
              <a:defRPr/>
            </a:pPr>
            <a:r>
              <a:rPr lang="en-IN" sz="3600" dirty="0">
                <a:solidFill>
                  <a:schemeClr val="tx1"/>
                </a:solidFill>
                <a:latin typeface="Times New Roman" panose="02020603050405020304" pitchFamily="18" charset="0"/>
                <a:cs typeface="Times New Roman" panose="02020603050405020304" pitchFamily="18" charset="0"/>
              </a:rPr>
              <a:t>Birthday Policy</a:t>
            </a:r>
          </a:p>
        </p:txBody>
      </p:sp>
      <p:sp>
        <p:nvSpPr>
          <p:cNvPr id="7" name="Rectangle 6"/>
          <p:cNvSpPr/>
          <p:nvPr/>
        </p:nvSpPr>
        <p:spPr>
          <a:xfrm>
            <a:off x="323528" y="2183187"/>
            <a:ext cx="8031266" cy="4293483"/>
          </a:xfrm>
          <a:prstGeom prst="rect">
            <a:avLst/>
          </a:prstGeom>
        </p:spPr>
        <p:txBody>
          <a:bodyPr wrap="square">
            <a:spAutoFit/>
          </a:bodyPr>
          <a:lstStyle/>
          <a:p>
            <a:pPr marL="285750" indent="-285750">
              <a:lnSpc>
                <a:spcPct val="150000"/>
              </a:lnSpc>
              <a:buFont typeface="Arial" panose="020B0604020202020204" pitchFamily="34" charset="0"/>
              <a:buChar char="•"/>
              <a:defRPr/>
            </a:pPr>
            <a:r>
              <a:rPr lang="en-IN" dirty="0">
                <a:solidFill>
                  <a:prstClr val="black"/>
                </a:solidFill>
                <a:latin typeface="Times New Roman" panose="02020603050405020304" pitchFamily="18" charset="0"/>
                <a:cs typeface="Times New Roman" panose="02020603050405020304" pitchFamily="18" charset="0"/>
              </a:rPr>
              <a:t>If the students want to celebrate their birthday in school, they may</a:t>
            </a:r>
            <a:r>
              <a:rPr kumimoji="0" lang="en-IN" sz="18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bring any small </a:t>
            </a:r>
            <a:r>
              <a:rPr kumimoji="0" lang="en-IN" sz="1800" b="0" i="0" u="none" strike="noStrike" kern="1200" cap="none" spc="0" normalizeH="0" baseline="0" noProof="0" dirty="0">
                <a:ln>
                  <a:noFill/>
                </a:ln>
                <a:solidFill>
                  <a:srgbClr val="000099"/>
                </a:solidFill>
                <a:effectLst/>
                <a:uLnTx/>
                <a:uFillTx/>
                <a:latin typeface="Times New Roman" panose="02020603050405020304" pitchFamily="18" charset="0"/>
                <a:cs typeface="Times New Roman" panose="02020603050405020304" pitchFamily="18" charset="0"/>
              </a:rPr>
              <a:t>chocolate of value Rs. </a:t>
            </a:r>
            <a:r>
              <a:rPr lang="en-IN" dirty="0">
                <a:solidFill>
                  <a:srgbClr val="000099"/>
                </a:solidFill>
                <a:latin typeface="Times New Roman" panose="02020603050405020304" pitchFamily="18" charset="0"/>
                <a:cs typeface="Times New Roman" panose="02020603050405020304" pitchFamily="18" charset="0"/>
              </a:rPr>
              <a:t>2</a:t>
            </a:r>
            <a:r>
              <a:rPr kumimoji="0" lang="en-IN" sz="1800" b="0" i="0" u="none" strike="noStrike" kern="1200" cap="none" spc="0" normalizeH="0" baseline="0" noProof="0" dirty="0">
                <a:ln>
                  <a:noFill/>
                </a:ln>
                <a:solidFill>
                  <a:srgbClr val="000099"/>
                </a:solidFill>
                <a:effectLst/>
                <a:uLnTx/>
                <a:uFillTx/>
                <a:latin typeface="Times New Roman" panose="02020603050405020304" pitchFamily="18" charset="0"/>
                <a:cs typeface="Times New Roman" panose="02020603050405020304" pitchFamily="18" charset="0"/>
              </a:rPr>
              <a:t> or Rs. </a:t>
            </a:r>
            <a:r>
              <a:rPr lang="en-IN" dirty="0">
                <a:solidFill>
                  <a:srgbClr val="000099"/>
                </a:solidFill>
                <a:latin typeface="Times New Roman" panose="02020603050405020304" pitchFamily="18" charset="0"/>
                <a:cs typeface="Times New Roman" panose="02020603050405020304" pitchFamily="18" charset="0"/>
              </a:rPr>
              <a:t>5</a:t>
            </a:r>
            <a:r>
              <a:rPr kumimoji="0" lang="en-IN" sz="1800" b="0" i="0" u="none" strike="noStrike" kern="1200" cap="none" spc="0" normalizeH="0" baseline="0" noProof="0" dirty="0">
                <a:ln>
                  <a:noFill/>
                </a:ln>
                <a:solidFill>
                  <a:srgbClr val="000099"/>
                </a:solidFill>
                <a:effectLst/>
                <a:uLnTx/>
                <a:uFillTx/>
                <a:latin typeface="Times New Roman" panose="02020603050405020304" pitchFamily="18" charset="0"/>
                <a:cs typeface="Times New Roman" panose="02020603050405020304" pitchFamily="18" charset="0"/>
              </a:rPr>
              <a:t> . </a:t>
            </a:r>
            <a:r>
              <a:rPr lang="en-IN" dirty="0">
                <a:latin typeface="Times New Roman" panose="02020603050405020304" pitchFamily="18" charset="0"/>
                <a:cs typeface="Times New Roman" panose="02020603050405020304" pitchFamily="18" charset="0"/>
              </a:rPr>
              <a:t>In case if it is found having more value, the entire packet will be returned. </a:t>
            </a:r>
          </a:p>
          <a:p>
            <a:pPr marL="285750" marR="0" lvl="0" indent="-285750" defTabSz="914400" rtl="0" eaLnBrk="1" fontAlgn="auto" latinLnBrk="0" hangingPunct="1">
              <a:lnSpc>
                <a:spcPct val="150000"/>
              </a:lnSpc>
              <a:spcBef>
                <a:spcPts val="0"/>
              </a:spcBef>
              <a:spcAft>
                <a:spcPts val="0"/>
              </a:spcAft>
              <a:buClrTx/>
              <a:buSzTx/>
              <a:buFont typeface="Arial" panose="020B0604020202020204" pitchFamily="34" charset="0"/>
              <a:buChar char="•"/>
              <a:tabLst/>
              <a:defRPr/>
            </a:pPr>
            <a:r>
              <a:rPr kumimoji="0" lang="en-IN" sz="18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Parents are requested not to give any fancy/gold/silver gift or token of gratitude to the educators.</a:t>
            </a:r>
          </a:p>
          <a:p>
            <a:pPr marL="285750" marR="0" lvl="0" indent="-285750" defTabSz="914400" rtl="0" eaLnBrk="1" fontAlgn="auto" latinLnBrk="0" hangingPunct="1">
              <a:lnSpc>
                <a:spcPct val="150000"/>
              </a:lnSpc>
              <a:spcBef>
                <a:spcPts val="0"/>
              </a:spcBef>
              <a:spcAft>
                <a:spcPts val="0"/>
              </a:spcAft>
              <a:buClrTx/>
              <a:buSzTx/>
              <a:buFont typeface="Arial" panose="020B0604020202020204" pitchFamily="34" charset="0"/>
              <a:buChar char="•"/>
              <a:tabLst/>
              <a:defRPr/>
            </a:pPr>
            <a:r>
              <a:rPr kumimoji="0" lang="en-IN" sz="18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No birthday parties will be held in school.</a:t>
            </a:r>
          </a:p>
          <a:p>
            <a:pPr marL="285750" marR="0" lvl="0" indent="-285750" defTabSz="914400" rtl="0" eaLnBrk="1" fontAlgn="auto" latinLnBrk="0" hangingPunct="1">
              <a:lnSpc>
                <a:spcPct val="150000"/>
              </a:lnSpc>
              <a:spcBef>
                <a:spcPts val="0"/>
              </a:spcBef>
              <a:spcAft>
                <a:spcPts val="0"/>
              </a:spcAft>
              <a:buClrTx/>
              <a:buSzTx/>
              <a:buFont typeface="Arial" panose="020B0604020202020204" pitchFamily="34" charset="0"/>
              <a:buChar char="•"/>
              <a:tabLst/>
              <a:defRPr/>
            </a:pPr>
            <a:r>
              <a:rPr kumimoji="0" lang="en-IN" sz="18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No </a:t>
            </a:r>
            <a:r>
              <a:rPr kumimoji="0" lang="en-IN" sz="20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birthday</a:t>
            </a:r>
            <a:r>
              <a:rPr kumimoji="0" lang="en-IN" sz="18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gifts or return gifts will be</a:t>
            </a:r>
            <a:r>
              <a:rPr kumimoji="0" lang="en-IN" sz="1800" b="0" i="0" u="none" strike="noStrike" kern="1200" cap="none" spc="0" normalizeH="0" noProof="0" dirty="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IN" sz="18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exchanged with students.</a:t>
            </a:r>
          </a:p>
          <a:p>
            <a:pPr marL="285750" marR="0" lvl="0" indent="-285750" defTabSz="914400" rtl="0" eaLnBrk="1" fontAlgn="auto" latinLnBrk="0" hangingPunct="1">
              <a:lnSpc>
                <a:spcPct val="150000"/>
              </a:lnSpc>
              <a:spcBef>
                <a:spcPts val="0"/>
              </a:spcBef>
              <a:spcAft>
                <a:spcPts val="0"/>
              </a:spcAft>
              <a:buClrTx/>
              <a:buSzTx/>
              <a:buFont typeface="Arial" panose="020B0604020202020204" pitchFamily="34" charset="0"/>
              <a:buChar char="•"/>
              <a:tabLst/>
              <a:defRPr/>
            </a:pPr>
            <a:r>
              <a:rPr kumimoji="0" lang="en-IN" sz="18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Private birthday invitations should </a:t>
            </a:r>
            <a:r>
              <a:rPr lang="en-IN" dirty="0">
                <a:solidFill>
                  <a:prstClr val="black"/>
                </a:solidFill>
                <a:latin typeface="Times New Roman" panose="02020603050405020304" pitchFamily="18" charset="0"/>
                <a:cs typeface="Times New Roman" panose="02020603050405020304" pitchFamily="18" charset="0"/>
              </a:rPr>
              <a:t>not be sent in school.</a:t>
            </a:r>
            <a:endParaRPr kumimoji="0" lang="en-IN" sz="18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endParaRPr>
          </a:p>
          <a:p>
            <a:pPr marL="285750" marR="0" lvl="0" indent="-285750" defTabSz="914400" rtl="0" eaLnBrk="1" fontAlgn="auto" latinLnBrk="0" hangingPunct="1">
              <a:lnSpc>
                <a:spcPct val="150000"/>
              </a:lnSpc>
              <a:spcBef>
                <a:spcPts val="0"/>
              </a:spcBef>
              <a:spcAft>
                <a:spcPts val="0"/>
              </a:spcAft>
              <a:buClrTx/>
              <a:buSzTx/>
              <a:buFont typeface="Arial" panose="020B0604020202020204" pitchFamily="34" charset="0"/>
              <a:buChar char="•"/>
              <a:tabLst/>
              <a:defRPr/>
            </a:pPr>
            <a:r>
              <a:rPr kumimoji="0" lang="en-IN" sz="1800" b="0" i="0" u="none" strike="noStrike" kern="1200" cap="none" spc="0" normalizeH="0" baseline="0" noProof="0" dirty="0">
                <a:ln>
                  <a:noFill/>
                </a:ln>
                <a:solidFill>
                  <a:srgbClr val="000099"/>
                </a:solidFill>
                <a:effectLst/>
                <a:uLnTx/>
                <a:uFillTx/>
                <a:latin typeface="Times New Roman" panose="02020603050405020304" pitchFamily="18" charset="0"/>
                <a:cs typeface="Times New Roman" panose="02020603050405020304" pitchFamily="18" charset="0"/>
              </a:rPr>
              <a:t> Send your child in decent  dress along with I-card.</a:t>
            </a:r>
          </a:p>
          <a:p>
            <a:pPr marL="285750" marR="0" lvl="0" indent="-285750" defTabSz="914400" rtl="0" eaLnBrk="1" fontAlgn="auto" latinLnBrk="0" hangingPunct="1">
              <a:lnSpc>
                <a:spcPct val="150000"/>
              </a:lnSpc>
              <a:spcBef>
                <a:spcPts val="0"/>
              </a:spcBef>
              <a:spcAft>
                <a:spcPts val="0"/>
              </a:spcAft>
              <a:buClrTx/>
              <a:buSzTx/>
              <a:buFont typeface="Arial" panose="020B0604020202020204" pitchFamily="34" charset="0"/>
              <a:buChar char="•"/>
              <a:tabLst/>
              <a:defRPr/>
            </a:pPr>
            <a:r>
              <a:rPr lang="en-US" noProof="0" dirty="0">
                <a:solidFill>
                  <a:srgbClr val="000099"/>
                </a:solidFill>
                <a:latin typeface="Times New Roman" panose="02020603050405020304" pitchFamily="18" charset="0"/>
                <a:cs typeface="Times New Roman" panose="02020603050405020304" pitchFamily="18" charset="0"/>
              </a:rPr>
              <a:t>Long gowns/frocks and fancy items are not allowed.</a:t>
            </a:r>
            <a:endParaRPr kumimoji="0" lang="en-IN" sz="1800" b="0" i="0" u="none" strike="noStrike" kern="1200" cap="none" spc="0" normalizeH="0" baseline="0" noProof="0" dirty="0">
              <a:ln>
                <a:noFill/>
              </a:ln>
              <a:solidFill>
                <a:srgbClr val="000099"/>
              </a:solidFill>
              <a:effectLst/>
              <a:uLnTx/>
              <a:uFillTx/>
              <a:latin typeface="Times New Roman" panose="02020603050405020304" pitchFamily="18" charset="0"/>
              <a:cs typeface="Times New Roman" panose="02020603050405020304" pitchFamily="18" charset="0"/>
            </a:endParaRPr>
          </a:p>
        </p:txBody>
      </p:sp>
      <p:sp>
        <p:nvSpPr>
          <p:cNvPr id="3" name="Slide Number Placeholder 2"/>
          <p:cNvSpPr>
            <a:spLocks noGrp="1"/>
          </p:cNvSpPr>
          <p:nvPr>
            <p:ph type="sldNum" sz="quarter" idx="12"/>
          </p:nvPr>
        </p:nvSpPr>
        <p:spPr/>
        <p:txBody>
          <a:bodyPr/>
          <a:lstStyle/>
          <a:p>
            <a:fld id="{4F1023B6-41B5-48C9-9D42-011F14A99E8D}" type="slidenum">
              <a:rPr lang="en-IN" smtClean="0"/>
              <a:pPr/>
              <a:t>134</a:t>
            </a:fld>
            <a:endParaRPr lang="en-IN"/>
          </a:p>
        </p:txBody>
      </p:sp>
    </p:spTree>
    <p:extLst>
      <p:ext uri="{BB962C8B-B14F-4D97-AF65-F5344CB8AC3E}">
        <p14:creationId xmlns:p14="http://schemas.microsoft.com/office/powerpoint/2010/main" val="440931653"/>
      </p:ext>
    </p:extLst>
  </p:cSld>
  <p:clrMapOvr>
    <a:masterClrMapping/>
  </p:clrMapOvr>
</p:sld>
</file>

<file path=ppt/slides/slide1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4F1023B6-41B5-48C9-9D42-011F14A99E8D}" type="slidenum">
              <a:rPr lang="en-IN" smtClean="0"/>
              <a:pPr/>
              <a:t>135</a:t>
            </a:fld>
            <a:endParaRPr lang="en-IN"/>
          </a:p>
        </p:txBody>
      </p:sp>
      <p:sp>
        <p:nvSpPr>
          <p:cNvPr id="3" name="Rectangle 2"/>
          <p:cNvSpPr/>
          <p:nvPr/>
        </p:nvSpPr>
        <p:spPr>
          <a:xfrm>
            <a:off x="1619672" y="2852936"/>
            <a:ext cx="5234125" cy="584775"/>
          </a:xfrm>
          <a:prstGeom prst="rect">
            <a:avLst/>
          </a:prstGeom>
        </p:spPr>
        <p:txBody>
          <a:bodyPr wrap="none">
            <a:spAutoFit/>
          </a:bodyPr>
          <a:lstStyle/>
          <a:p>
            <a:r>
              <a:rPr lang="en-US" sz="3200" dirty="0">
                <a:solidFill>
                  <a:srgbClr val="000099"/>
                </a:solidFill>
                <a:latin typeface="Times" panose="02020603050405020304" pitchFamily="18" charset="0"/>
                <a:cs typeface="Times" panose="02020603050405020304" pitchFamily="18" charset="0"/>
              </a:rPr>
              <a:t>Innovation of Session 2024-25</a:t>
            </a:r>
            <a:endParaRPr lang="en-IN" sz="3200" dirty="0">
              <a:solidFill>
                <a:srgbClr val="000099"/>
              </a:solidFill>
              <a:latin typeface="Times" panose="02020603050405020304" pitchFamily="18" charset="0"/>
              <a:cs typeface="Times" panose="02020603050405020304" pitchFamily="18" charset="0"/>
            </a:endParaRPr>
          </a:p>
        </p:txBody>
      </p:sp>
    </p:spTree>
    <p:extLst>
      <p:ext uri="{BB962C8B-B14F-4D97-AF65-F5344CB8AC3E}">
        <p14:creationId xmlns:p14="http://schemas.microsoft.com/office/powerpoint/2010/main" val="1762296713"/>
      </p:ext>
    </p:extLst>
  </p:cSld>
  <p:clrMapOvr>
    <a:masterClrMapping/>
  </p:clrMapOvr>
</p:sld>
</file>

<file path=ppt/slides/slide1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1076313"/>
            <a:ext cx="9144000" cy="447691"/>
          </a:xfrm>
          <a:prstGeom prst="rect">
            <a:avLst/>
          </a:prstGeom>
          <a:solidFill>
            <a:schemeClr val="bg2">
              <a:lumMod val="90000"/>
            </a:schemeClr>
          </a:solidFill>
          <a:ln>
            <a:noFill/>
          </a:ln>
        </p:spPr>
        <p:style>
          <a:lnRef idx="0">
            <a:schemeClr val="accent3"/>
          </a:lnRef>
          <a:fillRef idx="3">
            <a:schemeClr val="accent3"/>
          </a:fillRef>
          <a:effectRef idx="3">
            <a:schemeClr val="accent3"/>
          </a:effectRef>
          <a:fontRef idx="minor">
            <a:schemeClr val="lt1"/>
          </a:fontRef>
        </p:style>
        <p:txBody>
          <a:bodyPr rtlCol="0" anchor="ctr"/>
          <a:lstStyle/>
          <a:p>
            <a:pPr algn="ctr">
              <a:spcBef>
                <a:spcPct val="0"/>
              </a:spcBef>
              <a:defRPr/>
            </a:pPr>
            <a:r>
              <a:rPr lang="en-IN" sz="3600" b="1" dirty="0">
                <a:solidFill>
                  <a:schemeClr val="tx1"/>
                </a:solidFill>
                <a:latin typeface="Times New Roman" panose="02020603050405020304" pitchFamily="18" charset="0"/>
                <a:cs typeface="Times New Roman" panose="02020603050405020304" pitchFamily="18" charset="0"/>
              </a:rPr>
              <a:t>Expectations from Parents</a:t>
            </a:r>
          </a:p>
        </p:txBody>
      </p:sp>
      <p:sp>
        <p:nvSpPr>
          <p:cNvPr id="5" name="Rectangle 4"/>
          <p:cNvSpPr/>
          <p:nvPr/>
        </p:nvSpPr>
        <p:spPr>
          <a:xfrm>
            <a:off x="357158" y="1857364"/>
            <a:ext cx="8607330" cy="4247317"/>
          </a:xfrm>
          <a:prstGeom prst="rect">
            <a:avLst/>
          </a:prstGeom>
        </p:spPr>
        <p:txBody>
          <a:bodyPr wrap="square">
            <a:spAutoFit/>
          </a:bodyPr>
          <a:lstStyle/>
          <a:p>
            <a:pPr marL="342900" indent="-342900">
              <a:lnSpc>
                <a:spcPct val="150000"/>
              </a:lnSpc>
              <a:buFont typeface="Arial" panose="020B0604020202020204" pitchFamily="34" charset="0"/>
              <a:buChar char="•"/>
              <a:defRPr/>
            </a:pPr>
            <a:r>
              <a:rPr lang="en-IN" sz="2000" dirty="0">
                <a:solidFill>
                  <a:prstClr val="black"/>
                </a:solidFill>
                <a:latin typeface="Times New Roman" pitchFamily="18" charset="0"/>
                <a:cs typeface="Times New Roman" pitchFamily="18" charset="0"/>
              </a:rPr>
              <a:t> Show respect and support for your child, the educators, and  the school.</a:t>
            </a:r>
          </a:p>
          <a:p>
            <a:pPr marL="342900" indent="-342900">
              <a:lnSpc>
                <a:spcPct val="150000"/>
              </a:lnSpc>
              <a:buFont typeface="Arial" panose="020B0604020202020204" pitchFamily="34" charset="0"/>
              <a:buChar char="•"/>
              <a:defRPr/>
            </a:pPr>
            <a:r>
              <a:rPr lang="en-IN" sz="2000" dirty="0">
                <a:solidFill>
                  <a:prstClr val="black"/>
                </a:solidFill>
                <a:latin typeface="Times New Roman" pitchFamily="18" charset="0"/>
                <a:cs typeface="Times New Roman" pitchFamily="18" charset="0"/>
              </a:rPr>
              <a:t> Do not talk ill about any educator or school authority in  front of the students.</a:t>
            </a:r>
          </a:p>
          <a:p>
            <a:pPr marL="342900" indent="-342900">
              <a:lnSpc>
                <a:spcPct val="150000"/>
              </a:lnSpc>
              <a:buFont typeface="Arial" panose="020B0604020202020204" pitchFamily="34" charset="0"/>
              <a:buChar char="•"/>
              <a:defRPr/>
            </a:pPr>
            <a:r>
              <a:rPr lang="en-IN" sz="2000" dirty="0">
                <a:solidFill>
                  <a:prstClr val="black"/>
                </a:solidFill>
                <a:latin typeface="Times New Roman" pitchFamily="18" charset="0"/>
                <a:cs typeface="Times New Roman" pitchFamily="18" charset="0"/>
              </a:rPr>
              <a:t> Have positive attitude towards the school and cooperate with the teachers   towards the betterment of the student. </a:t>
            </a:r>
          </a:p>
          <a:p>
            <a:pPr marL="342900" indent="-342900">
              <a:lnSpc>
                <a:spcPct val="150000"/>
              </a:lnSpc>
              <a:buFont typeface="Arial" panose="020B0604020202020204" pitchFamily="34" charset="0"/>
              <a:buChar char="•"/>
              <a:defRPr/>
            </a:pPr>
            <a:r>
              <a:rPr lang="en-IN" sz="2000" dirty="0">
                <a:solidFill>
                  <a:prstClr val="black"/>
                </a:solidFill>
                <a:latin typeface="Times New Roman" pitchFamily="18" charset="0"/>
                <a:cs typeface="Times New Roman" pitchFamily="18" charset="0"/>
              </a:rPr>
              <a:t> Develop reading habit in your child by example.</a:t>
            </a:r>
          </a:p>
          <a:p>
            <a:pPr marL="342900" indent="-342900">
              <a:lnSpc>
                <a:spcPct val="150000"/>
              </a:lnSpc>
              <a:buFont typeface="Arial" panose="020B0604020202020204" pitchFamily="34" charset="0"/>
              <a:buChar char="•"/>
              <a:defRPr/>
            </a:pPr>
            <a:r>
              <a:rPr lang="en-IN" sz="2000" dirty="0">
                <a:solidFill>
                  <a:prstClr val="black"/>
                </a:solidFill>
                <a:latin typeface="Times New Roman" pitchFamily="18" charset="0"/>
                <a:cs typeface="Times New Roman" pitchFamily="18" charset="0"/>
              </a:rPr>
              <a:t> Support the school’s discipline policy.</a:t>
            </a:r>
          </a:p>
          <a:p>
            <a:pPr marL="342900" indent="-342900">
              <a:lnSpc>
                <a:spcPct val="150000"/>
              </a:lnSpc>
              <a:buFont typeface="Arial" panose="020B0604020202020204" pitchFamily="34" charset="0"/>
              <a:buChar char="•"/>
              <a:defRPr/>
            </a:pPr>
            <a:r>
              <a:rPr lang="en-IN" sz="2000" dirty="0">
                <a:solidFill>
                  <a:prstClr val="black"/>
                </a:solidFill>
                <a:latin typeface="Times New Roman" pitchFamily="18" charset="0"/>
                <a:cs typeface="Times New Roman" pitchFamily="18" charset="0"/>
              </a:rPr>
              <a:t> Encourage the child to be regular and punctual in attending the school.</a:t>
            </a:r>
          </a:p>
          <a:p>
            <a:pPr marL="342900" indent="-342900">
              <a:lnSpc>
                <a:spcPct val="150000"/>
              </a:lnSpc>
              <a:buFont typeface="Arial" panose="020B0604020202020204" pitchFamily="34" charset="0"/>
              <a:buChar char="•"/>
              <a:defRPr/>
            </a:pPr>
            <a:r>
              <a:rPr lang="en-IN" sz="2000" dirty="0">
                <a:solidFill>
                  <a:prstClr val="black"/>
                </a:solidFill>
                <a:latin typeface="Times New Roman" pitchFamily="18" charset="0"/>
                <a:cs typeface="Times New Roman" pitchFamily="18" charset="0"/>
              </a:rPr>
              <a:t>Requests for half days should not be made once the child has reached school until it is an emergency situation.</a:t>
            </a:r>
            <a:endParaRPr lang="en-US" sz="2000" dirty="0">
              <a:solidFill>
                <a:prstClr val="black"/>
              </a:solidFill>
              <a:latin typeface="Times New Roman" pitchFamily="18" charset="0"/>
              <a:cs typeface="Times New Roman" pitchFamily="18" charset="0"/>
            </a:endParaRPr>
          </a:p>
        </p:txBody>
      </p:sp>
      <p:sp>
        <p:nvSpPr>
          <p:cNvPr id="3" name="Slide Number Placeholder 2"/>
          <p:cNvSpPr>
            <a:spLocks noGrp="1"/>
          </p:cNvSpPr>
          <p:nvPr>
            <p:ph type="sldNum" sz="quarter" idx="12"/>
          </p:nvPr>
        </p:nvSpPr>
        <p:spPr/>
        <p:txBody>
          <a:bodyPr/>
          <a:lstStyle/>
          <a:p>
            <a:fld id="{4F1023B6-41B5-48C9-9D42-011F14A99E8D}" type="slidenum">
              <a:rPr lang="en-IN" smtClean="0"/>
              <a:pPr/>
              <a:t>136</a:t>
            </a:fld>
            <a:endParaRPr lang="en-IN"/>
          </a:p>
        </p:txBody>
      </p:sp>
    </p:spTree>
    <p:extLst>
      <p:ext uri="{BB962C8B-B14F-4D97-AF65-F5344CB8AC3E}">
        <p14:creationId xmlns:p14="http://schemas.microsoft.com/office/powerpoint/2010/main" val="61570209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drape"/>
      </p:transition>
    </mc:Choice>
    <mc:Fallback xmlns="">
      <p:transition spd="slow">
        <p:fade/>
      </p:transition>
    </mc:Fallback>
  </mc:AlternateContent>
</p:sld>
</file>

<file path=ppt/slides/slide1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0A3B2E-8192-9A63-681F-D4466459F328}"/>
              </a:ext>
            </a:extLst>
          </p:cNvPr>
          <p:cNvSpPr>
            <a:spLocks noGrp="1"/>
          </p:cNvSpPr>
          <p:nvPr>
            <p:ph type="ctrTitle"/>
          </p:nvPr>
        </p:nvSpPr>
        <p:spPr>
          <a:xfrm>
            <a:off x="-176066" y="260648"/>
            <a:ext cx="7122492" cy="648072"/>
          </a:xfrm>
        </p:spPr>
        <p:txBody>
          <a:bodyPr/>
          <a:lstStyle/>
          <a:p>
            <a:r>
              <a:rPr lang="en-IN" b="1" dirty="0">
                <a:latin typeface="Times New Roman" panose="02020603050405020304" pitchFamily="18" charset="0"/>
                <a:cs typeface="Times New Roman" panose="02020603050405020304" pitchFamily="18" charset="0"/>
              </a:rPr>
              <a:t>Pledge by Mount </a:t>
            </a:r>
            <a:r>
              <a:rPr lang="en-IN" b="1" dirty="0" err="1">
                <a:latin typeface="Times New Roman" panose="02020603050405020304" pitchFamily="18" charset="0"/>
                <a:cs typeface="Times New Roman" panose="02020603050405020304" pitchFamily="18" charset="0"/>
              </a:rPr>
              <a:t>Literans</a:t>
            </a:r>
            <a:r>
              <a:rPr lang="en-IN" b="1" dirty="0">
                <a:latin typeface="Times New Roman" panose="02020603050405020304" pitchFamily="18" charset="0"/>
                <a:cs typeface="Times New Roman" panose="02020603050405020304" pitchFamily="18" charset="0"/>
              </a:rPr>
              <a:t> </a:t>
            </a:r>
          </a:p>
        </p:txBody>
      </p:sp>
      <p:sp>
        <p:nvSpPr>
          <p:cNvPr id="3" name="Subtitle 2">
            <a:extLst>
              <a:ext uri="{FF2B5EF4-FFF2-40B4-BE49-F238E27FC236}">
                <a16:creationId xmlns:a16="http://schemas.microsoft.com/office/drawing/2014/main" id="{38C3D37F-4477-CFF0-099F-E19A2195F9A2}"/>
              </a:ext>
            </a:extLst>
          </p:cNvPr>
          <p:cNvSpPr>
            <a:spLocks noGrp="1"/>
          </p:cNvSpPr>
          <p:nvPr>
            <p:ph type="subTitle" idx="1"/>
          </p:nvPr>
        </p:nvSpPr>
        <p:spPr>
          <a:xfrm>
            <a:off x="822986" y="972466"/>
            <a:ext cx="6845358" cy="4760790"/>
          </a:xfrm>
        </p:spPr>
        <p:txBody>
          <a:bodyPr>
            <a:normAutofit/>
          </a:bodyPr>
          <a:lstStyle/>
          <a:p>
            <a:pPr marL="342900" indent="-342900" algn="l">
              <a:buAutoNum type="arabicPeriod"/>
            </a:pPr>
            <a:r>
              <a:rPr lang="en-IN" sz="2800" b="1" dirty="0">
                <a:solidFill>
                  <a:schemeClr val="tx1"/>
                </a:solidFill>
                <a:latin typeface="Times New Roman" panose="02020603050405020304" pitchFamily="18" charset="0"/>
                <a:cs typeface="Times New Roman" panose="02020603050405020304" pitchFamily="18" charset="0"/>
              </a:rPr>
              <a:t>I will trim my hair every month.</a:t>
            </a:r>
          </a:p>
          <a:p>
            <a:pPr marL="342900" indent="-342900" algn="l">
              <a:buAutoNum type="arabicPeriod"/>
            </a:pPr>
            <a:r>
              <a:rPr lang="en-IN" sz="2800" b="1" dirty="0">
                <a:solidFill>
                  <a:schemeClr val="tx1"/>
                </a:solidFill>
                <a:latin typeface="Times New Roman" panose="02020603050405020304" pitchFamily="18" charset="0"/>
                <a:cs typeface="Times New Roman" panose="02020603050405020304" pitchFamily="18" charset="0"/>
              </a:rPr>
              <a:t>I will cut my nails on Sundays.</a:t>
            </a:r>
          </a:p>
          <a:p>
            <a:pPr marL="342900" indent="-342900" algn="l">
              <a:buFont typeface="Wingdings 3" charset="2"/>
              <a:buAutoNum type="arabicPeriod"/>
            </a:pPr>
            <a:r>
              <a:rPr lang="en-IN" sz="2800" b="1" dirty="0">
                <a:solidFill>
                  <a:schemeClr val="tx1"/>
                </a:solidFill>
                <a:latin typeface="Times New Roman" panose="02020603050405020304" pitchFamily="18" charset="0"/>
                <a:cs typeface="Times New Roman" panose="02020603050405020304" pitchFamily="18" charset="0"/>
              </a:rPr>
              <a:t>I will wash my school bag, tiffin bag, tie &amp; I-card lanyard every fortnight.</a:t>
            </a:r>
          </a:p>
          <a:p>
            <a:pPr marL="342900" indent="-342900" algn="l">
              <a:buFont typeface="Wingdings 3" charset="2"/>
              <a:buAutoNum type="arabicPeriod"/>
            </a:pPr>
            <a:r>
              <a:rPr lang="en-IN" sz="2800" b="1" dirty="0">
                <a:solidFill>
                  <a:schemeClr val="tx1"/>
                </a:solidFill>
                <a:latin typeface="Times New Roman" panose="02020603050405020304" pitchFamily="18" charset="0"/>
                <a:cs typeface="Times New Roman" panose="02020603050405020304" pitchFamily="18" charset="0"/>
              </a:rPr>
              <a:t>I will organize my bag everyday.</a:t>
            </a:r>
          </a:p>
          <a:p>
            <a:pPr marL="342900" indent="-342900" algn="l">
              <a:buFont typeface="Wingdings 3" charset="2"/>
              <a:buAutoNum type="arabicPeriod"/>
            </a:pPr>
            <a:r>
              <a:rPr lang="en-IN" sz="2800" b="1" dirty="0">
                <a:solidFill>
                  <a:schemeClr val="tx1"/>
                </a:solidFill>
                <a:latin typeface="Times New Roman" panose="02020603050405020304" pitchFamily="18" charset="0"/>
                <a:cs typeface="Times New Roman" panose="02020603050405020304" pitchFamily="18" charset="0"/>
              </a:rPr>
              <a:t>I will wear Clean &amp; Ironed Clothes daily.</a:t>
            </a:r>
          </a:p>
          <a:p>
            <a:pPr marL="342900" indent="-342900" algn="l">
              <a:buFont typeface="Wingdings 3" charset="2"/>
              <a:buAutoNum type="arabicPeriod"/>
            </a:pPr>
            <a:r>
              <a:rPr lang="en-IN" sz="2800" b="1" dirty="0">
                <a:solidFill>
                  <a:schemeClr val="tx1"/>
                </a:solidFill>
                <a:latin typeface="Times New Roman" panose="02020603050405020304" pitchFamily="18" charset="0"/>
                <a:cs typeface="Times New Roman" panose="02020603050405020304" pitchFamily="18" charset="0"/>
              </a:rPr>
              <a:t>I will never be late to school.</a:t>
            </a:r>
          </a:p>
          <a:p>
            <a:pPr marL="342900" indent="-342900" algn="l">
              <a:buFont typeface="Wingdings 3" charset="2"/>
              <a:buAutoNum type="arabicPeriod"/>
            </a:pPr>
            <a:r>
              <a:rPr lang="en-US" sz="2800" b="1" dirty="0">
                <a:solidFill>
                  <a:schemeClr val="tx1"/>
                </a:solidFill>
                <a:latin typeface="Times New Roman" panose="02020603050405020304" pitchFamily="18" charset="0"/>
                <a:cs typeface="Times New Roman" panose="02020603050405020304" pitchFamily="18" charset="0"/>
              </a:rPr>
              <a:t>I will always respect my parents and teachers and obey them.</a:t>
            </a:r>
            <a:endParaRPr lang="en-IN" sz="2800" b="1" dirty="0">
              <a:solidFill>
                <a:schemeClr val="tx1"/>
              </a:solidFill>
              <a:latin typeface="Times New Roman" panose="02020603050405020304" pitchFamily="18" charset="0"/>
              <a:cs typeface="Times New Roman" panose="02020603050405020304" pitchFamily="18" charset="0"/>
            </a:endParaRPr>
          </a:p>
          <a:p>
            <a:pPr marL="342900" indent="-342900" algn="l">
              <a:buFont typeface="Wingdings 3" charset="2"/>
              <a:buAutoNum type="arabicPeriod"/>
            </a:pPr>
            <a:endParaRPr lang="en-IN" sz="2800" b="1" dirty="0">
              <a:solidFill>
                <a:schemeClr val="tx1"/>
              </a:solidFill>
              <a:latin typeface="Times New Roman" panose="02020603050405020304" pitchFamily="18" charset="0"/>
              <a:cs typeface="Times New Roman" panose="02020603050405020304" pitchFamily="18" charset="0"/>
            </a:endParaRPr>
          </a:p>
          <a:p>
            <a:pPr marL="342900" indent="-342900" algn="l">
              <a:buFont typeface="Wingdings 3" charset="2"/>
              <a:buAutoNum type="arabicPeriod"/>
            </a:pPr>
            <a:endParaRPr lang="en-IN" sz="2800" b="1" dirty="0">
              <a:solidFill>
                <a:schemeClr val="tx1"/>
              </a:solidFill>
              <a:latin typeface="Times New Roman" panose="02020603050405020304" pitchFamily="18" charset="0"/>
              <a:cs typeface="Times New Roman" panose="02020603050405020304" pitchFamily="18" charset="0"/>
            </a:endParaRPr>
          </a:p>
          <a:p>
            <a:pPr marL="342900" indent="-342900" algn="l">
              <a:buAutoNum type="arabicPeriod"/>
            </a:pPr>
            <a:endParaRPr lang="en-IN" sz="2800" b="1" dirty="0">
              <a:solidFill>
                <a:schemeClr val="tx1"/>
              </a:solidFill>
              <a:latin typeface="Times New Roman" panose="02020603050405020304" pitchFamily="18" charset="0"/>
              <a:cs typeface="Times New Roman" panose="02020603050405020304" pitchFamily="18" charset="0"/>
            </a:endParaRPr>
          </a:p>
          <a:p>
            <a:pPr marL="342900" indent="-342900" algn="l">
              <a:buAutoNum type="arabicPeriod"/>
            </a:pPr>
            <a:endParaRPr lang="en-IN" sz="2800" b="1" dirty="0">
              <a:solidFill>
                <a:schemeClr val="tx1"/>
              </a:solidFill>
              <a:latin typeface="Times New Roman" panose="02020603050405020304" pitchFamily="18" charset="0"/>
              <a:cs typeface="Times New Roman" panose="02020603050405020304" pitchFamily="18" charset="0"/>
            </a:endParaRPr>
          </a:p>
        </p:txBody>
      </p:sp>
      <p:sp>
        <p:nvSpPr>
          <p:cNvPr id="5" name="Subtitle 2">
            <a:extLst>
              <a:ext uri="{FF2B5EF4-FFF2-40B4-BE49-F238E27FC236}">
                <a16:creationId xmlns:a16="http://schemas.microsoft.com/office/drawing/2014/main" id="{FD520DB5-A71F-3BD7-6471-C71787D575DF}"/>
              </a:ext>
            </a:extLst>
          </p:cNvPr>
          <p:cNvSpPr txBox="1">
            <a:spLocks/>
          </p:cNvSpPr>
          <p:nvPr/>
        </p:nvSpPr>
        <p:spPr>
          <a:xfrm>
            <a:off x="3167844" y="2284866"/>
            <a:ext cx="2232248" cy="648072"/>
          </a:xfrm>
          <a:prstGeom prst="rect">
            <a:avLst/>
          </a:prstGeom>
        </p:spPr>
        <p:txBody>
          <a:bodyPr vert="horz" lIns="91440" tIns="45720" rIns="91440" bIns="45720" rtlCol="0" anchor="t">
            <a:normAutofit/>
          </a:bodyPr>
          <a:lstStyle>
            <a:lvl1pPr marL="0" indent="0" algn="r" defTabSz="342900" rtl="0" eaLnBrk="1" latinLnBrk="0" hangingPunct="1">
              <a:spcBef>
                <a:spcPts val="750"/>
              </a:spcBef>
              <a:spcAft>
                <a:spcPts val="0"/>
              </a:spcAft>
              <a:buClr>
                <a:schemeClr val="accent1"/>
              </a:buClr>
              <a:buSzPct val="80000"/>
              <a:buFont typeface="Wingdings 3" charset="2"/>
              <a:buNone/>
              <a:defRPr sz="1350" kern="1200">
                <a:solidFill>
                  <a:schemeClr val="tx1">
                    <a:lumMod val="50000"/>
                    <a:lumOff val="50000"/>
                  </a:schemeClr>
                </a:solidFill>
                <a:latin typeface="+mn-lt"/>
                <a:ea typeface="+mn-ea"/>
                <a:cs typeface="+mn-cs"/>
              </a:defRPr>
            </a:lvl1pPr>
            <a:lvl2pPr marL="342900" indent="0" algn="ctr" defTabSz="342900" rtl="0" eaLnBrk="1" latinLnBrk="0" hangingPunct="1">
              <a:spcBef>
                <a:spcPts val="750"/>
              </a:spcBef>
              <a:spcAft>
                <a:spcPts val="0"/>
              </a:spcAft>
              <a:buClr>
                <a:schemeClr val="accent1"/>
              </a:buClr>
              <a:buSzPct val="80000"/>
              <a:buFont typeface="Wingdings 3" charset="2"/>
              <a:buNone/>
              <a:defRPr sz="1200" kern="1200">
                <a:solidFill>
                  <a:schemeClr val="tx1">
                    <a:tint val="75000"/>
                  </a:schemeClr>
                </a:solidFill>
                <a:latin typeface="+mn-lt"/>
                <a:ea typeface="+mn-ea"/>
                <a:cs typeface="+mn-cs"/>
              </a:defRPr>
            </a:lvl2pPr>
            <a:lvl3pPr marL="685800" indent="0" algn="ctr" defTabSz="342900" rtl="0" eaLnBrk="1" latinLnBrk="0" hangingPunct="1">
              <a:spcBef>
                <a:spcPts val="750"/>
              </a:spcBef>
              <a:spcAft>
                <a:spcPts val="0"/>
              </a:spcAft>
              <a:buClr>
                <a:schemeClr val="accent1"/>
              </a:buClr>
              <a:buSzPct val="80000"/>
              <a:buFont typeface="Wingdings 3" charset="2"/>
              <a:buNone/>
              <a:defRPr sz="1050" kern="1200">
                <a:solidFill>
                  <a:schemeClr val="tx1">
                    <a:tint val="75000"/>
                  </a:schemeClr>
                </a:solidFill>
                <a:latin typeface="+mn-lt"/>
                <a:ea typeface="+mn-ea"/>
                <a:cs typeface="+mn-cs"/>
              </a:defRPr>
            </a:lvl3pPr>
            <a:lvl4pPr marL="1028700" indent="0" algn="ctr" defTabSz="342900" rtl="0" eaLnBrk="1" latinLnBrk="0" hangingPunct="1">
              <a:spcBef>
                <a:spcPts val="750"/>
              </a:spcBef>
              <a:spcAft>
                <a:spcPts val="0"/>
              </a:spcAft>
              <a:buClr>
                <a:schemeClr val="accent1"/>
              </a:buClr>
              <a:buSzPct val="80000"/>
              <a:buFont typeface="Wingdings 3" charset="2"/>
              <a:buNone/>
              <a:defRPr sz="900" kern="1200">
                <a:solidFill>
                  <a:schemeClr val="tx1">
                    <a:tint val="75000"/>
                  </a:schemeClr>
                </a:solidFill>
                <a:latin typeface="+mn-lt"/>
                <a:ea typeface="+mn-ea"/>
                <a:cs typeface="+mn-cs"/>
              </a:defRPr>
            </a:lvl4pPr>
            <a:lvl5pPr marL="1371600" indent="0" algn="ctr" defTabSz="342900" rtl="0" eaLnBrk="1" latinLnBrk="0" hangingPunct="1">
              <a:spcBef>
                <a:spcPts val="750"/>
              </a:spcBef>
              <a:spcAft>
                <a:spcPts val="0"/>
              </a:spcAft>
              <a:buClr>
                <a:schemeClr val="accent1"/>
              </a:buClr>
              <a:buSzPct val="80000"/>
              <a:buFont typeface="Wingdings 3" charset="2"/>
              <a:buNone/>
              <a:defRPr sz="900" kern="1200">
                <a:solidFill>
                  <a:schemeClr val="tx1">
                    <a:tint val="75000"/>
                  </a:schemeClr>
                </a:solidFill>
                <a:latin typeface="+mn-lt"/>
                <a:ea typeface="+mn-ea"/>
                <a:cs typeface="+mn-cs"/>
              </a:defRPr>
            </a:lvl5pPr>
            <a:lvl6pPr marL="1714500" indent="0" algn="ctr" defTabSz="342900" rtl="0" eaLnBrk="1" latinLnBrk="0" hangingPunct="1">
              <a:spcBef>
                <a:spcPts val="750"/>
              </a:spcBef>
              <a:spcAft>
                <a:spcPts val="0"/>
              </a:spcAft>
              <a:buClr>
                <a:schemeClr val="accent1"/>
              </a:buClr>
              <a:buSzPct val="80000"/>
              <a:buFont typeface="Wingdings 3" charset="2"/>
              <a:buNone/>
              <a:defRPr sz="900" kern="1200">
                <a:solidFill>
                  <a:schemeClr val="tx1">
                    <a:tint val="75000"/>
                  </a:schemeClr>
                </a:solidFill>
                <a:latin typeface="+mn-lt"/>
                <a:ea typeface="+mn-ea"/>
                <a:cs typeface="+mn-cs"/>
              </a:defRPr>
            </a:lvl6pPr>
            <a:lvl7pPr marL="2057400" indent="0" algn="ctr" defTabSz="342900" rtl="0" eaLnBrk="1" latinLnBrk="0" hangingPunct="1">
              <a:spcBef>
                <a:spcPts val="750"/>
              </a:spcBef>
              <a:spcAft>
                <a:spcPts val="0"/>
              </a:spcAft>
              <a:buClr>
                <a:schemeClr val="accent1"/>
              </a:buClr>
              <a:buSzPct val="80000"/>
              <a:buFont typeface="Wingdings 3" charset="2"/>
              <a:buNone/>
              <a:defRPr sz="900" kern="1200">
                <a:solidFill>
                  <a:schemeClr val="tx1">
                    <a:tint val="75000"/>
                  </a:schemeClr>
                </a:solidFill>
                <a:latin typeface="+mn-lt"/>
                <a:ea typeface="+mn-ea"/>
                <a:cs typeface="+mn-cs"/>
              </a:defRPr>
            </a:lvl7pPr>
            <a:lvl8pPr marL="2400300" indent="0" algn="ctr" defTabSz="342900" rtl="0" eaLnBrk="1" latinLnBrk="0" hangingPunct="1">
              <a:spcBef>
                <a:spcPts val="750"/>
              </a:spcBef>
              <a:spcAft>
                <a:spcPts val="0"/>
              </a:spcAft>
              <a:buClr>
                <a:schemeClr val="accent1"/>
              </a:buClr>
              <a:buSzPct val="80000"/>
              <a:buFont typeface="Wingdings 3" charset="2"/>
              <a:buNone/>
              <a:defRPr sz="900" kern="1200">
                <a:solidFill>
                  <a:schemeClr val="tx1">
                    <a:tint val="75000"/>
                  </a:schemeClr>
                </a:solidFill>
                <a:latin typeface="+mn-lt"/>
                <a:ea typeface="+mn-ea"/>
                <a:cs typeface="+mn-cs"/>
              </a:defRPr>
            </a:lvl8pPr>
            <a:lvl9pPr marL="2743200" indent="0" algn="ctr" defTabSz="342900" rtl="0" eaLnBrk="1" latinLnBrk="0" hangingPunct="1">
              <a:spcBef>
                <a:spcPts val="750"/>
              </a:spcBef>
              <a:spcAft>
                <a:spcPts val="0"/>
              </a:spcAft>
              <a:buClr>
                <a:schemeClr val="accent1"/>
              </a:buClr>
              <a:buSzPct val="80000"/>
              <a:buFont typeface="Wingdings 3" charset="2"/>
              <a:buNone/>
              <a:defRPr sz="900" kern="1200">
                <a:solidFill>
                  <a:schemeClr val="tx1">
                    <a:tint val="75000"/>
                  </a:schemeClr>
                </a:solidFill>
                <a:latin typeface="+mn-lt"/>
                <a:ea typeface="+mn-ea"/>
                <a:cs typeface="+mn-cs"/>
              </a:defRPr>
            </a:lvl9pPr>
          </a:lstStyle>
          <a:p>
            <a:pPr algn="l"/>
            <a:endParaRPr lang="en-IN" sz="1600" b="1" dirty="0">
              <a:solidFill>
                <a:schemeClr val="tx1"/>
              </a:solidFill>
              <a:latin typeface="Times New Roman" panose="02020603050405020304" pitchFamily="18" charset="0"/>
              <a:cs typeface="Times New Roman" panose="02020603050405020304" pitchFamily="18" charset="0"/>
            </a:endParaRPr>
          </a:p>
        </p:txBody>
      </p:sp>
      <p:sp>
        <p:nvSpPr>
          <p:cNvPr id="15" name="Slide Number Placeholder 14"/>
          <p:cNvSpPr>
            <a:spLocks noGrp="1"/>
          </p:cNvSpPr>
          <p:nvPr>
            <p:ph type="sldNum" sz="quarter" idx="12"/>
          </p:nvPr>
        </p:nvSpPr>
        <p:spPr/>
        <p:txBody>
          <a:bodyPr/>
          <a:lstStyle/>
          <a:p>
            <a:fld id="{4F1023B6-41B5-48C9-9D42-011F14A99E8D}" type="slidenum">
              <a:rPr lang="en-IN" smtClean="0"/>
              <a:pPr/>
              <a:t>137</a:t>
            </a:fld>
            <a:endParaRPr lang="en-IN"/>
          </a:p>
        </p:txBody>
      </p:sp>
    </p:spTree>
    <p:extLst>
      <p:ext uri="{BB962C8B-B14F-4D97-AF65-F5344CB8AC3E}">
        <p14:creationId xmlns:p14="http://schemas.microsoft.com/office/powerpoint/2010/main" val="3724298557"/>
      </p:ext>
    </p:extLst>
  </p:cSld>
  <p:clrMapOvr>
    <a:masterClrMapping/>
  </p:clrMapOvr>
</p:sld>
</file>

<file path=ppt/slides/slide1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508001" y="1321594"/>
            <a:ext cx="6447501" cy="990600"/>
          </a:xfrm>
        </p:spPr>
        <p:txBody>
          <a:bodyPr/>
          <a:lstStyle/>
          <a:p>
            <a:endParaRPr lang="en-GB" altLang="en-US"/>
          </a:p>
        </p:txBody>
      </p:sp>
      <p:pic>
        <p:nvPicPr>
          <p:cNvPr id="38" name="Picture 3" descr="D:\news\logo1\unnamed.gif"/>
          <p:cNvPicPr>
            <a:picLocks noChangeAspect="1" noChangeArrowheads="1"/>
          </p:cNvPicPr>
          <p:nvPr/>
        </p:nvPicPr>
        <p:blipFill>
          <a:blip r:embed="rId2"/>
          <a:srcRect/>
          <a:stretch>
            <a:fillRect/>
          </a:stretch>
        </p:blipFill>
        <p:spPr bwMode="auto">
          <a:xfrm>
            <a:off x="232235" y="1016036"/>
            <a:ext cx="428625" cy="428625"/>
          </a:xfrm>
          <a:prstGeom prst="rect">
            <a:avLst/>
          </a:prstGeom>
          <a:noFill/>
        </p:spPr>
      </p:pic>
      <p:pic>
        <p:nvPicPr>
          <p:cNvPr id="2" name="Content Placeholder 1" descr="IMG-20220708-WA0004 (1)"/>
          <p:cNvPicPr>
            <a:picLocks noGrp="1" noChangeAspect="1"/>
          </p:cNvPicPr>
          <p:nvPr>
            <p:ph sz="half" idx="1"/>
          </p:nvPr>
        </p:nvPicPr>
        <p:blipFill>
          <a:blip r:embed="rId3"/>
          <a:stretch>
            <a:fillRect/>
          </a:stretch>
        </p:blipFill>
        <p:spPr>
          <a:xfrm>
            <a:off x="6789897" y="912972"/>
            <a:ext cx="2260759" cy="2399824"/>
          </a:xfrm>
          <a:prstGeom prst="rect">
            <a:avLst/>
          </a:prstGeom>
        </p:spPr>
      </p:pic>
      <p:pic>
        <p:nvPicPr>
          <p:cNvPr id="8" name="Content Placeholder 7" descr="product-500x500"/>
          <p:cNvPicPr>
            <a:picLocks noGrp="1" noChangeAspect="1"/>
          </p:cNvPicPr>
          <p:nvPr>
            <p:ph sz="half" idx="2"/>
          </p:nvPr>
        </p:nvPicPr>
        <p:blipFill>
          <a:blip r:embed="rId4"/>
          <a:stretch>
            <a:fillRect/>
          </a:stretch>
        </p:blipFill>
        <p:spPr>
          <a:xfrm>
            <a:off x="71914" y="912972"/>
            <a:ext cx="2253615" cy="2399824"/>
          </a:xfrm>
          <a:prstGeom prst="rect">
            <a:avLst/>
          </a:prstGeom>
        </p:spPr>
      </p:pic>
      <p:pic>
        <p:nvPicPr>
          <p:cNvPr id="4" name="Picture 3" descr="IMG_20220708_112520"/>
          <p:cNvPicPr>
            <a:picLocks noChangeAspect="1"/>
          </p:cNvPicPr>
          <p:nvPr/>
        </p:nvPicPr>
        <p:blipFill>
          <a:blip r:embed="rId5"/>
          <a:stretch>
            <a:fillRect/>
          </a:stretch>
        </p:blipFill>
        <p:spPr>
          <a:xfrm>
            <a:off x="82392" y="3395663"/>
            <a:ext cx="8978741" cy="2510790"/>
          </a:xfrm>
          <a:prstGeom prst="rect">
            <a:avLst/>
          </a:prstGeom>
        </p:spPr>
      </p:pic>
      <p:pic>
        <p:nvPicPr>
          <p:cNvPr id="3" name="Picture 2" descr="IMG_20220708_145315"/>
          <p:cNvPicPr>
            <a:picLocks noChangeAspect="1"/>
          </p:cNvPicPr>
          <p:nvPr/>
        </p:nvPicPr>
        <p:blipFill>
          <a:blip r:embed="rId6"/>
          <a:stretch>
            <a:fillRect/>
          </a:stretch>
        </p:blipFill>
        <p:spPr>
          <a:xfrm>
            <a:off x="2332261" y="888455"/>
            <a:ext cx="2055633" cy="2424340"/>
          </a:xfrm>
          <a:prstGeom prst="rect">
            <a:avLst/>
          </a:prstGeom>
        </p:spPr>
      </p:pic>
      <p:pic>
        <p:nvPicPr>
          <p:cNvPr id="5" name="Picture 4" descr="IMG_20220708_145400 (1)"/>
          <p:cNvPicPr>
            <a:picLocks noChangeAspect="1"/>
          </p:cNvPicPr>
          <p:nvPr/>
        </p:nvPicPr>
        <p:blipFill>
          <a:blip r:embed="rId7"/>
          <a:stretch>
            <a:fillRect/>
          </a:stretch>
        </p:blipFill>
        <p:spPr>
          <a:xfrm>
            <a:off x="4406741" y="885349"/>
            <a:ext cx="2383155" cy="2427446"/>
          </a:xfrm>
          <a:prstGeom prst="rect">
            <a:avLst/>
          </a:prstGeom>
        </p:spPr>
      </p:pic>
      <p:sp>
        <p:nvSpPr>
          <p:cNvPr id="9" name="TextBox 8"/>
          <p:cNvSpPr txBox="1"/>
          <p:nvPr/>
        </p:nvSpPr>
        <p:spPr>
          <a:xfrm>
            <a:off x="179512" y="-54263"/>
            <a:ext cx="4652812" cy="584775"/>
          </a:xfrm>
          <a:prstGeom prst="rect">
            <a:avLst/>
          </a:prstGeom>
          <a:noFill/>
        </p:spPr>
        <p:txBody>
          <a:bodyPr wrap="none" rtlCol="0">
            <a:spAutoFit/>
          </a:bodyPr>
          <a:lstStyle/>
          <a:p>
            <a:r>
              <a:rPr lang="en-US" sz="3200" dirty="0">
                <a:latin typeface="Times New Roman" panose="02020603050405020304" pitchFamily="18" charset="0"/>
                <a:cs typeface="Times New Roman" panose="02020603050405020304" pitchFamily="18" charset="0"/>
              </a:rPr>
              <a:t>               Transport Facility</a:t>
            </a:r>
            <a:endParaRPr lang="en-IN" sz="32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396846222"/>
      </p:ext>
    </p:extLst>
  </p:cSld>
  <p:clrMapOvr>
    <a:masterClrMapping/>
  </p:clrMapOvr>
  <mc:AlternateContent xmlns:mc="http://schemas.openxmlformats.org/markup-compatibility/2006" xmlns:p14="http://schemas.microsoft.com/office/powerpoint/2010/main">
    <mc:Choice Requires="p14">
      <p:transition spd="slow" p14:dur="2000" advTm="6766"/>
    </mc:Choice>
    <mc:Fallback xmlns="">
      <p:transition spd="slow" advTm="6766"/>
    </mc:Fallback>
  </mc:AlternateContent>
</p:sld>
</file>

<file path=ppt/slides/slide1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842CDC-146E-8934-5FFF-F4201AD09AC5}"/>
              </a:ext>
            </a:extLst>
          </p:cNvPr>
          <p:cNvSpPr>
            <a:spLocks noGrp="1"/>
          </p:cNvSpPr>
          <p:nvPr>
            <p:ph type="ctrTitle"/>
          </p:nvPr>
        </p:nvSpPr>
        <p:spPr>
          <a:xfrm>
            <a:off x="323528" y="5733256"/>
            <a:ext cx="8496944" cy="880876"/>
          </a:xfrm>
        </p:spPr>
        <p:txBody>
          <a:bodyPr/>
          <a:lstStyle/>
          <a:p>
            <a:pPr algn="l"/>
            <a:r>
              <a:rPr lang="en-IN" sz="2800" b="1" dirty="0">
                <a:solidFill>
                  <a:srgbClr val="002060"/>
                </a:solidFill>
                <a:latin typeface="Times New Roman" panose="02020603050405020304" pitchFamily="18" charset="0"/>
                <a:cs typeface="Times New Roman" panose="02020603050405020304" pitchFamily="18" charset="0"/>
              </a:rPr>
              <a:t>MODES OF TRANSPORT</a:t>
            </a:r>
            <a:r>
              <a:rPr lang="en-IN" sz="2800" dirty="0">
                <a:solidFill>
                  <a:srgbClr val="002060"/>
                </a:solidFill>
                <a:latin typeface="Times New Roman" panose="02020603050405020304" pitchFamily="18" charset="0"/>
                <a:cs typeface="Times New Roman" panose="02020603050405020304" pitchFamily="18" charset="0"/>
              </a:rPr>
              <a:t/>
            </a:r>
            <a:br>
              <a:rPr lang="en-IN" sz="2800" dirty="0">
                <a:solidFill>
                  <a:srgbClr val="002060"/>
                </a:solidFill>
                <a:latin typeface="Times New Roman" panose="02020603050405020304" pitchFamily="18" charset="0"/>
                <a:cs typeface="Times New Roman" panose="02020603050405020304" pitchFamily="18" charset="0"/>
              </a:rPr>
            </a:br>
            <a:r>
              <a:rPr lang="en-IN" sz="2800" dirty="0">
                <a:solidFill>
                  <a:srgbClr val="002060"/>
                </a:solidFill>
                <a:latin typeface="Times New Roman" panose="02020603050405020304" pitchFamily="18" charset="0"/>
                <a:cs typeface="Times New Roman" panose="02020603050405020304" pitchFamily="18" charset="0"/>
              </a:rPr>
              <a:t/>
            </a:r>
            <a:br>
              <a:rPr lang="en-IN" sz="2800" dirty="0">
                <a:solidFill>
                  <a:srgbClr val="002060"/>
                </a:solidFill>
                <a:latin typeface="Times New Roman" panose="02020603050405020304" pitchFamily="18" charset="0"/>
                <a:cs typeface="Times New Roman" panose="02020603050405020304" pitchFamily="18" charset="0"/>
              </a:rPr>
            </a:br>
            <a:r>
              <a:rPr lang="en-IN" sz="2800" dirty="0">
                <a:solidFill>
                  <a:srgbClr val="002060"/>
                </a:solidFill>
                <a:latin typeface="Times New Roman" panose="02020603050405020304" pitchFamily="18" charset="0"/>
                <a:cs typeface="Times New Roman" panose="02020603050405020304" pitchFamily="18" charset="0"/>
              </a:rPr>
              <a:t>1. </a:t>
            </a:r>
            <a:r>
              <a:rPr lang="en-IN" sz="2400" dirty="0">
                <a:solidFill>
                  <a:srgbClr val="002060"/>
                </a:solidFill>
                <a:latin typeface="Times New Roman" panose="02020603050405020304" pitchFamily="18" charset="0"/>
                <a:cs typeface="Times New Roman" panose="02020603050405020304" pitchFamily="18" charset="0"/>
              </a:rPr>
              <a:t>School Transport Facility is available in school. </a:t>
            </a:r>
            <a:br>
              <a:rPr lang="en-IN" sz="2400" dirty="0">
                <a:solidFill>
                  <a:srgbClr val="002060"/>
                </a:solidFill>
                <a:latin typeface="Times New Roman" panose="02020603050405020304" pitchFamily="18" charset="0"/>
                <a:cs typeface="Times New Roman" panose="02020603050405020304" pitchFamily="18" charset="0"/>
              </a:rPr>
            </a:br>
            <a:r>
              <a:rPr lang="en-IN" sz="2400" u="sng" dirty="0">
                <a:solidFill>
                  <a:srgbClr val="002060"/>
                </a:solidFill>
                <a:latin typeface="Times New Roman" panose="02020603050405020304" pitchFamily="18" charset="0"/>
                <a:cs typeface="Times New Roman" panose="02020603050405020304" pitchFamily="18" charset="0"/>
              </a:rPr>
              <a:t>Fleet In-charge – </a:t>
            </a:r>
            <a:r>
              <a:rPr lang="en-IN" sz="2400" u="sng" dirty="0" err="1">
                <a:solidFill>
                  <a:srgbClr val="002060"/>
                </a:solidFill>
                <a:latin typeface="Times New Roman" panose="02020603050405020304" pitchFamily="18" charset="0"/>
                <a:cs typeface="Times New Roman" panose="02020603050405020304" pitchFamily="18" charset="0"/>
              </a:rPr>
              <a:t>Mr.Parmanand</a:t>
            </a:r>
            <a:r>
              <a:rPr lang="en-IN" sz="2400" u="sng" dirty="0">
                <a:solidFill>
                  <a:srgbClr val="002060"/>
                </a:solidFill>
                <a:latin typeface="Times New Roman" panose="02020603050405020304" pitchFamily="18" charset="0"/>
                <a:cs typeface="Times New Roman" panose="02020603050405020304" pitchFamily="18" charset="0"/>
              </a:rPr>
              <a:t> Mate and </a:t>
            </a:r>
            <a:r>
              <a:rPr lang="en-IN" sz="2400" u="sng" dirty="0" err="1">
                <a:solidFill>
                  <a:srgbClr val="002060"/>
                </a:solidFill>
                <a:latin typeface="Times New Roman" panose="02020603050405020304" pitchFamily="18" charset="0"/>
                <a:cs typeface="Times New Roman" panose="02020603050405020304" pitchFamily="18" charset="0"/>
              </a:rPr>
              <a:t>Mr.Umeshwar</a:t>
            </a:r>
            <a:r>
              <a:rPr lang="en-IN" sz="2400" u="sng" dirty="0">
                <a:solidFill>
                  <a:srgbClr val="002060"/>
                </a:solidFill>
                <a:latin typeface="Times New Roman" panose="02020603050405020304" pitchFamily="18" charset="0"/>
                <a:cs typeface="Times New Roman" panose="02020603050405020304" pitchFamily="18" charset="0"/>
              </a:rPr>
              <a:t> </a:t>
            </a:r>
            <a:r>
              <a:rPr lang="en-IN" sz="2400" u="sng" dirty="0" err="1">
                <a:solidFill>
                  <a:srgbClr val="002060"/>
                </a:solidFill>
                <a:latin typeface="Times New Roman" panose="02020603050405020304" pitchFamily="18" charset="0"/>
                <a:cs typeface="Times New Roman" panose="02020603050405020304" pitchFamily="18" charset="0"/>
              </a:rPr>
              <a:t>Barapatre</a:t>
            </a:r>
            <a:r>
              <a:rPr lang="en-IN" sz="2400" u="sng" dirty="0">
                <a:solidFill>
                  <a:srgbClr val="002060"/>
                </a:solidFill>
                <a:latin typeface="Times New Roman" panose="02020603050405020304" pitchFamily="18" charset="0"/>
                <a:cs typeface="Times New Roman" panose="02020603050405020304" pitchFamily="18" charset="0"/>
              </a:rPr>
              <a:t/>
            </a:r>
            <a:br>
              <a:rPr lang="en-IN" sz="2400" u="sng" dirty="0">
                <a:solidFill>
                  <a:srgbClr val="002060"/>
                </a:solidFill>
                <a:latin typeface="Times New Roman" panose="02020603050405020304" pitchFamily="18" charset="0"/>
                <a:cs typeface="Times New Roman" panose="02020603050405020304" pitchFamily="18" charset="0"/>
              </a:rPr>
            </a:br>
            <a:r>
              <a:rPr lang="en-IN" sz="2400" u="sng" dirty="0">
                <a:solidFill>
                  <a:srgbClr val="002060"/>
                </a:solidFill>
                <a:latin typeface="Times New Roman" panose="02020603050405020304" pitchFamily="18" charset="0"/>
                <a:cs typeface="Times New Roman" panose="02020603050405020304" pitchFamily="18" charset="0"/>
              </a:rPr>
              <a:t/>
            </a:r>
            <a:br>
              <a:rPr lang="en-IN" sz="2400" u="sng" dirty="0">
                <a:solidFill>
                  <a:srgbClr val="002060"/>
                </a:solidFill>
                <a:latin typeface="Times New Roman" panose="02020603050405020304" pitchFamily="18" charset="0"/>
                <a:cs typeface="Times New Roman" panose="02020603050405020304" pitchFamily="18" charset="0"/>
              </a:rPr>
            </a:br>
            <a:r>
              <a:rPr lang="en-IN" sz="2400" dirty="0">
                <a:solidFill>
                  <a:srgbClr val="002060"/>
                </a:solidFill>
                <a:latin typeface="Times New Roman" panose="02020603050405020304" pitchFamily="18" charset="0"/>
                <a:cs typeface="Times New Roman" panose="02020603050405020304" pitchFamily="18" charset="0"/>
              </a:rPr>
              <a:t>2. Parents availing private van for their ward are requested to fill the </a:t>
            </a:r>
            <a:r>
              <a:rPr lang="en-IN" sz="2400" b="1" dirty="0">
                <a:solidFill>
                  <a:srgbClr val="002060"/>
                </a:solidFill>
                <a:latin typeface="Times New Roman" panose="02020603050405020304" pitchFamily="18" charset="0"/>
                <a:cs typeface="Times New Roman" panose="02020603050405020304" pitchFamily="18" charset="0"/>
              </a:rPr>
              <a:t>Van Declaration Form </a:t>
            </a:r>
            <a:r>
              <a:rPr lang="en-IN" sz="2400" dirty="0">
                <a:solidFill>
                  <a:srgbClr val="002060"/>
                </a:solidFill>
                <a:latin typeface="Times New Roman" panose="02020603050405020304" pitchFamily="18" charset="0"/>
                <a:cs typeface="Times New Roman" panose="02020603050405020304" pitchFamily="18" charset="0"/>
              </a:rPr>
              <a:t>(to be given with the book set) and submit it compulsorily on the first day of school.</a:t>
            </a:r>
            <a:br>
              <a:rPr lang="en-IN" sz="2400" dirty="0">
                <a:solidFill>
                  <a:srgbClr val="002060"/>
                </a:solidFill>
                <a:latin typeface="Times New Roman" panose="02020603050405020304" pitchFamily="18" charset="0"/>
                <a:cs typeface="Times New Roman" panose="02020603050405020304" pitchFamily="18" charset="0"/>
              </a:rPr>
            </a:br>
            <a:r>
              <a:rPr lang="en-IN" sz="2400" dirty="0">
                <a:solidFill>
                  <a:srgbClr val="002060"/>
                </a:solidFill>
                <a:latin typeface="Times New Roman" panose="02020603050405020304" pitchFamily="18" charset="0"/>
                <a:cs typeface="Times New Roman" panose="02020603050405020304" pitchFamily="18" charset="0"/>
              </a:rPr>
              <a:t/>
            </a:r>
            <a:br>
              <a:rPr lang="en-IN" sz="2400" dirty="0">
                <a:solidFill>
                  <a:srgbClr val="002060"/>
                </a:solidFill>
                <a:latin typeface="Times New Roman" panose="02020603050405020304" pitchFamily="18" charset="0"/>
                <a:cs typeface="Times New Roman" panose="02020603050405020304" pitchFamily="18" charset="0"/>
              </a:rPr>
            </a:br>
            <a:r>
              <a:rPr lang="en-IN" sz="2400" dirty="0">
                <a:solidFill>
                  <a:srgbClr val="002060"/>
                </a:solidFill>
                <a:latin typeface="Times New Roman" panose="02020603050405020304" pitchFamily="18" charset="0"/>
                <a:cs typeface="Times New Roman" panose="02020603050405020304" pitchFamily="18" charset="0"/>
              </a:rPr>
              <a:t>3. Parents/Van drivers coming to collect their ward to please carry </a:t>
            </a:r>
            <a:r>
              <a:rPr lang="en-IN" sz="2400" b="1" dirty="0">
                <a:solidFill>
                  <a:srgbClr val="002060"/>
                </a:solidFill>
                <a:latin typeface="Times New Roman" panose="02020603050405020304" pitchFamily="18" charset="0"/>
                <a:cs typeface="Times New Roman" panose="02020603050405020304" pitchFamily="18" charset="0"/>
              </a:rPr>
              <a:t>Escort card</a:t>
            </a:r>
            <a:r>
              <a:rPr lang="en-IN" sz="2400" dirty="0">
                <a:solidFill>
                  <a:srgbClr val="002060"/>
                </a:solidFill>
                <a:latin typeface="Times New Roman" panose="02020603050405020304" pitchFamily="18" charset="0"/>
                <a:cs typeface="Times New Roman" panose="02020603050405020304" pitchFamily="18" charset="0"/>
              </a:rPr>
              <a:t>.</a:t>
            </a:r>
            <a:br>
              <a:rPr lang="en-IN" sz="2400" dirty="0">
                <a:solidFill>
                  <a:srgbClr val="002060"/>
                </a:solidFill>
                <a:latin typeface="Times New Roman" panose="02020603050405020304" pitchFamily="18" charset="0"/>
                <a:cs typeface="Times New Roman" panose="02020603050405020304" pitchFamily="18" charset="0"/>
              </a:rPr>
            </a:br>
            <a:r>
              <a:rPr lang="en-IN" sz="2400" dirty="0">
                <a:solidFill>
                  <a:srgbClr val="002060"/>
                </a:solidFill>
                <a:latin typeface="Times New Roman" panose="02020603050405020304" pitchFamily="18" charset="0"/>
                <a:cs typeface="Times New Roman" panose="02020603050405020304" pitchFamily="18" charset="0"/>
              </a:rPr>
              <a:t/>
            </a:r>
            <a:br>
              <a:rPr lang="en-IN" sz="2400" dirty="0">
                <a:solidFill>
                  <a:srgbClr val="002060"/>
                </a:solidFill>
                <a:latin typeface="Times New Roman" panose="02020603050405020304" pitchFamily="18" charset="0"/>
                <a:cs typeface="Times New Roman" panose="02020603050405020304" pitchFamily="18" charset="0"/>
              </a:rPr>
            </a:br>
            <a:r>
              <a:rPr lang="en-IN" sz="2400" dirty="0">
                <a:solidFill>
                  <a:srgbClr val="002060"/>
                </a:solidFill>
                <a:latin typeface="Times New Roman" panose="02020603050405020304" pitchFamily="18" charset="0"/>
                <a:cs typeface="Times New Roman" panose="02020603050405020304" pitchFamily="18" charset="0"/>
              </a:rPr>
              <a:t>4. To keep a track of students coming to school by van, on the First day of school, please send the students at </a:t>
            </a:r>
            <a:r>
              <a:rPr lang="en-IN" sz="2400" b="1" dirty="0">
                <a:solidFill>
                  <a:srgbClr val="002060"/>
                </a:solidFill>
                <a:latin typeface="Times New Roman" panose="02020603050405020304" pitchFamily="18" charset="0"/>
                <a:cs typeface="Times New Roman" panose="02020603050405020304" pitchFamily="18" charset="0"/>
              </a:rPr>
              <a:t>9.30 am</a:t>
            </a:r>
            <a:r>
              <a:rPr lang="en-IN" sz="2400" dirty="0">
                <a:solidFill>
                  <a:srgbClr val="002060"/>
                </a:solidFill>
                <a:latin typeface="Times New Roman" panose="02020603050405020304" pitchFamily="18" charset="0"/>
                <a:cs typeface="Times New Roman" panose="02020603050405020304" pitchFamily="18" charset="0"/>
              </a:rPr>
              <a:t>. School will take photograph of van students with their respective van and van drivers on the first day itself (For safety purpose).</a:t>
            </a:r>
          </a:p>
        </p:txBody>
      </p:sp>
      <p:sp>
        <p:nvSpPr>
          <p:cNvPr id="3" name="Slide Number Placeholder 2"/>
          <p:cNvSpPr>
            <a:spLocks noGrp="1"/>
          </p:cNvSpPr>
          <p:nvPr>
            <p:ph type="sldNum" sz="quarter" idx="12"/>
          </p:nvPr>
        </p:nvSpPr>
        <p:spPr/>
        <p:txBody>
          <a:bodyPr/>
          <a:lstStyle/>
          <a:p>
            <a:fld id="{4F1023B6-41B5-48C9-9D42-011F14A99E8D}" type="slidenum">
              <a:rPr lang="en-IN" smtClean="0"/>
              <a:pPr/>
              <a:t>139</a:t>
            </a:fld>
            <a:endParaRPr lang="en-IN"/>
          </a:p>
        </p:txBody>
      </p:sp>
    </p:spTree>
    <p:extLst>
      <p:ext uri="{BB962C8B-B14F-4D97-AF65-F5344CB8AC3E}">
        <p14:creationId xmlns:p14="http://schemas.microsoft.com/office/powerpoint/2010/main" val="3589690846"/>
      </p:ext>
    </p:extLst>
  </p:cSld>
  <p:clrMapOvr>
    <a:masterClrMapping/>
  </p:clrMapOvr>
</p:sld>
</file>

<file path=ppt/slides/slide14.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id="9" name="Title 2"/>
          <p:cNvSpPr txBox="1"/>
          <p:nvPr/>
        </p:nvSpPr>
        <p:spPr>
          <a:xfrm>
            <a:off x="323528" y="384917"/>
            <a:ext cx="2081096" cy="710508"/>
          </a:xfrm>
          <a:prstGeom prst="rect">
            <a:avLst/>
          </a:prstGeom>
        </p:spPr>
        <p:style>
          <a:lnRef idx="1">
            <a:schemeClr val="accent3"/>
          </a:lnRef>
          <a:fillRef idx="2">
            <a:schemeClr val="accent3"/>
          </a:fillRef>
          <a:effectRef idx="1">
            <a:schemeClr val="accent3"/>
          </a:effectRef>
          <a:fontRef idx="minor">
            <a:schemeClr val="dk1"/>
          </a:fontRef>
        </p:style>
        <p:txBody>
          <a:bodyPr>
            <a:noAutofit/>
          </a:bodyPr>
          <a:lstStyle>
            <a:lvl1pPr algn="l" eaLnBrk="1" hangingPunct="1" latinLnBrk="0" rtl="0">
              <a:spcBef>
                <a:spcPct val="0"/>
              </a:spcBef>
              <a:buNone/>
              <a:defRPr b="0" kern="1200" kumimoji="0" sz="5000">
                <a:ln>
                  <a:noFill/>
                </a:ln>
                <a:solidFill>
                  <a:schemeClr val="tx2"/>
                </a:solidFill>
                <a:effectLst/>
                <a:latin typeface="+mj-lt"/>
                <a:ea typeface="+mj-ea"/>
                <a:cs typeface="+mj-cs"/>
              </a:defRPr>
            </a:lvl1pPr>
          </a:lstStyle>
          <a:p>
            <a:pPr algn="ctr"/>
            <a:r>
              <a:rPr b="1" dirty="0" lang="en-IN" sz="2100">
                <a:solidFill>
                  <a:srgbClr val="000099"/>
                </a:solidFill>
                <a:latin charset="0" panose="02020603050405020304" pitchFamily="18" typeface="Times New Roman"/>
                <a:cs charset="0" panose="02020603050405020304" pitchFamily="18" typeface="Times New Roman"/>
              </a:rPr>
              <a:t>OUR Academic  TEAM</a:t>
            </a:r>
            <a:br>
              <a:rPr b="1" dirty="0" lang="en-IN" sz="2100">
                <a:solidFill>
                  <a:srgbClr val="000099"/>
                </a:solidFill>
                <a:latin charset="0" panose="02020603050405020304" pitchFamily="18" typeface="Times New Roman"/>
                <a:cs charset="0" panose="02020603050405020304" pitchFamily="18" typeface="Times New Roman"/>
              </a:rPr>
            </a:br>
            <a:r>
              <a:rPr b="1" dirty="0" lang="en-IN" sz="2100">
                <a:solidFill>
                  <a:srgbClr val="000099"/>
                </a:solidFill>
                <a:latin charset="0" panose="02020603050405020304" pitchFamily="18" typeface="Times New Roman"/>
                <a:cs charset="0" panose="02020603050405020304" pitchFamily="18" typeface="Times New Roman"/>
              </a:rPr>
              <a:t/>
            </a:r>
            <a:br>
              <a:rPr b="1" dirty="0" lang="en-IN" sz="2100">
                <a:solidFill>
                  <a:srgbClr val="000099"/>
                </a:solidFill>
                <a:latin charset="0" panose="02020603050405020304" pitchFamily="18" typeface="Times New Roman"/>
                <a:cs charset="0" panose="02020603050405020304" pitchFamily="18" typeface="Times New Roman"/>
              </a:rPr>
            </a:br>
            <a:r>
              <a:rPr b="1" dirty="0" lang="en-IN" sz="2100">
                <a:solidFill>
                  <a:srgbClr val="000099"/>
                </a:solidFill>
                <a:latin charset="0" panose="02020603050405020304" pitchFamily="18" typeface="Times New Roman"/>
                <a:cs charset="0" panose="02020603050405020304" pitchFamily="18" typeface="Times New Roman"/>
              </a:rPr>
              <a:t/>
            </a:r>
            <a:br>
              <a:rPr b="1" dirty="0" lang="en-IN" sz="2100">
                <a:solidFill>
                  <a:srgbClr val="000099"/>
                </a:solidFill>
                <a:latin charset="0" panose="02020603050405020304" pitchFamily="18" typeface="Times New Roman"/>
                <a:cs charset="0" panose="02020603050405020304" pitchFamily="18" typeface="Times New Roman"/>
              </a:rPr>
            </a:br>
            <a:endParaRPr b="1" dirty="0" lang="en-US" sz="2100">
              <a:solidFill>
                <a:srgbClr val="000099"/>
              </a:solidFill>
              <a:latin charset="0" panose="02020603050405020304" pitchFamily="18" typeface="Times New Roman"/>
              <a:cs charset="0" panose="02020603050405020304" pitchFamily="18" typeface="Times New Roman"/>
            </a:endParaRPr>
          </a:p>
        </p:txBody>
      </p:sp>
      <p:sp>
        <p:nvSpPr>
          <p:cNvPr id="11" name="TextBox 10"/>
          <p:cNvSpPr txBox="1"/>
          <p:nvPr/>
        </p:nvSpPr>
        <p:spPr>
          <a:xfrm>
            <a:off x="4920090" y="1273820"/>
            <a:ext cx="1567172" cy="461665"/>
          </a:xfrm>
          <a:prstGeom prst="rect">
            <a:avLst/>
          </a:prstGeom>
          <a:solidFill>
            <a:schemeClr val="accent6">
              <a:lumMod val="20000"/>
              <a:lumOff val="80000"/>
            </a:schemeClr>
          </a:solidFill>
          <a:ln>
            <a:solidFill>
              <a:schemeClr val="accent2"/>
            </a:solidFill>
          </a:ln>
        </p:spPr>
        <p:txBody>
          <a:bodyPr rtlCol="0" wrap="square">
            <a:spAutoFit/>
          </a:bodyPr>
          <a:lstStyle/>
          <a:p>
            <a:pPr algn="ctr"/>
            <a:r>
              <a:rPr b="1" dirty="0" err="1" lang="en-IN" sz="1200">
                <a:latin charset="0" panose="02020603050405020304" pitchFamily="18" typeface="Times New Roman"/>
                <a:cs charset="0" panose="02020603050405020304" pitchFamily="18" typeface="Times New Roman"/>
              </a:rPr>
              <a:t>Dr.</a:t>
            </a:r>
            <a:r>
              <a:rPr b="1" dirty="0" lang="en-IN" sz="1200">
                <a:latin charset="0" panose="02020603050405020304" pitchFamily="18" typeface="Times New Roman"/>
                <a:cs charset="0" panose="02020603050405020304" pitchFamily="18" typeface="Times New Roman"/>
              </a:rPr>
              <a:t> Vandana Paul</a:t>
            </a:r>
          </a:p>
          <a:p>
            <a:pPr algn="ctr"/>
            <a:r>
              <a:rPr b="1" dirty="0" lang="en-IN" sz="1200">
                <a:latin charset="0" panose="02020603050405020304" pitchFamily="18" typeface="Times New Roman"/>
                <a:cs charset="0" panose="02020603050405020304" pitchFamily="18" typeface="Times New Roman"/>
              </a:rPr>
              <a:t>PRINCIPAL   </a:t>
            </a:r>
            <a:endParaRPr b="1" dirty="0" lang="en-US" sz="1200">
              <a:latin charset="0" panose="02020603050405020304" pitchFamily="18" typeface="Times New Roman"/>
              <a:cs charset="0" panose="02020603050405020304" pitchFamily="18" typeface="Times New Roman"/>
            </a:endParaRPr>
          </a:p>
        </p:txBody>
      </p:sp>
      <p:sp>
        <p:nvSpPr>
          <p:cNvPr descr="blob:https://web.whatsapp.com/6d49e6ac-e702-4459-ac0f-830dad2bc544" id="68610" name="AutoShape 2"/>
          <p:cNvSpPr>
            <a:spLocks noChangeArrowheads="1" noChangeAspect="1"/>
          </p:cNvSpPr>
          <p:nvPr/>
        </p:nvSpPr>
        <p:spPr bwMode="auto">
          <a:xfrm>
            <a:off x="2087761" y="1418928"/>
            <a:ext cx="171450" cy="171451"/>
          </a:xfrm>
          <a:prstGeom prst="rect">
            <a:avLst/>
          </a:prstGeom>
          <a:noFill/>
        </p:spPr>
        <p:txBody>
          <a:bodyPr anchor="t" anchorCtr="0" bIns="25718" compatLnSpc="1" lIns="51435" numCol="1" rIns="51435" tIns="25718" vert="horz" wrap="square"/>
          <a:lstStyle/>
          <a:p>
            <a:endParaRPr lang="en-US" sz="1013"/>
          </a:p>
        </p:txBody>
      </p:sp>
      <p:pic>
        <p:nvPicPr>
          <p:cNvPr id="3" name="Picture 2"/>
          <p:cNvPicPr>
            <a:picLocks noChangeAspect="1"/>
          </p:cNvPicPr>
          <p:nvPr/>
        </p:nvPicPr>
        <p:blipFill rotWithShape="1">
          <a:blip cstate="print" r:embed="rId2">
            <a:extLst>
              <a:ext uri="{28A0092B-C50C-407E-A947-70E740481C1C}">
                <a14:useLocalDpi xmlns:a14="http://schemas.microsoft.com/office/drawing/2010/main" val="0"/>
              </a:ext>
            </a:extLst>
          </a:blip>
          <a:srcRect t="240"/>
          <a:stretch/>
        </p:blipFill>
        <p:spPr>
          <a:xfrm>
            <a:off x="3131840" y="558055"/>
            <a:ext cx="1567172" cy="1440375"/>
          </a:xfrm>
          <a:prstGeom prst="rect">
            <a:avLst/>
          </a:prstGeom>
          <a:ln cap="sq" cmpd="thickThin" w="88900">
            <a:solidFill>
              <a:srgbClr val="000000"/>
            </a:solidFill>
            <a:prstDash val="solid"/>
            <a:miter lim="800000"/>
          </a:ln>
          <a:effectLst>
            <a:innerShdw blurRad="76200">
              <a:srgbClr val="000000"/>
            </a:innerShdw>
          </a:effectLst>
        </p:spPr>
      </p:pic>
      <p:pic>
        <p:nvPicPr>
          <p:cNvPr id="4" name="Picture 2"/>
          <p:cNvPicPr>
            <a:picLocks noChangeArrowheads="1" noChangeAspect="1"/>
          </p:cNvPicPr>
          <p:nvPr/>
        </p:nvPicPr>
        <p:blipFill>
          <a:blip cstate="print" r:embed="rId3"/>
          <a:srcRect/>
          <a:stretch>
            <a:fillRect/>
          </a:stretch>
        </p:blipFill>
        <p:spPr bwMode="auto">
          <a:xfrm>
            <a:off x="1232159" y="4237793"/>
            <a:ext cx="1457543" cy="1477304"/>
          </a:xfrm>
          <a:prstGeom prst="rect">
            <a:avLst/>
          </a:prstGeom>
          <a:ln cap="sq" cmpd="thickThin" w="88900">
            <a:solidFill>
              <a:srgbClr val="000000"/>
            </a:solidFill>
            <a:prstDash val="solid"/>
            <a:miter lim="800000"/>
          </a:ln>
          <a:effectLst>
            <a:innerShdw blurRad="76200">
              <a:srgbClr val="000000"/>
            </a:innerShdw>
          </a:effectLst>
        </p:spPr>
      </p:pic>
      <p:sp>
        <p:nvSpPr>
          <p:cNvPr id="12" name="Rectangle 11"/>
          <p:cNvSpPr/>
          <p:nvPr/>
        </p:nvSpPr>
        <p:spPr>
          <a:xfrm>
            <a:off x="1232159" y="5872774"/>
            <a:ext cx="1495105" cy="553998"/>
          </a:xfrm>
          <a:prstGeom prst="rect">
            <a:avLst/>
          </a:prstGeom>
          <a:ln>
            <a:solidFill>
              <a:schemeClr val="accent2"/>
            </a:solidFill>
          </a:ln>
        </p:spPr>
        <p:txBody>
          <a:bodyPr wrap="square">
            <a:spAutoFit/>
          </a:bodyPr>
          <a:lstStyle/>
          <a:p>
            <a:pPr algn="ctr"/>
            <a:r>
              <a:rPr b="1" dirty="0" lang="en-IN" sz="1000">
                <a:latin charset="0" panose="02020603050405020304" pitchFamily="18" typeface="Times"/>
                <a:cs charset="0" panose="02020603050405020304" pitchFamily="18" typeface="Times New Roman"/>
              </a:rPr>
              <a:t>Ms. Dipti Sohoni</a:t>
            </a:r>
          </a:p>
          <a:p>
            <a:pPr algn="ctr"/>
            <a:r>
              <a:rPr b="1" dirty="0" lang="en-IN" sz="1000">
                <a:latin charset="0" panose="02020603050405020304" pitchFamily="18" typeface="Times"/>
                <a:cs charset="0" panose="02020603050405020304" pitchFamily="18" typeface="Times New Roman"/>
              </a:rPr>
              <a:t>Academic Coordinator</a:t>
            </a:r>
          </a:p>
          <a:p>
            <a:pPr algn="ctr"/>
            <a:r>
              <a:rPr b="1" dirty="0" lang="en-IN" sz="1000">
                <a:latin charset="0" panose="02020603050405020304" pitchFamily="18" typeface="Times"/>
                <a:cs charset="0" panose="02020603050405020304" pitchFamily="18" typeface="Times New Roman"/>
              </a:rPr>
              <a:t> (I - III)</a:t>
            </a:r>
          </a:p>
        </p:txBody>
      </p:sp>
      <p:pic>
        <p:nvPicPr>
          <p:cNvPr id="41" name="Picture 3"/>
          <p:cNvPicPr>
            <a:picLocks noChangeArrowheads="1" noChangeAspect="1"/>
          </p:cNvPicPr>
          <p:nvPr/>
        </p:nvPicPr>
        <p:blipFill>
          <a:blip cstate="print" r:embed="rId4"/>
          <a:srcRect b="217" l="304" r="82" t="155"/>
          <a:stretch>
            <a:fillRect/>
          </a:stretch>
        </p:blipFill>
        <p:spPr bwMode="auto">
          <a:xfrm>
            <a:off x="3131840" y="2316404"/>
            <a:ext cx="1567172" cy="1341896"/>
          </a:xfrm>
          <a:prstGeom prst="rect">
            <a:avLst/>
          </a:prstGeom>
          <a:ln cap="sq" cmpd="thickThin" w="88900">
            <a:solidFill>
              <a:srgbClr val="000000"/>
            </a:solidFill>
            <a:prstDash val="solid"/>
            <a:miter lim="800000"/>
          </a:ln>
          <a:effectLst>
            <a:innerShdw blurRad="76200">
              <a:srgbClr val="000000"/>
            </a:innerShdw>
          </a:effectLst>
        </p:spPr>
      </p:pic>
      <p:sp>
        <p:nvSpPr>
          <p:cNvPr id="22" name="Down Arrow Callout 21"/>
          <p:cNvSpPr/>
          <p:nvPr/>
        </p:nvSpPr>
        <p:spPr>
          <a:xfrm>
            <a:off x="1763841" y="3844054"/>
            <a:ext cx="5192295" cy="264413"/>
          </a:xfrm>
          <a:prstGeom prst="downArrowCallout">
            <a:avLst/>
          </a:prstGeom>
        </p:spPr>
        <p:style>
          <a:lnRef idx="2">
            <a:schemeClr val="accent3"/>
          </a:lnRef>
          <a:fillRef idx="1">
            <a:schemeClr val="lt1"/>
          </a:fillRef>
          <a:effectRef idx="0">
            <a:schemeClr val="accent3"/>
          </a:effectRef>
          <a:fontRef idx="minor">
            <a:schemeClr val="dk1"/>
          </a:fontRef>
        </p:style>
        <p:txBody>
          <a:bodyPr anchor="ctr" rtlCol="0"/>
          <a:lstStyle/>
          <a:p>
            <a:pPr algn="ctr"/>
            <a:r>
              <a:rPr b="1" dirty="0" lang="en-US" sz="1350">
                <a:latin charset="0" panose="02020603050405020304" pitchFamily="18" typeface="Times"/>
              </a:rPr>
              <a:t>CO-ORDINATORS</a:t>
            </a:r>
            <a:endParaRPr b="1" dirty="0" lang="en-IN" sz="1350">
              <a:latin charset="0" panose="02020603050405020304" pitchFamily="18" typeface="Times"/>
            </a:endParaRPr>
          </a:p>
        </p:txBody>
      </p:sp>
      <p:sp>
        <p:nvSpPr>
          <p:cNvPr id="42" name="Rectangle 41"/>
          <p:cNvSpPr/>
          <p:nvPr/>
        </p:nvSpPr>
        <p:spPr>
          <a:xfrm>
            <a:off x="3491880" y="5881465"/>
            <a:ext cx="1625887" cy="553998"/>
          </a:xfrm>
          <a:prstGeom prst="rect">
            <a:avLst/>
          </a:prstGeom>
          <a:ln>
            <a:solidFill>
              <a:schemeClr val="accent2"/>
            </a:solidFill>
          </a:ln>
        </p:spPr>
        <p:txBody>
          <a:bodyPr wrap="square">
            <a:spAutoFit/>
          </a:bodyPr>
          <a:lstStyle/>
          <a:p>
            <a:pPr algn="ctr"/>
            <a:r>
              <a:rPr b="1" dirty="0" lang="en-IN" sz="1000">
                <a:latin charset="0" panose="02020603050405020304" pitchFamily="18" typeface="Times"/>
                <a:cs charset="0" panose="02020603050405020304" pitchFamily="18" typeface="Times New Roman"/>
              </a:rPr>
              <a:t>Ms. </a:t>
            </a:r>
            <a:r>
              <a:rPr b="1" dirty="0" err="1" lang="en-IN" sz="1000">
                <a:latin charset="0" panose="02020603050405020304" pitchFamily="18" typeface="Times"/>
                <a:cs charset="0" panose="02020603050405020304" pitchFamily="18" typeface="Times New Roman"/>
              </a:rPr>
              <a:t>Ifrah</a:t>
            </a:r>
            <a:r>
              <a:rPr b="1" dirty="0" lang="en-IN" sz="1000">
                <a:latin charset="0" panose="02020603050405020304" pitchFamily="18" typeface="Times"/>
                <a:cs charset="0" panose="02020603050405020304" pitchFamily="18" typeface="Times New Roman"/>
              </a:rPr>
              <a:t> Ahmed</a:t>
            </a:r>
          </a:p>
          <a:p>
            <a:pPr algn="ctr"/>
            <a:r>
              <a:rPr b="1" dirty="0" lang="en-IN" sz="1000">
                <a:latin charset="0" panose="02020603050405020304" pitchFamily="18" typeface="Times"/>
                <a:cs charset="0" panose="02020603050405020304" pitchFamily="18" typeface="Times New Roman"/>
              </a:rPr>
              <a:t>Academic Coordinator (IV - VII)</a:t>
            </a:r>
          </a:p>
        </p:txBody>
      </p:sp>
      <p:sp>
        <p:nvSpPr>
          <p:cNvPr id="44" name="Rectangle 43"/>
          <p:cNvSpPr/>
          <p:nvPr/>
        </p:nvSpPr>
        <p:spPr>
          <a:xfrm>
            <a:off x="5686571" y="5872774"/>
            <a:ext cx="1669424" cy="553998"/>
          </a:xfrm>
          <a:prstGeom prst="rect">
            <a:avLst/>
          </a:prstGeom>
          <a:ln>
            <a:solidFill>
              <a:schemeClr val="accent2"/>
            </a:solidFill>
          </a:ln>
        </p:spPr>
        <p:txBody>
          <a:bodyPr wrap="square">
            <a:spAutoFit/>
          </a:bodyPr>
          <a:lstStyle/>
          <a:p>
            <a:pPr algn="ctr"/>
            <a:r>
              <a:rPr b="1" dirty="0" lang="en-IN" sz="1000">
                <a:latin charset="0" panose="02020603050405020304" pitchFamily="18" typeface="Times"/>
                <a:cs charset="0" panose="02020603050405020304" pitchFamily="18" typeface="Times New Roman"/>
              </a:rPr>
              <a:t>Ms. </a:t>
            </a:r>
            <a:r>
              <a:rPr b="1" dirty="0" err="1" lang="en-IN" sz="1000">
                <a:latin charset="0" panose="02020603050405020304" pitchFamily="18" typeface="Times"/>
                <a:cs charset="0" panose="02020603050405020304" pitchFamily="18" typeface="Times New Roman"/>
              </a:rPr>
              <a:t>Megha</a:t>
            </a:r>
            <a:r>
              <a:rPr b="1" dirty="0" lang="en-IN" sz="1000">
                <a:latin charset="0" panose="02020603050405020304" pitchFamily="18" typeface="Times"/>
                <a:cs charset="0" panose="02020603050405020304" pitchFamily="18" typeface="Times New Roman"/>
              </a:rPr>
              <a:t> Pathak</a:t>
            </a:r>
          </a:p>
          <a:p>
            <a:pPr algn="ctr"/>
            <a:r>
              <a:rPr b="1" dirty="0" lang="en-IN" sz="1000">
                <a:latin charset="0" panose="02020603050405020304" pitchFamily="18" typeface="Times"/>
                <a:cs charset="0" panose="02020603050405020304" pitchFamily="18" typeface="Times New Roman"/>
              </a:rPr>
              <a:t>Academic Coordinator (VIII onwards))</a:t>
            </a:r>
          </a:p>
        </p:txBody>
      </p:sp>
      <p:sp>
        <p:nvSpPr>
          <p:cNvPr id="46" name="TextBox 45"/>
          <p:cNvSpPr txBox="1"/>
          <p:nvPr/>
        </p:nvSpPr>
        <p:spPr>
          <a:xfrm>
            <a:off x="4951339" y="2726723"/>
            <a:ext cx="1567172" cy="461665"/>
          </a:xfrm>
          <a:prstGeom prst="rect">
            <a:avLst/>
          </a:prstGeom>
          <a:solidFill>
            <a:schemeClr val="accent6">
              <a:lumMod val="20000"/>
              <a:lumOff val="80000"/>
            </a:schemeClr>
          </a:solidFill>
          <a:ln>
            <a:solidFill>
              <a:schemeClr val="accent2"/>
            </a:solidFill>
          </a:ln>
        </p:spPr>
        <p:txBody>
          <a:bodyPr rtlCol="0" wrap="square">
            <a:spAutoFit/>
          </a:bodyPr>
          <a:lstStyle/>
          <a:p>
            <a:pPr algn="ctr"/>
            <a:r>
              <a:rPr b="1" dirty="0" lang="en-US" sz="1200">
                <a:latin charset="0" panose="02020603050405020304" pitchFamily="18" typeface="Times New Roman"/>
                <a:cs charset="0" panose="02020603050405020304" pitchFamily="18" typeface="Times New Roman"/>
              </a:rPr>
              <a:t>Ms. Jayanti Iyer</a:t>
            </a:r>
            <a:endParaRPr b="1" dirty="0" lang="en-IN" sz="1200">
              <a:latin charset="0" panose="02020603050405020304" pitchFamily="18" typeface="Times New Roman"/>
              <a:cs charset="0" panose="02020603050405020304" pitchFamily="18" typeface="Times New Roman"/>
            </a:endParaRPr>
          </a:p>
          <a:p>
            <a:pPr algn="ctr"/>
            <a:r>
              <a:rPr b="1" dirty="0" lang="en-IN" sz="1200">
                <a:latin charset="0" panose="02020603050405020304" pitchFamily="18" typeface="Times New Roman"/>
                <a:cs charset="0" panose="02020603050405020304" pitchFamily="18" typeface="Times New Roman"/>
              </a:rPr>
              <a:t>VICE PRINCIPAL</a:t>
            </a:r>
            <a:endParaRPr b="1" dirty="0" lang="en-US" sz="1200">
              <a:latin charset="0" panose="02020603050405020304" pitchFamily="18" typeface="Times New Roman"/>
              <a:cs charset="0" panose="02020603050405020304" pitchFamily="18" typeface="Times New Roman"/>
            </a:endParaRPr>
          </a:p>
        </p:txBody>
      </p:sp>
      <p:pic>
        <p:nvPicPr>
          <p:cNvPr id="2" name="Picture 1"/>
          <p:cNvPicPr>
            <a:picLocks noChangeAspect="1"/>
          </p:cNvPicPr>
          <p:nvPr/>
        </p:nvPicPr>
        <p:blipFill>
          <a:blip cstate="print" r:embed="rId5">
            <a:extLst>
              <a:ext uri="{28A0092B-C50C-407E-A947-70E740481C1C}">
                <a14:useLocalDpi xmlns:a14="http://schemas.microsoft.com/office/drawing/2010/main" val="0"/>
              </a:ext>
            </a:extLst>
          </a:blip>
          <a:stretch>
            <a:fillRect/>
          </a:stretch>
        </p:blipFill>
        <p:spPr>
          <a:xfrm>
            <a:off x="5773790" y="4252740"/>
            <a:ext cx="1426945" cy="1486171"/>
          </a:xfrm>
          <a:prstGeom prst="rect">
            <a:avLst/>
          </a:prstGeom>
          <a:ln cap="sq" cmpd="thickThin" w="88900">
            <a:solidFill>
              <a:srgbClr val="000000"/>
            </a:solidFill>
            <a:prstDash val="solid"/>
            <a:miter lim="800000"/>
          </a:ln>
          <a:effectLst>
            <a:innerShdw blurRad="76200">
              <a:srgbClr val="000000"/>
            </a:innerShdw>
          </a:effectLst>
        </p:spPr>
      </p:pic>
      <p:pic>
        <p:nvPicPr>
          <p:cNvPr id="5" name="Picture 4">
            <a:extLst>
              <a:ext uri="{FF2B5EF4-FFF2-40B4-BE49-F238E27FC236}">
                <a16:creationId xmlns:a16="http://schemas.microsoft.com/office/drawing/2014/main" id="{E9FF218F-27CE-E0A3-A074-3CF3EA271342}"/>
              </a:ext>
            </a:extLst>
          </p:cNvPr>
          <p:cNvPicPr>
            <a:picLocks noChangeAspect="1"/>
          </p:cNvPicPr>
          <p:nvPr/>
        </p:nvPicPr>
        <p:blipFill rotWithShape="1">
          <a:blip r:embed="rId6"/>
          <a:srcRect b="17" l="30" r="-1978" t="8"/>
          <a:stretch/>
        </p:blipFill>
        <p:spPr>
          <a:xfrm>
            <a:off x="3592162" y="4252740"/>
            <a:ext cx="1457542" cy="1486171"/>
          </a:xfrm>
          <a:prstGeom prst="rect">
            <a:avLst/>
          </a:prstGeom>
          <a:ln cap="sq" cmpd="thickThin" w="88900">
            <a:solidFill>
              <a:srgbClr val="000000"/>
            </a:solidFill>
            <a:prstDash val="solid"/>
            <a:miter lim="800000"/>
          </a:ln>
          <a:effectLst>
            <a:innerShdw blurRad="76200">
              <a:srgbClr val="000000"/>
            </a:innerShdw>
          </a:effectLst>
        </p:spPr>
      </p:pic>
      <p:sp>
        <p:nvSpPr>
          <p:cNvPr id="6" name="Slide Number Placeholder 5"/>
          <p:cNvSpPr>
            <a:spLocks noGrp="1"/>
          </p:cNvSpPr>
          <p:nvPr>
            <p:ph idx="12" sz="quarter" type="sldNum"/>
          </p:nvPr>
        </p:nvSpPr>
        <p:spPr/>
        <p:txBody>
          <a:bodyPr/>
          <a:lstStyle/>
          <a:p>
            <a:fld id="{62717196-B844-4648-AC1D-BF6D2EAB5669}" type="slidenum">
              <a:rPr lang="en-US" smtClean="0"/>
              <a:pPr/>
              <a:t>14</a:t>
            </a:fld>
            <a:endParaRPr lang="en-US"/>
          </a:p>
        </p:txBody>
      </p:sp>
    </p:spTree>
    <p:extLst>
      <p:ext uri="{BB962C8B-B14F-4D97-AF65-F5344CB8AC3E}">
        <p14:creationId xmlns:p14="http://schemas.microsoft.com/office/powerpoint/2010/main" val="335107350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p14:dur="2000" spd="slow">
        <p15:prstTrans prst="drape"/>
      </p:transition>
    </mc:Choice>
    <mc:Fallback xmlns="">
      <p:transition spd="slow">
        <p:fade/>
      </p:transition>
    </mc:Fallback>
  </mc:AlternateContent>
</p:sld>
</file>

<file path=ppt/slides/slide1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95536" y="548680"/>
            <a:ext cx="7475582" cy="523220"/>
          </a:xfrm>
          <a:prstGeom prst="rect">
            <a:avLst/>
          </a:prstGeom>
          <a:noFill/>
        </p:spPr>
        <p:txBody>
          <a:bodyPr wrap="square" rtlCol="0">
            <a:spAutoFit/>
          </a:bodyPr>
          <a:lstStyle/>
          <a:p>
            <a:r>
              <a:rPr lang="en-GB" altLang="en-US" b="1" dirty="0">
                <a:ln w="22225">
                  <a:solidFill>
                    <a:schemeClr val="accent2"/>
                  </a:solidFill>
                  <a:prstDash val="solid"/>
                </a:ln>
                <a:solidFill>
                  <a:schemeClr val="accent6">
                    <a:lumMod val="20000"/>
                    <a:lumOff val="80000"/>
                  </a:schemeClr>
                </a:solidFill>
              </a:rPr>
              <a:t> </a:t>
            </a:r>
            <a:r>
              <a:rPr lang="en-GB" altLang="en-US" sz="2800" dirty="0">
                <a:solidFill>
                  <a:srgbClr val="002060"/>
                </a:solidFill>
                <a:latin typeface="Times New Roman" panose="02020603050405020304" pitchFamily="18" charset="0"/>
                <a:ea typeface="+mj-ea"/>
                <a:cs typeface="Times New Roman" panose="02020603050405020304" pitchFamily="18" charset="0"/>
              </a:rPr>
              <a:t>Transport Facilities provided by school-</a:t>
            </a:r>
            <a:endParaRPr lang="en-IN" sz="2800" dirty="0">
              <a:solidFill>
                <a:srgbClr val="002060"/>
              </a:solidFill>
              <a:latin typeface="Times New Roman" panose="02020603050405020304" pitchFamily="18" charset="0"/>
              <a:ea typeface="+mj-ea"/>
              <a:cs typeface="Times New Roman" panose="02020603050405020304" pitchFamily="18" charset="0"/>
            </a:endParaRPr>
          </a:p>
        </p:txBody>
      </p:sp>
      <p:sp>
        <p:nvSpPr>
          <p:cNvPr id="3" name="TextBox 2"/>
          <p:cNvSpPr txBox="1"/>
          <p:nvPr/>
        </p:nvSpPr>
        <p:spPr>
          <a:xfrm>
            <a:off x="323528" y="1268760"/>
            <a:ext cx="7427674" cy="4801314"/>
          </a:xfrm>
          <a:prstGeom prst="rect">
            <a:avLst/>
          </a:prstGeom>
          <a:noFill/>
        </p:spPr>
        <p:txBody>
          <a:bodyPr wrap="none" rtlCol="0">
            <a:spAutoFit/>
          </a:bodyPr>
          <a:lstStyle/>
          <a:p>
            <a:pPr algn="just"/>
            <a:r>
              <a:rPr lang="en-GB" b="1" dirty="0">
                <a:latin typeface="Times New Roman" panose="02020603050405020304" pitchFamily="18" charset="0"/>
                <a:ea typeface="Times New Roman" panose="02020603050405020304" pitchFamily="18" charset="0"/>
              </a:rPr>
              <a:t>   All the buses are approved by RTO as per the Motor Vehicle Act  </a:t>
            </a:r>
          </a:p>
          <a:p>
            <a:pPr algn="just"/>
            <a:r>
              <a:rPr lang="en-GB" b="1" dirty="0">
                <a:latin typeface="Times New Roman" panose="02020603050405020304" pitchFamily="18" charset="0"/>
                <a:ea typeface="Times New Roman" panose="02020603050405020304" pitchFamily="18" charset="0"/>
              </a:rPr>
              <a:t>   specially made for school buses.   </a:t>
            </a:r>
          </a:p>
          <a:p>
            <a:pPr algn="just"/>
            <a:r>
              <a:rPr lang="en-GB" b="1" dirty="0">
                <a:latin typeface="Times New Roman" panose="02020603050405020304" pitchFamily="18" charset="0"/>
                <a:ea typeface="Times New Roman" panose="02020603050405020304" pitchFamily="18" charset="0"/>
              </a:rPr>
              <a:t>&gt; </a:t>
            </a:r>
            <a:r>
              <a:rPr lang="en-GB" b="1" dirty="0">
                <a:latin typeface="Times New Roman" panose="02020603050405020304" pitchFamily="18" charset="0"/>
                <a:ea typeface="Times New Roman" panose="02020603050405020304" pitchFamily="18" charset="0"/>
                <a:cs typeface="Mangal" panose="02040503050203030202" pitchFamily="18" charset="0"/>
              </a:rPr>
              <a:t>Drivers and Lady Conductors wear Uniform and follow safety </a:t>
            </a:r>
          </a:p>
          <a:p>
            <a:pPr algn="just"/>
            <a:r>
              <a:rPr lang="en-GB" b="1" dirty="0">
                <a:latin typeface="Times New Roman" panose="02020603050405020304" pitchFamily="18" charset="0"/>
                <a:ea typeface="Times New Roman" panose="02020603050405020304" pitchFamily="18" charset="0"/>
                <a:cs typeface="Mangal" panose="02040503050203030202" pitchFamily="18" charset="0"/>
              </a:rPr>
              <a:t>    rules.</a:t>
            </a:r>
          </a:p>
          <a:p>
            <a:pPr algn="just"/>
            <a:r>
              <a:rPr lang="en-GB" b="1" dirty="0">
                <a:latin typeface="Times New Roman" panose="02020603050405020304" pitchFamily="18" charset="0"/>
                <a:ea typeface="Times New Roman" panose="02020603050405020304" pitchFamily="18" charset="0"/>
                <a:cs typeface="Mangal" panose="02040503050203030202" pitchFamily="18" charset="0"/>
              </a:rPr>
              <a:t>&gt; </a:t>
            </a:r>
            <a:r>
              <a:rPr lang="en-GB" b="1" dirty="0">
                <a:latin typeface="Times New Roman" panose="02020603050405020304" pitchFamily="18" charset="0"/>
                <a:ea typeface="Times New Roman" panose="02020603050405020304" pitchFamily="18" charset="0"/>
              </a:rPr>
              <a:t>GPRS system with camera &amp; panic button are installed in each </a:t>
            </a:r>
          </a:p>
          <a:p>
            <a:pPr algn="just"/>
            <a:r>
              <a:rPr lang="en-GB" b="1" dirty="0">
                <a:latin typeface="Times New Roman" panose="02020603050405020304" pitchFamily="18" charset="0"/>
                <a:ea typeface="Times New Roman" panose="02020603050405020304" pitchFamily="18" charset="0"/>
              </a:rPr>
              <a:t>   buses.</a:t>
            </a:r>
          </a:p>
          <a:p>
            <a:pPr algn="just"/>
            <a:r>
              <a:rPr lang="en-GB" b="1" dirty="0">
                <a:latin typeface="Times New Roman" panose="02020603050405020304" pitchFamily="18" charset="0"/>
                <a:ea typeface="Times New Roman" panose="02020603050405020304" pitchFamily="18" charset="0"/>
                <a:cs typeface="Mangal" panose="02040503050203030202" pitchFamily="18" charset="0"/>
              </a:rPr>
              <a:t>&gt; Seat adjacent to jack knife door are rear facing to prevent the children  </a:t>
            </a:r>
          </a:p>
          <a:p>
            <a:pPr algn="just"/>
            <a:r>
              <a:rPr lang="en-GB" b="1" dirty="0">
                <a:latin typeface="Times New Roman" panose="02020603050405020304" pitchFamily="18" charset="0"/>
                <a:ea typeface="Times New Roman" panose="02020603050405020304" pitchFamily="18" charset="0"/>
                <a:cs typeface="Mangal" panose="02040503050203030202" pitchFamily="18" charset="0"/>
              </a:rPr>
              <a:t>   from falling through the door.</a:t>
            </a:r>
          </a:p>
          <a:p>
            <a:pPr algn="just"/>
            <a:r>
              <a:rPr lang="en-GB" b="1" dirty="0">
                <a:latin typeface="Times New Roman" panose="02020603050405020304" pitchFamily="18" charset="0"/>
                <a:ea typeface="Times New Roman" panose="02020603050405020304" pitchFamily="18" charset="0"/>
                <a:cs typeface="Mangal" panose="02040503050203030202" pitchFamily="18" charset="0"/>
              </a:rPr>
              <a:t>&gt; A fully equipped First-Aid Box is there in the bus.</a:t>
            </a:r>
          </a:p>
          <a:p>
            <a:r>
              <a:rPr lang="en-GB" altLang="en-US" b="1" dirty="0">
                <a:latin typeface="Times New Roman" panose="02020603050405020304" pitchFamily="18" charset="0"/>
                <a:cs typeface="Times New Roman" panose="02020603050405020304" pitchFamily="18" charset="0"/>
              </a:rPr>
              <a:t>   All the buses have Speed Governor approved by RTO as per the  </a:t>
            </a:r>
          </a:p>
          <a:p>
            <a:r>
              <a:rPr lang="en-GB" altLang="en-US" b="1" dirty="0">
                <a:latin typeface="Times New Roman" panose="02020603050405020304" pitchFamily="18" charset="0"/>
                <a:cs typeface="Times New Roman" panose="02020603050405020304" pitchFamily="18" charset="0"/>
              </a:rPr>
              <a:t>   Motor Vehicle Act specially made for school buses.</a:t>
            </a:r>
          </a:p>
          <a:p>
            <a:pPr algn="just"/>
            <a:r>
              <a:rPr lang="en-GB" b="1" dirty="0">
                <a:latin typeface="Times New Roman" panose="02020603050405020304" pitchFamily="18" charset="0"/>
                <a:ea typeface="Times New Roman" panose="02020603050405020304" pitchFamily="18" charset="0"/>
                <a:sym typeface="+mn-ea"/>
              </a:rPr>
              <a:t>&gt; Special training is provided to the drivers and conductors and review </a:t>
            </a:r>
          </a:p>
          <a:p>
            <a:pPr algn="just"/>
            <a:r>
              <a:rPr lang="en-GB" b="1" dirty="0">
                <a:latin typeface="Times New Roman" panose="02020603050405020304" pitchFamily="18" charset="0"/>
                <a:ea typeface="Times New Roman" panose="02020603050405020304" pitchFamily="18" charset="0"/>
                <a:sym typeface="+mn-ea"/>
              </a:rPr>
              <a:t>   would be taken after every quarter.</a:t>
            </a:r>
            <a:endParaRPr lang="en-GB" b="1" dirty="0">
              <a:latin typeface="Times New Roman" panose="02020603050405020304" pitchFamily="18" charset="0"/>
              <a:ea typeface="Times New Roman" panose="02020603050405020304" pitchFamily="18" charset="0"/>
            </a:endParaRPr>
          </a:p>
          <a:p>
            <a:r>
              <a:rPr lang="en-GB" altLang="en-US" b="1" dirty="0">
                <a:latin typeface="Times New Roman" panose="02020603050405020304" pitchFamily="18" charset="0"/>
                <a:cs typeface="Times New Roman" panose="02020603050405020304" pitchFamily="18" charset="0"/>
              </a:rPr>
              <a:t>&gt; GPRS tracking app access is provided to the parents.</a:t>
            </a:r>
          </a:p>
          <a:p>
            <a:r>
              <a:rPr lang="en-GB" altLang="en-US" b="1" dirty="0">
                <a:latin typeface="Times New Roman" panose="02020603050405020304" pitchFamily="18" charset="0"/>
                <a:cs typeface="Times New Roman" panose="02020603050405020304" pitchFamily="18" charset="0"/>
              </a:rPr>
              <a:t>&gt; We provide Messaging Notification on Pick-up and Drop point to  </a:t>
            </a:r>
          </a:p>
          <a:p>
            <a:r>
              <a:rPr lang="en-GB" altLang="en-US" b="1" dirty="0">
                <a:latin typeface="Times New Roman" panose="02020603050405020304" pitchFamily="18" charset="0"/>
                <a:cs typeface="Times New Roman" panose="02020603050405020304" pitchFamily="18" charset="0"/>
              </a:rPr>
              <a:t>   the Parents. </a:t>
            </a:r>
          </a:p>
          <a:p>
            <a:endParaRPr lang="en-IN" dirty="0"/>
          </a:p>
        </p:txBody>
      </p:sp>
      <p:sp>
        <p:nvSpPr>
          <p:cNvPr id="4" name="Slide Number Placeholder 3"/>
          <p:cNvSpPr>
            <a:spLocks noGrp="1"/>
          </p:cNvSpPr>
          <p:nvPr>
            <p:ph type="sldNum" sz="quarter" idx="12"/>
          </p:nvPr>
        </p:nvSpPr>
        <p:spPr/>
        <p:txBody>
          <a:bodyPr/>
          <a:lstStyle/>
          <a:p>
            <a:fld id="{4F1023B6-41B5-48C9-9D42-011F14A99E8D}" type="slidenum">
              <a:rPr lang="en-IN" smtClean="0"/>
              <a:pPr/>
              <a:t>140</a:t>
            </a:fld>
            <a:endParaRPr lang="en-IN"/>
          </a:p>
        </p:txBody>
      </p:sp>
    </p:spTree>
    <p:extLst>
      <p:ext uri="{BB962C8B-B14F-4D97-AF65-F5344CB8AC3E}">
        <p14:creationId xmlns:p14="http://schemas.microsoft.com/office/powerpoint/2010/main" val="2815164027"/>
      </p:ext>
    </p:extLst>
  </p:cSld>
  <p:clrMapOvr>
    <a:masterClrMapping/>
  </p:clrMapOvr>
</p:sld>
</file>

<file path=ppt/slides/slide1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E273E1-53E4-93D7-3DEE-B89E2CB82E41}"/>
              </a:ext>
            </a:extLst>
          </p:cNvPr>
          <p:cNvSpPr>
            <a:spLocks noGrp="1"/>
          </p:cNvSpPr>
          <p:nvPr>
            <p:ph type="title"/>
          </p:nvPr>
        </p:nvSpPr>
        <p:spPr>
          <a:xfrm>
            <a:off x="679940" y="462593"/>
            <a:ext cx="6799771" cy="536994"/>
          </a:xfrm>
        </p:spPr>
        <p:txBody>
          <a:bodyPr/>
          <a:lstStyle/>
          <a:p>
            <a:r>
              <a:rPr lang="en-GB" altLang="en-US" b="1" dirty="0">
                <a:latin typeface="Times New Roman" panose="02020603050405020304" pitchFamily="18" charset="0"/>
                <a:cs typeface="Times New Roman" panose="02020603050405020304" pitchFamily="18" charset="0"/>
              </a:rPr>
              <a:t>GPRS tracking application access</a:t>
            </a:r>
            <a:endParaRPr lang="en-IN" dirty="0"/>
          </a:p>
        </p:txBody>
      </p:sp>
      <p:pic>
        <p:nvPicPr>
          <p:cNvPr id="7" name="Content Placeholder 6">
            <a:extLst>
              <a:ext uri="{FF2B5EF4-FFF2-40B4-BE49-F238E27FC236}">
                <a16:creationId xmlns:a16="http://schemas.microsoft.com/office/drawing/2014/main" id="{7793B701-4EF6-5F28-59F5-CB0561F84137}"/>
              </a:ext>
            </a:extLst>
          </p:cNvPr>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2769841" y="2483644"/>
            <a:ext cx="1309985" cy="2911079"/>
          </a:xfrm>
        </p:spPr>
      </p:pic>
      <p:pic>
        <p:nvPicPr>
          <p:cNvPr id="5" name="Picture 4">
            <a:extLst>
              <a:ext uri="{FF2B5EF4-FFF2-40B4-BE49-F238E27FC236}">
                <a16:creationId xmlns:a16="http://schemas.microsoft.com/office/drawing/2014/main" id="{BB5364F1-E990-F547-B2EA-AE89C328C7D1}"/>
              </a:ext>
            </a:extLst>
          </p:cNvPr>
          <p:cNvPicPr>
            <a:picLocks noChangeAspect="1"/>
          </p:cNvPicPr>
          <p:nvPr/>
        </p:nvPicPr>
        <p:blipFill>
          <a:blip r:embed="rId3"/>
          <a:stretch>
            <a:fillRect/>
          </a:stretch>
        </p:blipFill>
        <p:spPr>
          <a:xfrm>
            <a:off x="190964" y="1646568"/>
            <a:ext cx="6799771" cy="4211846"/>
          </a:xfrm>
          <a:prstGeom prst="rect">
            <a:avLst/>
          </a:prstGeom>
        </p:spPr>
      </p:pic>
      <p:pic>
        <p:nvPicPr>
          <p:cNvPr id="9" name="Picture 8">
            <a:extLst>
              <a:ext uri="{FF2B5EF4-FFF2-40B4-BE49-F238E27FC236}">
                <a16:creationId xmlns:a16="http://schemas.microsoft.com/office/drawing/2014/main" id="{C72F18AE-BEB5-8B8E-4D8C-90EA69C3B419}"/>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301602" y="999587"/>
            <a:ext cx="1468817" cy="2429413"/>
          </a:xfrm>
          <a:prstGeom prst="rect">
            <a:avLst/>
          </a:prstGeom>
        </p:spPr>
      </p:pic>
      <p:pic>
        <p:nvPicPr>
          <p:cNvPr id="13" name="Picture 12">
            <a:extLst>
              <a:ext uri="{FF2B5EF4-FFF2-40B4-BE49-F238E27FC236}">
                <a16:creationId xmlns:a16="http://schemas.microsoft.com/office/drawing/2014/main" id="{6E4896EC-8C7C-C4DB-53DA-06DE4BB5AB2D}"/>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301602" y="3429001"/>
            <a:ext cx="1468817" cy="2429414"/>
          </a:xfrm>
          <a:prstGeom prst="rect">
            <a:avLst/>
          </a:prstGeom>
        </p:spPr>
      </p:pic>
      <p:sp>
        <p:nvSpPr>
          <p:cNvPr id="3" name="Slide Number Placeholder 2"/>
          <p:cNvSpPr>
            <a:spLocks noGrp="1"/>
          </p:cNvSpPr>
          <p:nvPr>
            <p:ph type="sldNum" sz="quarter" idx="12"/>
          </p:nvPr>
        </p:nvSpPr>
        <p:spPr/>
        <p:txBody>
          <a:bodyPr/>
          <a:lstStyle/>
          <a:p>
            <a:fld id="{4F1023B6-41B5-48C9-9D42-011F14A99E8D}" type="slidenum">
              <a:rPr lang="en-IN" smtClean="0"/>
              <a:pPr/>
              <a:t>141</a:t>
            </a:fld>
            <a:endParaRPr lang="en-IN"/>
          </a:p>
        </p:txBody>
      </p:sp>
    </p:spTree>
    <p:extLst>
      <p:ext uri="{BB962C8B-B14F-4D97-AF65-F5344CB8AC3E}">
        <p14:creationId xmlns:p14="http://schemas.microsoft.com/office/powerpoint/2010/main" val="3769781232"/>
      </p:ext>
    </p:extLst>
  </p:cSld>
  <p:clrMapOvr>
    <a:masterClrMapping/>
  </p:clrMapOvr>
  <mc:AlternateContent xmlns:mc="http://schemas.openxmlformats.org/markup-compatibility/2006" xmlns:p14="http://schemas.microsoft.com/office/powerpoint/2010/main">
    <mc:Choice Requires="p14">
      <p:transition spd="slow" p14:dur="2000" advTm="3000"/>
    </mc:Choice>
    <mc:Fallback xmlns="">
      <p:transition spd="slow" advTm="3000"/>
    </mc:Fallback>
  </mc:AlternateContent>
</p:sld>
</file>

<file path=ppt/slides/slide142.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id="2" name="TextBox 1"/>
          <p:cNvSpPr txBox="1"/>
          <p:nvPr/>
        </p:nvSpPr>
        <p:spPr>
          <a:xfrm>
            <a:off x="119356" y="-675456"/>
            <a:ext cx="8557100" cy="2062103"/>
          </a:xfrm>
          <a:prstGeom prst="rect">
            <a:avLst/>
          </a:prstGeom>
          <a:noFill/>
        </p:spPr>
        <p:txBody>
          <a:bodyPr rtlCol="0" wrap="square">
            <a:spAutoFit/>
          </a:bodyPr>
          <a:lstStyle/>
          <a:p>
            <a:endParaRPr altLang="en-US" b="1" dirty="0" lang="en-GB" sz="3200">
              <a:solidFill>
                <a:schemeClr val="accent2">
                  <a:lumMod val="50000"/>
                </a:schemeClr>
              </a:solidFill>
              <a:latin charset="0" panose="02020603050405020304" pitchFamily="18" typeface="Times New Roman"/>
              <a:cs charset="0" panose="02020603050405020304" pitchFamily="18" typeface="Times New Roman"/>
            </a:endParaRPr>
          </a:p>
          <a:p>
            <a:endParaRPr altLang="en-US" b="1" dirty="0" lang="en-GB" sz="3200">
              <a:solidFill>
                <a:schemeClr val="accent2">
                  <a:lumMod val="50000"/>
                </a:schemeClr>
              </a:solidFill>
              <a:latin charset="0" panose="02020603050405020304" pitchFamily="18" typeface="Times New Roman"/>
              <a:cs charset="0" panose="02020603050405020304" pitchFamily="18" typeface="Times New Roman"/>
            </a:endParaRPr>
          </a:p>
          <a:p>
            <a:endParaRPr altLang="en-US" b="1" dirty="0" lang="en-GB" sz="3200">
              <a:solidFill>
                <a:schemeClr val="accent2">
                  <a:lumMod val="50000"/>
                </a:schemeClr>
              </a:solidFill>
              <a:latin charset="0" panose="02020603050405020304" pitchFamily="18" typeface="Times New Roman"/>
              <a:cs charset="0" panose="02020603050405020304" pitchFamily="18" typeface="Times New Roman"/>
            </a:endParaRPr>
          </a:p>
          <a:p>
            <a:pPr algn="ctr"/>
            <a:r>
              <a:rPr altLang="en-US" b="1" dirty="0" lang="en-GB" sz="3200">
                <a:solidFill>
                  <a:schemeClr val="accent2">
                    <a:lumMod val="50000"/>
                  </a:schemeClr>
                </a:solidFill>
                <a:latin charset="0" panose="02020603050405020304" pitchFamily="18" typeface="Times New Roman"/>
                <a:cs charset="0" panose="02020603050405020304" pitchFamily="18" typeface="Times New Roman"/>
              </a:rPr>
              <a:t>Sample Bus Route Planning</a:t>
            </a:r>
            <a:endParaRPr dirty="0" lang="en-IN" sz="3200">
              <a:solidFill>
                <a:schemeClr val="accent2">
                  <a:lumMod val="50000"/>
                </a:schemeClr>
              </a:solidFill>
            </a:endParaRPr>
          </a:p>
        </p:txBody>
      </p:sp>
      <p:sp>
        <p:nvSpPr>
          <p:cNvPr id="3" name="Slide Number Placeholder 2"/>
          <p:cNvSpPr>
            <a:spLocks noGrp="1"/>
          </p:cNvSpPr>
          <p:nvPr>
            <p:ph idx="12" sz="quarter" type="sldNum"/>
          </p:nvPr>
        </p:nvSpPr>
        <p:spPr/>
        <p:txBody>
          <a:bodyPr/>
          <a:lstStyle/>
          <a:p>
            <a:fld id="{4F1023B6-41B5-48C9-9D42-011F14A99E8D}" type="slidenum">
              <a:rPr lang="en-IN" smtClean="0"/>
              <a:pPr/>
              <a:t>142</a:t>
            </a:fld>
            <a:endParaRPr lang="en-IN"/>
          </a:p>
        </p:txBody>
      </p:sp>
      <p:pic>
        <p:nvPicPr>
          <p:cNvPr id="4" name="Content Placeholder 10">
            <a:extLst>
              <a:ext uri="{FF2B5EF4-FFF2-40B4-BE49-F238E27FC236}">
                <a16:creationId xmlns:a16="http://schemas.microsoft.com/office/drawing/2014/main" id="{5B05ED9A-6373-2CBE-BF16-4EBCA2F40013}"/>
              </a:ext>
            </a:extLst>
          </p:cNvPr>
          <p:cNvPicPr>
            <a:picLocks noChangeAspect="1"/>
          </p:cNvPicPr>
          <p:nvPr/>
        </p:nvPicPr>
        <p:blipFill rotWithShape="1">
          <a:blip r:embed="rId2"/>
          <a:srcRect b="129" l="30" r="45" t="67"/>
          <a:stretch/>
        </p:blipFill>
        <p:spPr>
          <a:xfrm>
            <a:off x="107504" y="1772816"/>
            <a:ext cx="8784976" cy="3360696"/>
          </a:xfrm>
          <a:prstGeom prst="rect">
            <a:avLst/>
          </a:prstGeom>
        </p:spPr>
      </p:pic>
    </p:spTree>
    <p:extLst>
      <p:ext uri="{BB962C8B-B14F-4D97-AF65-F5344CB8AC3E}">
        <p14:creationId xmlns:p14="http://schemas.microsoft.com/office/powerpoint/2010/main" val="500278720"/>
      </p:ext>
    </p:extLst>
  </p:cSld>
  <p:clrMapOvr>
    <a:masterClrMapping/>
  </p:clrMapOvr>
</p:sld>
</file>

<file path=ppt/slides/slide143.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id="10" name="Rectangle 9"/>
          <p:cNvSpPr/>
          <p:nvPr/>
        </p:nvSpPr>
        <p:spPr>
          <a:xfrm>
            <a:off x="32" y="928670"/>
            <a:ext cx="9144000" cy="600728"/>
          </a:xfrm>
          <a:prstGeom prst="rect">
            <a:avLst/>
          </a:prstGeom>
          <a:solidFill>
            <a:schemeClr val="bg2">
              <a:lumMod val="90000"/>
            </a:schemeClr>
          </a:solidFill>
          <a:ln>
            <a:solidFill>
              <a:schemeClr val="accent1"/>
            </a:solidFill>
          </a:ln>
        </p:spPr>
        <p:style>
          <a:lnRef idx="0">
            <a:schemeClr val="accent3"/>
          </a:lnRef>
          <a:fillRef idx="3">
            <a:schemeClr val="accent3"/>
          </a:fillRef>
          <a:effectRef idx="3">
            <a:schemeClr val="accent3"/>
          </a:effectRef>
          <a:fontRef idx="minor">
            <a:schemeClr val="lt1"/>
          </a:fontRef>
        </p:style>
        <p:txBody>
          <a:bodyPr anchor="ctr" rtlCol="0"/>
          <a:lstStyle/>
          <a:p>
            <a:pPr algn="ctr">
              <a:spcBef>
                <a:spcPct val="0"/>
              </a:spcBef>
              <a:defRPr/>
            </a:pPr>
            <a:r>
              <a:rPr b="1" dirty="0" lang="en-IN" sz="3600">
                <a:solidFill>
                  <a:schemeClr val="tx1"/>
                </a:solidFill>
                <a:latin charset="0" panose="02020603050405020304" pitchFamily="18" typeface="Times New Roman"/>
                <a:cs charset="0" panose="02020603050405020304" pitchFamily="18" typeface="Times New Roman"/>
              </a:rPr>
              <a:t>Know more about us</a:t>
            </a:r>
          </a:p>
        </p:txBody>
      </p:sp>
      <p:pic>
        <p:nvPicPr>
          <p:cNvPr descr="school logo png.png" id="3" name="Picture 2"/>
          <p:cNvPicPr>
            <a:picLocks noChangeAspect="1"/>
          </p:cNvPicPr>
          <p:nvPr/>
        </p:nvPicPr>
        <p:blipFill>
          <a:blip cstate="print" r:embed="rId2"/>
          <a:stretch>
            <a:fillRect/>
          </a:stretch>
        </p:blipFill>
        <p:spPr>
          <a:xfrm>
            <a:off x="32" y="8865"/>
            <a:ext cx="1143008" cy="1143008"/>
          </a:xfrm>
          <a:prstGeom prst="rect">
            <a:avLst/>
          </a:prstGeom>
          <a:ln>
            <a:noFill/>
          </a:ln>
          <a:effectLst>
            <a:outerShdw algn="tl" blurRad="190500" rotWithShape="0">
              <a:srgbClr val="000000">
                <a:alpha val="70000"/>
              </a:srgbClr>
            </a:outerShdw>
          </a:effectLst>
        </p:spPr>
      </p:pic>
      <p:sp>
        <p:nvSpPr>
          <p:cNvPr id="7" name="Rectangle 6"/>
          <p:cNvSpPr/>
          <p:nvPr/>
        </p:nvSpPr>
        <p:spPr>
          <a:xfrm>
            <a:off x="533400" y="1752600"/>
            <a:ext cx="7739090" cy="2123658"/>
          </a:xfrm>
          <a:prstGeom prst="rect">
            <a:avLst/>
          </a:prstGeom>
        </p:spPr>
        <p:txBody>
          <a:bodyPr wrap="square">
            <a:spAutoFit/>
          </a:bodyPr>
          <a:lstStyle/>
          <a:p>
            <a:pPr marL="177800">
              <a:defRPr/>
            </a:pPr>
            <a:r>
              <a:rPr b="1" dirty="0" lang="en-IN" sz="2800">
                <a:solidFill>
                  <a:prstClr val="black"/>
                </a:solidFill>
                <a:latin charset="0" pitchFamily="18" typeface="Times New Roman"/>
                <a:cs charset="0" pitchFamily="18" typeface="Times New Roman"/>
              </a:rPr>
              <a:t>  School Website :	</a:t>
            </a:r>
          </a:p>
          <a:p>
            <a:pPr marL="177800">
              <a:defRPr/>
            </a:pPr>
            <a:r>
              <a:rPr dirty="0" lang="en-IN" sz="2400">
                <a:solidFill>
                  <a:srgbClr val="FF0000"/>
                </a:solidFill>
                <a:latin charset="0" pitchFamily="18" typeface="Times New Roman"/>
                <a:cs charset="0" pitchFamily="18" typeface="Times New Roman"/>
              </a:rPr>
              <a:t>  </a:t>
            </a:r>
            <a:r>
              <a:rPr b="1" dirty="0" lang="en-IN" sz="2400">
                <a:solidFill>
                  <a:srgbClr val="0F6FC6"/>
                </a:solidFill>
                <a:latin charset="0" pitchFamily="18" typeface="Times New Roman"/>
                <a:cs charset="0" pitchFamily="18" typeface="Times New Roman"/>
                <a:hlinkClick r:id="rId3"/>
              </a:rPr>
              <a:t>www.mountliteraghogali.com</a:t>
            </a:r>
            <a:endParaRPr b="1" dirty="0" lang="en-IN" sz="2400">
              <a:solidFill>
                <a:srgbClr val="0F6FC6"/>
              </a:solidFill>
              <a:latin charset="0" pitchFamily="18" typeface="Times New Roman"/>
              <a:cs charset="0" pitchFamily="18" typeface="Times New Roman"/>
            </a:endParaRPr>
          </a:p>
          <a:p>
            <a:pPr marL="177800">
              <a:defRPr/>
            </a:pPr>
            <a:endParaRPr dirty="0" lang="en-IN" sz="2400">
              <a:solidFill>
                <a:prstClr val="black"/>
              </a:solidFill>
              <a:latin charset="0" pitchFamily="18" typeface="Times New Roman"/>
              <a:cs charset="0" pitchFamily="18" typeface="Times New Roman"/>
            </a:endParaRPr>
          </a:p>
          <a:p>
            <a:pPr marL="177800">
              <a:defRPr/>
            </a:pPr>
            <a:r>
              <a:rPr b="1" dirty="0" lang="en-IN" sz="2800">
                <a:solidFill>
                  <a:prstClr val="black"/>
                </a:solidFill>
                <a:latin charset="0" pitchFamily="18" typeface="Times New Roman"/>
                <a:cs charset="0" pitchFamily="18" typeface="Times New Roman"/>
              </a:rPr>
              <a:t>  </a:t>
            </a:r>
            <a:r>
              <a:rPr b="1" dirty="0" err="1" lang="en-IN" sz="2800">
                <a:solidFill>
                  <a:prstClr val="black"/>
                </a:solidFill>
                <a:latin charset="0" pitchFamily="18" typeface="Times New Roman"/>
                <a:cs charset="0" pitchFamily="18" typeface="Times New Roman"/>
              </a:rPr>
              <a:t>Facebook</a:t>
            </a:r>
            <a:r>
              <a:rPr b="1" dirty="0" lang="en-IN" sz="2800">
                <a:solidFill>
                  <a:prstClr val="black"/>
                </a:solidFill>
                <a:latin charset="0" pitchFamily="18" typeface="Times New Roman"/>
                <a:cs charset="0" pitchFamily="18" typeface="Times New Roman"/>
              </a:rPr>
              <a:t> Page:</a:t>
            </a:r>
          </a:p>
          <a:p>
            <a:pPr marL="177800">
              <a:defRPr/>
            </a:pPr>
            <a:endParaRPr b="1" dirty="0" lang="en-IN" sz="2800">
              <a:solidFill>
                <a:prstClr val="black"/>
              </a:solidFill>
              <a:latin charset="0" pitchFamily="18" typeface="Times New Roman"/>
              <a:cs charset="0" pitchFamily="18" typeface="Times New Roman"/>
            </a:endParaRPr>
          </a:p>
        </p:txBody>
      </p:sp>
      <p:pic>
        <p:nvPicPr>
          <p:cNvPr id="8" name="Picture 7">
            <a:extLst>
              <a:ext uri="{FF2B5EF4-FFF2-40B4-BE49-F238E27FC236}">
                <a16:creationId xmlns:a16="http://schemas.microsoft.com/office/drawing/2014/main" id="{8FDD850A-8D1E-4D2D-AEDA-27C7DFD36633}"/>
              </a:ext>
            </a:extLst>
          </p:cNvPr>
          <p:cNvPicPr>
            <a:picLocks noChangeAspect="1"/>
          </p:cNvPicPr>
          <p:nvPr/>
        </p:nvPicPr>
        <p:blipFill>
          <a:blip r:embed="rId4"/>
          <a:stretch>
            <a:fillRect/>
          </a:stretch>
        </p:blipFill>
        <p:spPr>
          <a:xfrm>
            <a:off x="7862985" y="8866"/>
            <a:ext cx="1259552" cy="919804"/>
          </a:xfrm>
          <a:prstGeom prst="rect">
            <a:avLst/>
          </a:prstGeom>
        </p:spPr>
      </p:pic>
      <p:sp>
        <p:nvSpPr>
          <p:cNvPr id="6" name="Rectangle 5"/>
          <p:cNvSpPr/>
          <p:nvPr/>
        </p:nvSpPr>
        <p:spPr>
          <a:xfrm>
            <a:off x="914400" y="3505204"/>
            <a:ext cx="6019800" cy="3231654"/>
          </a:xfrm>
          <a:prstGeom prst="rect">
            <a:avLst/>
          </a:prstGeom>
        </p:spPr>
        <p:txBody>
          <a:bodyPr wrap="square">
            <a:spAutoFit/>
          </a:bodyPr>
          <a:lstStyle/>
          <a:p>
            <a:r>
              <a:rPr b="1" dirty="0" lang="en-IN" sz="2000">
                <a:solidFill>
                  <a:srgbClr val="00B050"/>
                </a:solidFill>
                <a:latin charset="0" pitchFamily="18" typeface="Times New Roman"/>
                <a:cs charset="0" pitchFamily="18" typeface="Times New Roman"/>
                <a:hlinkClick r:id="rId5"/>
              </a:rPr>
              <a:t>https://www.facebook.com/mountliterabesa/</a:t>
            </a:r>
            <a:r>
              <a:rPr b="1" dirty="0" lang="en-IN" sz="2000">
                <a:solidFill>
                  <a:srgbClr val="00B050"/>
                </a:solidFill>
                <a:latin charset="0" pitchFamily="18" typeface="Times New Roman"/>
                <a:cs charset="0" pitchFamily="18" typeface="Times New Roman"/>
              </a:rPr>
              <a:t> </a:t>
            </a:r>
          </a:p>
          <a:p>
            <a:endParaRPr b="1" dirty="0" lang="en-IN" sz="2800">
              <a:latin charset="0" pitchFamily="18" typeface="Times New Roman"/>
              <a:cs charset="0" pitchFamily="18" typeface="Times New Roman"/>
            </a:endParaRPr>
          </a:p>
          <a:p>
            <a:r>
              <a:rPr b="1" dirty="0" lang="en-IN" sz="2800">
                <a:latin charset="0" pitchFamily="18" typeface="Times New Roman"/>
                <a:cs charset="0" pitchFamily="18" typeface="Times New Roman"/>
              </a:rPr>
              <a:t>You Tube Channel :</a:t>
            </a:r>
          </a:p>
          <a:p>
            <a:r>
              <a:rPr b="1" dirty="0" lang="en-US" sz="2000">
                <a:latin charset="0" pitchFamily="18" typeface="Times New Roman"/>
                <a:cs charset="0" pitchFamily="18" typeface="Times New Roman"/>
                <a:hlinkClick r:id="rId6"/>
              </a:rPr>
              <a:t>https://www.youtube.com/channel/UCAR4GcspgghrllvzTncGgmg</a:t>
            </a:r>
            <a:r>
              <a:rPr b="1" dirty="0" lang="en-US" sz="2000">
                <a:latin charset="0" pitchFamily="18" typeface="Times New Roman"/>
                <a:cs charset="0" pitchFamily="18" typeface="Times New Roman"/>
              </a:rPr>
              <a:t> </a:t>
            </a:r>
          </a:p>
          <a:p>
            <a:endParaRPr b="1" dirty="0" lang="en-US" sz="2000">
              <a:latin charset="0" pitchFamily="18" typeface="Times New Roman"/>
              <a:cs charset="0" pitchFamily="18" typeface="Times New Roman"/>
            </a:endParaRPr>
          </a:p>
          <a:p>
            <a:r>
              <a:rPr b="1" dirty="0" lang="en-US" sz="2800">
                <a:latin charset="0" pitchFamily="18" typeface="Times New Roman"/>
                <a:cs charset="0" pitchFamily="18" typeface="Times New Roman"/>
              </a:rPr>
              <a:t> Instagram handle </a:t>
            </a:r>
            <a:r>
              <a:rPr b="1" dirty="0" lang="en-US" sz="2000">
                <a:latin charset="0" pitchFamily="18" typeface="Times New Roman"/>
                <a:cs charset="0" pitchFamily="18" typeface="Times New Roman"/>
                <a:hlinkClick r:id="rId7"/>
              </a:rPr>
              <a:t>https://instagram.com/mlzs_besa?igshid=MzRlODBiNWFlZA</a:t>
            </a:r>
            <a:r>
              <a:rPr b="1" dirty="0" lang="en-US" sz="2000">
                <a:latin charset="0" pitchFamily="18" typeface="Times New Roman"/>
                <a:cs charset="0" pitchFamily="18" typeface="Times New Roman"/>
              </a:rPr>
              <a:t>== </a:t>
            </a:r>
          </a:p>
        </p:txBody>
      </p:sp>
      <p:sp>
        <p:nvSpPr>
          <p:cNvPr id="9" name="Slide Number Placeholder 8"/>
          <p:cNvSpPr>
            <a:spLocks noGrp="1"/>
          </p:cNvSpPr>
          <p:nvPr>
            <p:ph idx="12" sz="quarter" type="sldNum"/>
          </p:nvPr>
        </p:nvSpPr>
        <p:spPr/>
        <p:txBody>
          <a:bodyPr/>
          <a:lstStyle/>
          <a:p>
            <a:fld id="{AE637B6A-4DF5-4043-87EF-643DBB678A9E}" type="slidenum">
              <a:rPr lang="en-US" smtClean="0"/>
              <a:pPr/>
              <a:t>143</a:t>
            </a:fld>
            <a:endParaRPr lang="en-US"/>
          </a:p>
        </p:txBody>
      </p:sp>
      <p:pic>
        <p:nvPicPr>
          <p:cNvPr descr="Social Media Logo Icon Vector Art, Icons, and Graphics for Free Download" id="1026" name="Picture 2"/>
          <p:cNvPicPr>
            <a:picLocks noChangeArrowheads="1" noChangeAspect="1"/>
          </p:cNvPicPr>
          <p:nvPr/>
        </p:nvPicPr>
        <p:blipFill rotWithShape="1">
          <a:blip cstate="print" r:embed="rId8">
            <a:extLst>
              <a:ext uri="{28A0092B-C50C-407E-A947-70E740481C1C}">
                <a14:useLocalDpi xmlns:a14="http://schemas.microsoft.com/office/drawing/2010/main" val="0"/>
              </a:ext>
            </a:extLst>
          </a:blip>
          <a:srcRect b="269" r="24" t="398"/>
          <a:stretch/>
        </p:blipFill>
        <p:spPr bwMode="auto">
          <a:xfrm>
            <a:off x="6288411" y="2788961"/>
            <a:ext cx="2336585" cy="986082"/>
          </a:xfrm>
          <a:prstGeom prst="rect">
            <a:avLst/>
          </a:prstGeom>
          <a:noFill/>
          <a:extLst>
            <a:ext uri="{909E8E84-426E-40DD-AFC4-6F175D3DCCD1}">
              <a14:hiddenFill xmlns:a14="http://schemas.microsoft.com/office/drawing/2010/main">
                <a:solidFill>
                  <a:srgbClr val="FFFFFF"/>
                </a:solidFill>
              </a14:hiddenFill>
            </a:ext>
          </a:extLst>
        </p:spPr>
      </p:pic>
      <p:pic>
        <p:nvPicPr>
          <p:cNvPr descr="Youtube Icon Vector Art, Icons, and Graphics for Free Download" id="1028" name="Picture 4"/>
          <p:cNvPicPr>
            <a:picLocks noChangeArrowheads="1" noChangeAspect="1"/>
          </p:cNvPicPr>
          <p:nvPr/>
        </p:nvPicPr>
        <p:blipFill>
          <a:blip cstate="print" r:embed="rId9">
            <a:extLst>
              <a:ext uri="{28A0092B-C50C-407E-A947-70E740481C1C}">
                <a14:useLocalDpi xmlns:a14="http://schemas.microsoft.com/office/drawing/2010/main" val="0"/>
              </a:ext>
            </a:extLst>
          </a:blip>
          <a:srcRect/>
          <a:stretch>
            <a:fillRect/>
          </a:stretch>
        </p:blipFill>
        <p:spPr bwMode="auto">
          <a:xfrm>
            <a:off x="7010968" y="4056314"/>
            <a:ext cx="1294832" cy="129483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99281314"/>
      </p:ext>
    </p:extLst>
  </p:cSld>
  <p:clrMapOvr>
    <a:masterClrMapping/>
  </p:clrMapOvr>
</p:sld>
</file>

<file path=ppt/slides/slide1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4F1023B6-41B5-48C9-9D42-011F14A99E8D}" type="slidenum">
              <a:rPr lang="en-IN" smtClean="0"/>
              <a:pPr/>
              <a:t>144</a:t>
            </a:fld>
            <a:endParaRPr lang="en-IN" dirty="0"/>
          </a:p>
        </p:txBody>
      </p:sp>
      <p:sp>
        <p:nvSpPr>
          <p:cNvPr id="3" name="Rectangle 2"/>
          <p:cNvSpPr/>
          <p:nvPr/>
        </p:nvSpPr>
        <p:spPr>
          <a:xfrm>
            <a:off x="899592" y="1052736"/>
            <a:ext cx="6269665" cy="3477875"/>
          </a:xfrm>
          <a:prstGeom prst="rect">
            <a:avLst/>
          </a:prstGeom>
          <a:noFill/>
        </p:spPr>
        <p:txBody>
          <a:bodyPr wrap="none" lIns="91440" tIns="45720" rIns="91440" bIns="45720">
            <a:spAutoFit/>
          </a:bodyPr>
          <a:lstStyle/>
          <a:p>
            <a:pPr algn="ctr"/>
            <a:r>
              <a:rPr lang="en-US" sz="4400" b="1" cap="none" spc="0" dirty="0">
                <a:ln w="22225">
                  <a:solidFill>
                    <a:schemeClr val="accent2"/>
                  </a:solidFill>
                  <a:prstDash val="solid"/>
                </a:ln>
                <a:solidFill>
                  <a:schemeClr val="tx2"/>
                </a:solidFill>
                <a:effectLst/>
                <a:latin typeface="Monotype Corsiva" panose="03010101010201010101" pitchFamily="66" charset="0"/>
              </a:rPr>
              <a:t>Teachers and Parents together </a:t>
            </a:r>
          </a:p>
          <a:p>
            <a:pPr algn="ctr"/>
            <a:r>
              <a:rPr lang="en-US" sz="4400" b="1" cap="none" spc="0" dirty="0">
                <a:ln w="22225">
                  <a:solidFill>
                    <a:schemeClr val="accent2"/>
                  </a:solidFill>
                  <a:prstDash val="solid"/>
                </a:ln>
                <a:solidFill>
                  <a:schemeClr val="tx2"/>
                </a:solidFill>
                <a:effectLst/>
                <a:latin typeface="Monotype Corsiva" panose="03010101010201010101" pitchFamily="66" charset="0"/>
              </a:rPr>
              <a:t>give children </a:t>
            </a:r>
          </a:p>
          <a:p>
            <a:pPr algn="ctr"/>
            <a:r>
              <a:rPr lang="en-US" sz="4400" b="1" dirty="0">
                <a:ln w="22225">
                  <a:solidFill>
                    <a:schemeClr val="accent2"/>
                  </a:solidFill>
                  <a:prstDash val="solid"/>
                </a:ln>
                <a:solidFill>
                  <a:schemeClr val="tx2"/>
                </a:solidFill>
                <a:latin typeface="Monotype Corsiva" panose="03010101010201010101" pitchFamily="66" charset="0"/>
              </a:rPr>
              <a:t>Roots to grow</a:t>
            </a:r>
          </a:p>
          <a:p>
            <a:pPr algn="ctr"/>
            <a:r>
              <a:rPr lang="en-US" sz="4400" b="1" dirty="0">
                <a:ln w="22225">
                  <a:solidFill>
                    <a:schemeClr val="accent2"/>
                  </a:solidFill>
                  <a:prstDash val="solid"/>
                </a:ln>
                <a:solidFill>
                  <a:schemeClr val="tx2"/>
                </a:solidFill>
                <a:latin typeface="Monotype Corsiva" panose="03010101010201010101" pitchFamily="66" charset="0"/>
              </a:rPr>
              <a:t>a</a:t>
            </a:r>
            <a:r>
              <a:rPr lang="en-US" sz="4400" b="1" cap="none" spc="0" dirty="0">
                <a:ln w="22225">
                  <a:solidFill>
                    <a:schemeClr val="accent2"/>
                  </a:solidFill>
                  <a:prstDash val="solid"/>
                </a:ln>
                <a:solidFill>
                  <a:schemeClr val="tx2"/>
                </a:solidFill>
                <a:effectLst/>
                <a:latin typeface="Monotype Corsiva" panose="03010101010201010101" pitchFamily="66" charset="0"/>
              </a:rPr>
              <a:t>nd</a:t>
            </a:r>
          </a:p>
          <a:p>
            <a:pPr algn="ctr"/>
            <a:r>
              <a:rPr lang="en-US" sz="4400" b="1" dirty="0">
                <a:ln w="22225">
                  <a:solidFill>
                    <a:schemeClr val="accent2"/>
                  </a:solidFill>
                  <a:prstDash val="solid"/>
                </a:ln>
                <a:solidFill>
                  <a:schemeClr val="tx2"/>
                </a:solidFill>
                <a:latin typeface="Monotype Corsiva" panose="03010101010201010101" pitchFamily="66" charset="0"/>
              </a:rPr>
              <a:t>Wings to fly high.</a:t>
            </a:r>
            <a:r>
              <a:rPr lang="en-US" sz="4400" b="1" cap="none" spc="0" dirty="0">
                <a:ln w="22225">
                  <a:solidFill>
                    <a:schemeClr val="accent2"/>
                  </a:solidFill>
                  <a:prstDash val="solid"/>
                </a:ln>
                <a:solidFill>
                  <a:schemeClr val="tx2"/>
                </a:solidFill>
                <a:effectLst/>
                <a:latin typeface="Monotype Corsiva" panose="03010101010201010101" pitchFamily="66" charset="0"/>
              </a:rPr>
              <a:t> </a:t>
            </a:r>
          </a:p>
        </p:txBody>
      </p:sp>
      <p:sp>
        <p:nvSpPr>
          <p:cNvPr id="4" name="Rectangle 3"/>
          <p:cNvSpPr/>
          <p:nvPr/>
        </p:nvSpPr>
        <p:spPr>
          <a:xfrm>
            <a:off x="2483768" y="5445224"/>
            <a:ext cx="2728632" cy="707886"/>
          </a:xfrm>
          <a:prstGeom prst="rect">
            <a:avLst/>
          </a:prstGeom>
        </p:spPr>
        <p:txBody>
          <a:bodyPr wrap="none">
            <a:spAutoFit/>
          </a:bodyPr>
          <a:lstStyle/>
          <a:p>
            <a:pPr algn="ctr"/>
            <a:r>
              <a:rPr lang="en-US" sz="4000" b="1" dirty="0">
                <a:ln w="22225">
                  <a:solidFill>
                    <a:schemeClr val="accent2"/>
                  </a:solidFill>
                  <a:prstDash val="solid"/>
                </a:ln>
                <a:solidFill>
                  <a:schemeClr val="tx2"/>
                </a:solidFill>
                <a:latin typeface="Monotype Corsiva" panose="03010101010201010101" pitchFamily="66" charset="0"/>
              </a:rPr>
              <a:t>Thank  you !! </a:t>
            </a:r>
          </a:p>
        </p:txBody>
      </p:sp>
    </p:spTree>
    <p:extLst>
      <p:ext uri="{BB962C8B-B14F-4D97-AF65-F5344CB8AC3E}">
        <p14:creationId xmlns:p14="http://schemas.microsoft.com/office/powerpoint/2010/main" val="3881415328"/>
      </p:ext>
    </p:extLst>
  </p:cSld>
  <p:clrMapOvr>
    <a:masterClrMapping/>
  </p:clrMapOvr>
  <p:transition spd="slow">
    <p:push dir="u"/>
  </p:transition>
</p:sld>
</file>

<file path=ppt/slides/slide15.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id="2" name="Slide Number Placeholder 1"/>
          <p:cNvSpPr>
            <a:spLocks noGrp="1"/>
          </p:cNvSpPr>
          <p:nvPr>
            <p:ph idx="12" sz="quarter" type="sldNum"/>
          </p:nvPr>
        </p:nvSpPr>
        <p:spPr/>
        <p:txBody>
          <a:bodyPr/>
          <a:lstStyle/>
          <a:p>
            <a:fld id="{62717196-B844-4648-AC1D-BF6D2EAB5669}" type="slidenum">
              <a:rPr lang="en-US" smtClean="0"/>
              <a:pPr/>
              <a:t>15</a:t>
            </a:fld>
            <a:endParaRPr lang="en-US"/>
          </a:p>
        </p:txBody>
      </p:sp>
      <p:sp>
        <p:nvSpPr>
          <p:cNvPr id="3" name="Down Arrow Callout 2"/>
          <p:cNvSpPr/>
          <p:nvPr/>
        </p:nvSpPr>
        <p:spPr>
          <a:xfrm>
            <a:off x="1997571" y="1042447"/>
            <a:ext cx="5192295" cy="400110"/>
          </a:xfrm>
          <a:prstGeom prst="downArrowCallout">
            <a:avLst/>
          </a:prstGeom>
        </p:spPr>
        <p:style>
          <a:lnRef idx="2">
            <a:schemeClr val="accent3"/>
          </a:lnRef>
          <a:fillRef idx="1">
            <a:schemeClr val="lt1"/>
          </a:fillRef>
          <a:effectRef idx="0">
            <a:schemeClr val="accent3"/>
          </a:effectRef>
          <a:fontRef idx="minor">
            <a:schemeClr val="dk1"/>
          </a:fontRef>
        </p:style>
        <p:txBody>
          <a:bodyPr anchor="ctr" rtlCol="0"/>
          <a:lstStyle/>
          <a:p>
            <a:pPr algn="ctr"/>
            <a:r>
              <a:rPr b="1" dirty="0" lang="en-US" sz="2400">
                <a:latin charset="0" panose="02020603050405020304" pitchFamily="18" typeface="Times"/>
                <a:cs charset="0" panose="02020603050405020304" pitchFamily="18" typeface="Times New Roman"/>
              </a:rPr>
              <a:t>Extended Heads</a:t>
            </a:r>
          </a:p>
        </p:txBody>
      </p:sp>
      <p:pic>
        <p:nvPicPr>
          <p:cNvPr id="4" name="Picture 3"/>
          <p:cNvPicPr>
            <a:picLocks noChangeAspect="1"/>
          </p:cNvPicPr>
          <p:nvPr/>
        </p:nvPicPr>
        <p:blipFill>
          <a:blip cstate="print" r:embed="rId2">
            <a:extLst>
              <a:ext uri="{28A0092B-C50C-407E-A947-70E740481C1C}">
                <a14:useLocalDpi xmlns:a14="http://schemas.microsoft.com/office/drawing/2010/main" val="0"/>
              </a:ext>
            </a:extLst>
          </a:blip>
          <a:stretch>
            <a:fillRect/>
          </a:stretch>
        </p:blipFill>
        <p:spPr>
          <a:xfrm>
            <a:off x="1035315" y="2131114"/>
            <a:ext cx="1565255" cy="1699163"/>
          </a:xfrm>
          <a:prstGeom prst="rect">
            <a:avLst/>
          </a:prstGeom>
          <a:ln w="12700">
            <a:solidFill>
              <a:srgbClr val="000099"/>
            </a:solidFill>
          </a:ln>
        </p:spPr>
      </p:pic>
      <p:pic>
        <p:nvPicPr>
          <p:cNvPr id="5" name="Picture 4"/>
          <p:cNvPicPr>
            <a:picLocks noChangeAspect="1"/>
          </p:cNvPicPr>
          <p:nvPr/>
        </p:nvPicPr>
        <p:blipFill rotWithShape="1">
          <a:blip cstate="print" r:embed="rId3">
            <a:extLst>
              <a:ext uri="{28A0092B-C50C-407E-A947-70E740481C1C}">
                <a14:useLocalDpi xmlns:a14="http://schemas.microsoft.com/office/drawing/2010/main" val="0"/>
              </a:ext>
            </a:extLst>
          </a:blip>
          <a:srcRect b="556" l="458" r="32"/>
          <a:stretch/>
        </p:blipFill>
        <p:spPr>
          <a:xfrm>
            <a:off x="3809607" y="2131114"/>
            <a:ext cx="1421241" cy="1709619"/>
          </a:xfrm>
          <a:prstGeom prst="rect">
            <a:avLst/>
          </a:prstGeom>
          <a:ln w="12700">
            <a:solidFill>
              <a:srgbClr val="000099"/>
            </a:solidFill>
          </a:ln>
        </p:spPr>
      </p:pic>
      <p:sp>
        <p:nvSpPr>
          <p:cNvPr id="6" name="Rectangle 5"/>
          <p:cNvSpPr/>
          <p:nvPr/>
        </p:nvSpPr>
        <p:spPr>
          <a:xfrm>
            <a:off x="3601902" y="4005064"/>
            <a:ext cx="1983632" cy="646331"/>
          </a:xfrm>
          <a:prstGeom prst="rect">
            <a:avLst/>
          </a:prstGeom>
        </p:spPr>
        <p:txBody>
          <a:bodyPr wrap="square">
            <a:spAutoFit/>
          </a:bodyPr>
          <a:lstStyle/>
          <a:p>
            <a:pPr algn="ctr"/>
            <a:r>
              <a:rPr b="1" dirty="0" lang="en-IN" sz="1200">
                <a:latin charset="0" panose="02020603050405020304" pitchFamily="18" typeface="Times"/>
                <a:cs charset="0" panose="02020603050405020304" pitchFamily="18" typeface="Times New Roman"/>
              </a:rPr>
              <a:t>Ms.  </a:t>
            </a:r>
            <a:r>
              <a:rPr b="1" dirty="0" err="1" lang="en-IN" sz="1200">
                <a:latin charset="0" panose="02020603050405020304" pitchFamily="18" typeface="Times"/>
                <a:cs charset="0" panose="02020603050405020304" pitchFamily="18" typeface="Times New Roman"/>
              </a:rPr>
              <a:t>Manjiri</a:t>
            </a:r>
            <a:r>
              <a:rPr b="1" dirty="0" lang="en-IN" sz="1200">
                <a:latin charset="0" panose="02020603050405020304" pitchFamily="18" typeface="Times"/>
                <a:cs charset="0" panose="02020603050405020304" pitchFamily="18" typeface="Times New Roman"/>
              </a:rPr>
              <a:t> </a:t>
            </a:r>
            <a:r>
              <a:rPr b="1" dirty="0" err="1" lang="en-IN" sz="1200">
                <a:latin charset="0" panose="02020603050405020304" pitchFamily="18" typeface="Times"/>
                <a:cs charset="0" panose="02020603050405020304" pitchFamily="18" typeface="Times New Roman"/>
              </a:rPr>
              <a:t>Chorghade</a:t>
            </a:r>
            <a:endParaRPr b="1" dirty="0" lang="en-IN" sz="1200">
              <a:latin charset="0" panose="02020603050405020304" pitchFamily="18" typeface="Times"/>
              <a:cs charset="0" panose="02020603050405020304" pitchFamily="18" typeface="Times New Roman"/>
            </a:endParaRPr>
          </a:p>
          <a:p>
            <a:pPr algn="ctr"/>
            <a:r>
              <a:rPr b="1" dirty="0" lang="en-IN" sz="1200">
                <a:latin charset="0" panose="02020603050405020304" pitchFamily="18" typeface="Times"/>
                <a:cs charset="0" panose="02020603050405020304" pitchFamily="18" typeface="Times New Roman"/>
              </a:rPr>
              <a:t>Time Table In Charge </a:t>
            </a:r>
          </a:p>
          <a:p>
            <a:pPr algn="ctr"/>
            <a:r>
              <a:rPr b="1" dirty="0" lang="en-US" sz="1200">
                <a:latin charset="0" panose="02020603050405020304" pitchFamily="18" typeface="Times"/>
                <a:cs charset="0" panose="02020603050405020304" pitchFamily="18" typeface="Times New Roman"/>
              </a:rPr>
              <a:t>Exam Head</a:t>
            </a:r>
            <a:endParaRPr b="1" dirty="0" lang="en-IN" sz="1200">
              <a:latin charset="0" panose="02020603050405020304" pitchFamily="18" typeface="Times"/>
              <a:cs charset="0" panose="02020603050405020304" pitchFamily="18" typeface="Times New Roman"/>
            </a:endParaRPr>
          </a:p>
        </p:txBody>
      </p:sp>
      <p:sp>
        <p:nvSpPr>
          <p:cNvPr id="7" name="Rectangle 6"/>
          <p:cNvSpPr/>
          <p:nvPr/>
        </p:nvSpPr>
        <p:spPr>
          <a:xfrm>
            <a:off x="762410" y="4005064"/>
            <a:ext cx="1983632" cy="461665"/>
          </a:xfrm>
          <a:prstGeom prst="rect">
            <a:avLst/>
          </a:prstGeom>
        </p:spPr>
        <p:txBody>
          <a:bodyPr wrap="square">
            <a:spAutoFit/>
          </a:bodyPr>
          <a:lstStyle/>
          <a:p>
            <a:pPr algn="ctr"/>
            <a:r>
              <a:rPr b="1" dirty="0" lang="en-US" sz="1200">
                <a:latin charset="0" panose="02020603050405020304" pitchFamily="18" typeface="Times"/>
                <a:cs charset="0" panose="02020603050405020304" pitchFamily="18" typeface="Times New Roman"/>
              </a:rPr>
              <a:t>Ms. </a:t>
            </a:r>
            <a:r>
              <a:rPr b="1" dirty="0" err="1" lang="en-US" sz="1200">
                <a:latin charset="0" panose="02020603050405020304" pitchFamily="18" typeface="Times"/>
                <a:cs charset="0" panose="02020603050405020304" pitchFamily="18" typeface="Times New Roman"/>
              </a:rPr>
              <a:t>Amruta</a:t>
            </a:r>
            <a:r>
              <a:rPr b="1" dirty="0" lang="en-US" sz="1200">
                <a:latin charset="0" panose="02020603050405020304" pitchFamily="18" typeface="Times"/>
                <a:cs charset="0" panose="02020603050405020304" pitchFamily="18" typeface="Times New Roman"/>
              </a:rPr>
              <a:t> </a:t>
            </a:r>
            <a:r>
              <a:rPr b="1" dirty="0" err="1" lang="en-US" sz="1200">
                <a:latin charset="0" panose="02020603050405020304" pitchFamily="18" typeface="Times"/>
                <a:cs charset="0" panose="02020603050405020304" pitchFamily="18" typeface="Times New Roman"/>
              </a:rPr>
              <a:t>Mokhade</a:t>
            </a:r>
            <a:endParaRPr b="1" dirty="0" lang="en-US" sz="1200">
              <a:latin charset="0" panose="02020603050405020304" pitchFamily="18" typeface="Times"/>
              <a:cs charset="0" panose="02020603050405020304" pitchFamily="18" typeface="Times New Roman"/>
            </a:endParaRPr>
          </a:p>
          <a:p>
            <a:pPr algn="ctr"/>
            <a:r>
              <a:rPr b="1" dirty="0" lang="en-US" sz="1200">
                <a:latin charset="0" panose="02020603050405020304" pitchFamily="18" typeface="Times"/>
                <a:cs charset="0" panose="02020603050405020304" pitchFamily="18" typeface="Times New Roman"/>
              </a:rPr>
              <a:t>IT Head</a:t>
            </a:r>
            <a:endParaRPr b="1" dirty="0" lang="en-IN" sz="1200">
              <a:latin charset="0" panose="02020603050405020304" pitchFamily="18" typeface="Times"/>
              <a:cs charset="0" panose="02020603050405020304" pitchFamily="18" typeface="Times New Roman"/>
            </a:endParaRPr>
          </a:p>
        </p:txBody>
      </p:sp>
      <p:pic>
        <p:nvPicPr>
          <p:cNvPr id="8" name="Picture 7"/>
          <p:cNvPicPr>
            <a:picLocks noChangeAspect="1"/>
          </p:cNvPicPr>
          <p:nvPr/>
        </p:nvPicPr>
        <p:blipFill>
          <a:blip r:embed="rId4"/>
          <a:stretch>
            <a:fillRect/>
          </a:stretch>
        </p:blipFill>
        <p:spPr>
          <a:xfrm>
            <a:off x="6726907" y="2068092"/>
            <a:ext cx="1451893" cy="1755190"/>
          </a:xfrm>
          <a:prstGeom prst="rect">
            <a:avLst/>
          </a:prstGeom>
          <a:ln w="12700">
            <a:solidFill>
              <a:srgbClr val="000099"/>
            </a:solidFill>
          </a:ln>
        </p:spPr>
      </p:pic>
      <p:sp>
        <p:nvSpPr>
          <p:cNvPr id="9" name="Rectangle 8"/>
          <p:cNvSpPr/>
          <p:nvPr/>
        </p:nvSpPr>
        <p:spPr>
          <a:xfrm>
            <a:off x="6461038" y="3968630"/>
            <a:ext cx="1983632" cy="646331"/>
          </a:xfrm>
          <a:prstGeom prst="rect">
            <a:avLst/>
          </a:prstGeom>
        </p:spPr>
        <p:txBody>
          <a:bodyPr wrap="square">
            <a:spAutoFit/>
          </a:bodyPr>
          <a:lstStyle/>
          <a:p>
            <a:pPr algn="ctr"/>
            <a:r>
              <a:rPr b="1" dirty="0" lang="en-IN" sz="1200">
                <a:latin charset="0" panose="02020603050405020304" pitchFamily="18" typeface="Times"/>
                <a:cs charset="0" panose="02020603050405020304" pitchFamily="18" typeface="Times New Roman"/>
              </a:rPr>
              <a:t>Ms.  </a:t>
            </a:r>
            <a:r>
              <a:rPr b="1" dirty="0" err="1" lang="en-IN" sz="1200">
                <a:latin charset="0" panose="02020603050405020304" pitchFamily="18" typeface="Times"/>
                <a:cs charset="0" panose="02020603050405020304" pitchFamily="18" typeface="Times New Roman"/>
              </a:rPr>
              <a:t>Sarika</a:t>
            </a:r>
            <a:r>
              <a:rPr b="1" dirty="0" lang="en-IN" sz="1200">
                <a:latin charset="0" panose="02020603050405020304" pitchFamily="18" typeface="Times"/>
                <a:cs charset="0" panose="02020603050405020304" pitchFamily="18" typeface="Times New Roman"/>
              </a:rPr>
              <a:t> Thomas</a:t>
            </a:r>
          </a:p>
          <a:p>
            <a:pPr algn="ctr"/>
            <a:r>
              <a:rPr b="1" dirty="0" lang="en-IN" sz="1200">
                <a:latin charset="0" panose="02020603050405020304" pitchFamily="18" typeface="Times"/>
                <a:cs charset="0" panose="02020603050405020304" pitchFamily="18" typeface="Times New Roman"/>
              </a:rPr>
              <a:t>Time Table In Charge </a:t>
            </a:r>
          </a:p>
          <a:p>
            <a:pPr algn="ctr"/>
            <a:r>
              <a:rPr b="1" dirty="0" lang="en-US" sz="1200">
                <a:latin charset="0" panose="02020603050405020304" pitchFamily="18" typeface="Times"/>
                <a:cs charset="0" panose="02020603050405020304" pitchFamily="18" typeface="Times New Roman"/>
              </a:rPr>
              <a:t>Event </a:t>
            </a:r>
            <a:r>
              <a:rPr b="1" dirty="0" lang="en-IN" sz="1200">
                <a:latin charset="0" panose="02020603050405020304" pitchFamily="18" typeface="Times"/>
                <a:cs charset="0" panose="02020603050405020304" pitchFamily="18" typeface="Times New Roman"/>
              </a:rPr>
              <a:t>In Charge </a:t>
            </a:r>
          </a:p>
        </p:txBody>
      </p:sp>
    </p:spTree>
    <p:extLst>
      <p:ext uri="{BB962C8B-B14F-4D97-AF65-F5344CB8AC3E}">
        <p14:creationId xmlns:p14="http://schemas.microsoft.com/office/powerpoint/2010/main" val="2562516793"/>
      </p:ext>
    </p:extLst>
  </p:cSld>
  <p:clrMapOvr>
    <a:masterClrMapping/>
  </p:clrMapOvr>
</p:sld>
</file>

<file path=ppt/slides/slide16.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id="20" name="TextBox 19"/>
          <p:cNvSpPr txBox="1"/>
          <p:nvPr/>
        </p:nvSpPr>
        <p:spPr>
          <a:xfrm>
            <a:off x="2600185" y="5086481"/>
            <a:ext cx="1428760" cy="400110"/>
          </a:xfrm>
          <a:prstGeom prst="rect">
            <a:avLst/>
          </a:prstGeom>
          <a:noFill/>
        </p:spPr>
        <p:txBody>
          <a:bodyPr rtlCol="0" wrap="square">
            <a:spAutoFit/>
          </a:bodyPr>
          <a:lstStyle/>
          <a:p>
            <a:pPr algn="ctr"/>
            <a:r>
              <a:rPr b="1" dirty="0" lang="en-IN" sz="1000">
                <a:latin charset="0" panose="02020603050405020304" pitchFamily="18" typeface="Times New Roman"/>
                <a:cs charset="0" panose="02020603050405020304" pitchFamily="18" typeface="Times New Roman"/>
              </a:rPr>
              <a:t>M</a:t>
            </a:r>
            <a:r>
              <a:rPr altLang="en-IN" b="1" dirty="0" lang="en-GB" sz="1000">
                <a:latin charset="0" panose="02020603050405020304" pitchFamily="18" typeface="Times New Roman"/>
                <a:cs charset="0" panose="02020603050405020304" pitchFamily="18" typeface="Times New Roman"/>
              </a:rPr>
              <a:t>r</a:t>
            </a:r>
            <a:r>
              <a:rPr b="1" dirty="0" lang="en-IN" sz="1000">
                <a:latin charset="0" panose="02020603050405020304" pitchFamily="18" typeface="Times New Roman"/>
                <a:cs charset="0" panose="02020603050405020304" pitchFamily="18" typeface="Times New Roman"/>
              </a:rPr>
              <a:t>. </a:t>
            </a:r>
            <a:r>
              <a:rPr b="1" dirty="0" err="1" lang="en-IN" sz="1000">
                <a:latin charset="0" panose="02020603050405020304" pitchFamily="18" typeface="Times New Roman"/>
                <a:cs charset="0" panose="02020603050405020304" pitchFamily="18" typeface="Times New Roman"/>
              </a:rPr>
              <a:t>Dharam</a:t>
            </a:r>
            <a:r>
              <a:rPr b="1" dirty="0" lang="en-IN" sz="1000">
                <a:latin charset="0" panose="02020603050405020304" pitchFamily="18" typeface="Times New Roman"/>
                <a:cs charset="0" panose="02020603050405020304" pitchFamily="18" typeface="Times New Roman"/>
              </a:rPr>
              <a:t> </a:t>
            </a:r>
            <a:r>
              <a:rPr b="1" dirty="0" err="1" lang="en-IN" sz="1000">
                <a:latin charset="0" panose="02020603050405020304" pitchFamily="18" typeface="Times New Roman"/>
                <a:cs charset="0" panose="02020603050405020304" pitchFamily="18" typeface="Times New Roman"/>
              </a:rPr>
              <a:t>Sahu</a:t>
            </a:r>
            <a:endParaRPr b="1" dirty="0" lang="en-IN" sz="1000">
              <a:latin charset="0" panose="02020603050405020304" pitchFamily="18" typeface="Times New Roman"/>
              <a:cs charset="0" panose="02020603050405020304" pitchFamily="18" typeface="Times New Roman"/>
            </a:endParaRPr>
          </a:p>
          <a:p>
            <a:pPr algn="ctr"/>
            <a:r>
              <a:rPr b="1" dirty="0" lang="en-IN" sz="1000">
                <a:latin charset="0" panose="02020603050405020304" pitchFamily="18" typeface="Times New Roman"/>
                <a:cs charset="0" panose="02020603050405020304" pitchFamily="18" typeface="Times New Roman"/>
              </a:rPr>
              <a:t>Accountant </a:t>
            </a:r>
            <a:endParaRPr b="1" dirty="0" lang="en-US" sz="1000">
              <a:latin charset="0" panose="02020603050405020304" pitchFamily="18" typeface="Times New Roman"/>
              <a:cs charset="0" panose="02020603050405020304" pitchFamily="18" typeface="Times New Roman"/>
            </a:endParaRPr>
          </a:p>
        </p:txBody>
      </p:sp>
      <p:sp>
        <p:nvSpPr>
          <p:cNvPr id="22" name="TextBox 21"/>
          <p:cNvSpPr txBox="1"/>
          <p:nvPr/>
        </p:nvSpPr>
        <p:spPr>
          <a:xfrm>
            <a:off x="3300327" y="2608997"/>
            <a:ext cx="2376264" cy="461665"/>
          </a:xfrm>
          <a:prstGeom prst="rect">
            <a:avLst/>
          </a:prstGeom>
          <a:noFill/>
        </p:spPr>
        <p:txBody>
          <a:bodyPr rtlCol="0" wrap="square">
            <a:spAutoFit/>
          </a:bodyPr>
          <a:lstStyle/>
          <a:p>
            <a:pPr algn="ctr"/>
            <a:r>
              <a:rPr b="1" dirty="0" lang="en-IN" sz="1200">
                <a:latin charset="0" panose="02020603050405020304" pitchFamily="18" typeface="Times New Roman"/>
                <a:cs charset="0" panose="02020603050405020304" pitchFamily="18" typeface="Times New Roman"/>
              </a:rPr>
              <a:t>    Ms. </a:t>
            </a:r>
            <a:r>
              <a:rPr b="1" dirty="0" err="1" lang="en-IN" sz="1200">
                <a:latin charset="0" panose="02020603050405020304" pitchFamily="18" typeface="Times New Roman"/>
                <a:cs charset="0" panose="02020603050405020304" pitchFamily="18" typeface="Times New Roman"/>
              </a:rPr>
              <a:t>Samta</a:t>
            </a:r>
            <a:r>
              <a:rPr b="1" dirty="0" lang="en-IN" sz="1200">
                <a:latin charset="0" panose="02020603050405020304" pitchFamily="18" typeface="Times New Roman"/>
                <a:cs charset="0" panose="02020603050405020304" pitchFamily="18" typeface="Times New Roman"/>
              </a:rPr>
              <a:t> </a:t>
            </a:r>
            <a:r>
              <a:rPr b="1" dirty="0" err="1" lang="en-IN" sz="1200">
                <a:latin charset="0" panose="02020603050405020304" pitchFamily="18" typeface="Times New Roman"/>
                <a:cs charset="0" panose="02020603050405020304" pitchFamily="18" typeface="Times New Roman"/>
              </a:rPr>
              <a:t>Lakhotia</a:t>
            </a:r>
            <a:endParaRPr b="1" dirty="0" lang="en-IN" sz="1200">
              <a:latin charset="0" panose="02020603050405020304" pitchFamily="18" typeface="Times New Roman"/>
              <a:cs charset="0" panose="02020603050405020304" pitchFamily="18" typeface="Times New Roman"/>
            </a:endParaRPr>
          </a:p>
          <a:p>
            <a:pPr algn="ctr"/>
            <a:r>
              <a:rPr b="1" dirty="0" lang="en-IN" sz="1200">
                <a:latin charset="0" panose="02020603050405020304" pitchFamily="18" typeface="Times New Roman"/>
                <a:cs charset="0" panose="02020603050405020304" pitchFamily="18" typeface="Times New Roman"/>
              </a:rPr>
              <a:t>    Relationship Manager</a:t>
            </a:r>
            <a:endParaRPr b="1" dirty="0" lang="en-US" sz="1200">
              <a:latin charset="0" panose="02020603050405020304" pitchFamily="18" typeface="Times New Roman"/>
              <a:cs charset="0" panose="02020603050405020304" pitchFamily="18" typeface="Times New Roman"/>
            </a:endParaRPr>
          </a:p>
        </p:txBody>
      </p:sp>
      <p:sp>
        <p:nvSpPr>
          <p:cNvPr descr="blob:https://web.whatsapp.com/6d49e6ac-e702-4459-ac0f-830dad2bc544" id="68610" name="AutoShape 2"/>
          <p:cNvSpPr>
            <a:spLocks noChangeArrowheads="1" noChangeAspect="1"/>
          </p:cNvSpPr>
          <p:nvPr/>
        </p:nvSpPr>
        <p:spPr bwMode="auto">
          <a:xfrm>
            <a:off x="155575" y="-144463"/>
            <a:ext cx="304800" cy="304801"/>
          </a:xfrm>
          <a:prstGeom prst="rect">
            <a:avLst/>
          </a:prstGeom>
          <a:noFill/>
        </p:spPr>
        <p:txBody>
          <a:bodyPr anchor="t" anchorCtr="0" bIns="45720" compatLnSpc="1" lIns="91440" numCol="1" rIns="91440" tIns="45720" vert="horz" wrap="square"/>
          <a:lstStyle/>
          <a:p>
            <a:endParaRPr lang="en-US"/>
          </a:p>
        </p:txBody>
      </p:sp>
      <p:pic>
        <p:nvPicPr>
          <p:cNvPr id="25" name="Picture 24"/>
          <p:cNvPicPr>
            <a:picLocks noChangeAspect="1"/>
          </p:cNvPicPr>
          <p:nvPr/>
        </p:nvPicPr>
        <p:blipFill>
          <a:blip cstate="print" r:embed="rId2"/>
          <a:stretch>
            <a:fillRect/>
          </a:stretch>
        </p:blipFill>
        <p:spPr>
          <a:xfrm>
            <a:off x="7984120" y="18012"/>
            <a:ext cx="1159880" cy="767783"/>
          </a:xfrm>
          <a:prstGeom prst="rect">
            <a:avLst/>
          </a:prstGeom>
        </p:spPr>
      </p:pic>
      <p:sp>
        <p:nvSpPr>
          <p:cNvPr id="2" name="TextBox 21"/>
          <p:cNvSpPr txBox="1"/>
          <p:nvPr/>
        </p:nvSpPr>
        <p:spPr>
          <a:xfrm>
            <a:off x="-24304" y="5052732"/>
            <a:ext cx="1456395" cy="553998"/>
          </a:xfrm>
          <a:prstGeom prst="rect">
            <a:avLst/>
          </a:prstGeom>
          <a:noFill/>
        </p:spPr>
        <p:txBody>
          <a:bodyPr rtlCol="0" wrap="square">
            <a:spAutoFit/>
          </a:bodyPr>
          <a:lstStyle/>
          <a:p>
            <a:pPr algn="ctr"/>
            <a:r>
              <a:rPr b="1" dirty="0" lang="en-IN" sz="1000">
                <a:latin charset="0" panose="02020603050405020304" pitchFamily="18" typeface="Times New Roman"/>
                <a:cs charset="0" panose="02020603050405020304" pitchFamily="18" typeface="Times New Roman"/>
              </a:rPr>
              <a:t>    Ms. </a:t>
            </a:r>
            <a:r>
              <a:rPr altLang="en-IN" b="1" dirty="0" lang="en-GB" sz="1000">
                <a:latin charset="0" panose="02020603050405020304" pitchFamily="18" typeface="Times New Roman"/>
                <a:cs charset="0" panose="02020603050405020304" pitchFamily="18" typeface="Times New Roman"/>
              </a:rPr>
              <a:t>Sharda Kamble</a:t>
            </a:r>
            <a:endParaRPr b="1" dirty="0" lang="en-IN" sz="1000">
              <a:latin charset="0" panose="02020603050405020304" pitchFamily="18" typeface="Times New Roman"/>
              <a:cs charset="0" panose="02020603050405020304" pitchFamily="18" typeface="Times New Roman"/>
            </a:endParaRPr>
          </a:p>
          <a:p>
            <a:pPr algn="ctr"/>
            <a:r>
              <a:rPr b="1" dirty="0" lang="en-IN" sz="1000">
                <a:latin charset="0" panose="02020603050405020304" pitchFamily="18" typeface="Times New Roman"/>
                <a:cs charset="0" panose="02020603050405020304" pitchFamily="18" typeface="Times New Roman"/>
              </a:rPr>
              <a:t>    </a:t>
            </a:r>
            <a:r>
              <a:rPr altLang="en-IN" b="1" dirty="0" lang="en-GB" sz="1000">
                <a:latin charset="0" panose="02020603050405020304" pitchFamily="18" typeface="Times New Roman"/>
                <a:cs charset="0" panose="02020603050405020304" pitchFamily="18" typeface="Times New Roman"/>
              </a:rPr>
              <a:t>Front Office Executive</a:t>
            </a:r>
          </a:p>
        </p:txBody>
      </p:sp>
      <p:sp>
        <p:nvSpPr>
          <p:cNvPr id="33" name="TextBox 32"/>
          <p:cNvSpPr txBox="1"/>
          <p:nvPr/>
        </p:nvSpPr>
        <p:spPr>
          <a:xfrm>
            <a:off x="3884069" y="5093778"/>
            <a:ext cx="1428760" cy="400110"/>
          </a:xfrm>
          <a:prstGeom prst="rect">
            <a:avLst/>
          </a:prstGeom>
          <a:noFill/>
        </p:spPr>
        <p:txBody>
          <a:bodyPr rtlCol="0" wrap="square">
            <a:spAutoFit/>
          </a:bodyPr>
          <a:lstStyle/>
          <a:p>
            <a:pPr algn="ctr"/>
            <a:r>
              <a:rPr b="1" dirty="0" lang="en-IN" sz="1000">
                <a:latin charset="0" panose="02020603050405020304" pitchFamily="18" typeface="Times New Roman"/>
                <a:cs charset="0" panose="02020603050405020304" pitchFamily="18" typeface="Times New Roman"/>
              </a:rPr>
              <a:t>M</a:t>
            </a:r>
            <a:r>
              <a:rPr altLang="en-IN" b="1" dirty="0" lang="en-GB" sz="1000">
                <a:latin charset="0" panose="02020603050405020304" pitchFamily="18" typeface="Times New Roman"/>
                <a:cs charset="0" panose="02020603050405020304" pitchFamily="18" typeface="Times New Roman"/>
              </a:rPr>
              <a:t>r</a:t>
            </a:r>
            <a:r>
              <a:rPr b="1" dirty="0" lang="en-IN" sz="1000">
                <a:latin charset="0" panose="02020603050405020304" pitchFamily="18" typeface="Times New Roman"/>
                <a:cs charset="0" panose="02020603050405020304" pitchFamily="18" typeface="Times New Roman"/>
              </a:rPr>
              <a:t>. Abhishek </a:t>
            </a:r>
            <a:r>
              <a:rPr b="1" dirty="0" err="1" lang="en-IN" sz="1000">
                <a:latin charset="0" panose="02020603050405020304" pitchFamily="18" typeface="Times New Roman"/>
                <a:cs charset="0" panose="02020603050405020304" pitchFamily="18" typeface="Times New Roman"/>
              </a:rPr>
              <a:t>Lule</a:t>
            </a:r>
            <a:endParaRPr b="1" dirty="0" lang="en-IN" sz="1000">
              <a:latin charset="0" panose="02020603050405020304" pitchFamily="18" typeface="Times New Roman"/>
              <a:cs charset="0" panose="02020603050405020304" pitchFamily="18" typeface="Times New Roman"/>
            </a:endParaRPr>
          </a:p>
          <a:p>
            <a:pPr algn="ctr"/>
            <a:r>
              <a:rPr b="1" dirty="0" lang="en-IN" sz="1000">
                <a:latin charset="0" panose="02020603050405020304" pitchFamily="18" typeface="Times New Roman"/>
                <a:cs charset="0" panose="02020603050405020304" pitchFamily="18" typeface="Times New Roman"/>
              </a:rPr>
              <a:t>Admin   </a:t>
            </a:r>
            <a:endParaRPr b="1" dirty="0" lang="en-US" sz="1000">
              <a:latin charset="0" panose="02020603050405020304" pitchFamily="18" typeface="Times New Roman"/>
              <a:cs charset="0" panose="02020603050405020304" pitchFamily="18" typeface="Times New Roman"/>
            </a:endParaRPr>
          </a:p>
        </p:txBody>
      </p:sp>
      <p:sp>
        <p:nvSpPr>
          <p:cNvPr id="36" name="TextBox 35"/>
          <p:cNvSpPr txBox="1"/>
          <p:nvPr/>
        </p:nvSpPr>
        <p:spPr>
          <a:xfrm>
            <a:off x="5012793" y="5056667"/>
            <a:ext cx="1428760" cy="553998"/>
          </a:xfrm>
          <a:prstGeom prst="rect">
            <a:avLst/>
          </a:prstGeom>
          <a:noFill/>
        </p:spPr>
        <p:txBody>
          <a:bodyPr rtlCol="0" wrap="square">
            <a:spAutoFit/>
          </a:bodyPr>
          <a:lstStyle/>
          <a:p>
            <a:pPr algn="ctr"/>
            <a:r>
              <a:rPr dirty="0" lang="en-US" sz="1000">
                <a:latin charset="0" panose="02020603050405020304" pitchFamily="18" typeface="Times New Roman"/>
                <a:cs charset="0" panose="02020603050405020304" pitchFamily="18" typeface="Times New Roman"/>
              </a:rPr>
              <a:t> </a:t>
            </a:r>
            <a:r>
              <a:rPr altLang="en-US" dirty="0" lang="en-GB" sz="1000">
                <a:latin charset="0" panose="02020603050405020304" pitchFamily="18" typeface="Times New Roman"/>
                <a:cs charset="0" panose="02020603050405020304" pitchFamily="18" typeface="Times New Roman"/>
              </a:rPr>
              <a:t>Mr. </a:t>
            </a:r>
            <a:r>
              <a:rPr b="1" dirty="0" lang="en-US" sz="1000">
                <a:latin charset="0" panose="02020603050405020304" pitchFamily="18" typeface="Times New Roman"/>
                <a:cs charset="0" panose="02020603050405020304" pitchFamily="18" typeface="Times New Roman"/>
              </a:rPr>
              <a:t>Vishal </a:t>
            </a:r>
            <a:r>
              <a:rPr b="1" dirty="0" err="1" lang="en-US" sz="1000">
                <a:latin charset="0" panose="02020603050405020304" pitchFamily="18" typeface="Times New Roman"/>
                <a:cs charset="0" panose="02020603050405020304" pitchFamily="18" typeface="Times New Roman"/>
              </a:rPr>
              <a:t>Gokhale</a:t>
            </a:r>
            <a:endParaRPr b="1" dirty="0" lang="en-US" sz="1000">
              <a:latin charset="0" panose="02020603050405020304" pitchFamily="18" typeface="Times New Roman"/>
              <a:cs charset="0" panose="02020603050405020304" pitchFamily="18" typeface="Times New Roman"/>
            </a:endParaRPr>
          </a:p>
          <a:p>
            <a:pPr algn="ctr"/>
            <a:r>
              <a:rPr b="1" dirty="0" lang="en-US" sz="1000">
                <a:latin charset="0" panose="02020603050405020304" pitchFamily="18" typeface="Times New Roman"/>
                <a:cs charset="0" panose="02020603050405020304" pitchFamily="18" typeface="Times New Roman"/>
              </a:rPr>
              <a:t>IT Maintenance In charge</a:t>
            </a:r>
          </a:p>
        </p:txBody>
      </p:sp>
      <p:pic>
        <p:nvPicPr>
          <p:cNvPr id="18" name="Picture 17"/>
          <p:cNvPicPr>
            <a:picLocks noChangeAspect="1"/>
          </p:cNvPicPr>
          <p:nvPr/>
        </p:nvPicPr>
        <p:blipFill rotWithShape="1">
          <a:blip cstate="print" r:embed="rId3">
            <a:extLst>
              <a:ext uri="{28A0092B-C50C-407E-A947-70E740481C1C}">
                <a14:useLocalDpi xmlns:a14="http://schemas.microsoft.com/office/drawing/2010/main" val="0"/>
              </a:ext>
            </a:extLst>
          </a:blip>
          <a:srcRect b="20" l="207" r="81" t="268"/>
          <a:stretch/>
        </p:blipFill>
        <p:spPr>
          <a:xfrm>
            <a:off x="3824565" y="1101537"/>
            <a:ext cx="1368152" cy="1398777"/>
          </a:xfrm>
          <a:prstGeom prst="rect">
            <a:avLst/>
          </a:prstGeom>
          <a:ln>
            <a:solidFill>
              <a:schemeClr val="accent1"/>
            </a:solidFill>
          </a:ln>
        </p:spPr>
      </p:pic>
      <p:sp>
        <p:nvSpPr>
          <p:cNvPr id="21" name="Title 2"/>
          <p:cNvSpPr txBox="1"/>
          <p:nvPr/>
        </p:nvSpPr>
        <p:spPr>
          <a:xfrm>
            <a:off x="-450426" y="571499"/>
            <a:ext cx="3586074" cy="214296"/>
          </a:xfrm>
          <a:prstGeom prst="rect">
            <a:avLst/>
          </a:prstGeom>
        </p:spPr>
        <p:txBody>
          <a:bodyPr>
            <a:normAutofit fontScale="25000" lnSpcReduction="20000"/>
          </a:bodyPr>
          <a:lstStyle>
            <a:lvl1pPr algn="l" eaLnBrk="1" hangingPunct="1" latinLnBrk="0" rtl="0">
              <a:spcBef>
                <a:spcPct val="0"/>
              </a:spcBef>
              <a:buNone/>
              <a:defRPr b="0" kern="1200" kumimoji="0" sz="5000">
                <a:ln>
                  <a:noFill/>
                </a:ln>
                <a:solidFill>
                  <a:schemeClr val="tx2"/>
                </a:solidFill>
                <a:effectLst/>
                <a:latin typeface="+mj-lt"/>
                <a:ea typeface="+mj-ea"/>
                <a:cs typeface="+mj-cs"/>
              </a:defRPr>
            </a:lvl1pPr>
          </a:lstStyle>
          <a:p>
            <a:pPr algn="ctr"/>
            <a:r>
              <a:rPr b="1" dirty="0" lang="en-IN" sz="3750"/>
              <a:t>          </a:t>
            </a:r>
            <a:br>
              <a:rPr b="1" dirty="0" lang="en-IN" sz="3750"/>
            </a:br>
            <a:r>
              <a:rPr b="1" dirty="0" lang="en-IN" sz="3750"/>
              <a:t>      </a:t>
            </a:r>
            <a:r>
              <a:rPr b="1" dirty="0" lang="en-IN" sz="8025">
                <a:solidFill>
                  <a:srgbClr val="000099"/>
                </a:solidFill>
                <a:latin charset="0" panose="02020603050405020304" pitchFamily="18" typeface="Times New Roman"/>
                <a:cs charset="0" panose="02020603050405020304" pitchFamily="18" typeface="Times New Roman"/>
              </a:rPr>
              <a:t>OUR Admin TEAM</a:t>
            </a:r>
          </a:p>
          <a:p>
            <a:pPr algn="ctr"/>
            <a:r>
              <a:rPr b="1" dirty="0" lang="en-IN" sz="3750">
                <a:solidFill>
                  <a:srgbClr val="000099"/>
                </a:solidFill>
                <a:latin charset="0" panose="02020603050405020304" pitchFamily="18" typeface="Times New Roman"/>
                <a:cs charset="0" panose="02020603050405020304" pitchFamily="18" typeface="Times New Roman"/>
              </a:rPr>
              <a:t/>
            </a:r>
            <a:br>
              <a:rPr b="1" dirty="0" lang="en-IN" sz="3750">
                <a:solidFill>
                  <a:srgbClr val="000099"/>
                </a:solidFill>
                <a:latin charset="0" panose="02020603050405020304" pitchFamily="18" typeface="Times New Roman"/>
                <a:cs charset="0" panose="02020603050405020304" pitchFamily="18" typeface="Times New Roman"/>
              </a:rPr>
            </a:br>
            <a:r>
              <a:rPr b="1" dirty="0" lang="en-IN" sz="3750">
                <a:solidFill>
                  <a:srgbClr val="000099"/>
                </a:solidFill>
                <a:latin charset="0" panose="02020603050405020304" pitchFamily="18" typeface="Times New Roman"/>
                <a:cs charset="0" panose="02020603050405020304" pitchFamily="18" typeface="Times New Roman"/>
              </a:rPr>
              <a:t/>
            </a:r>
            <a:br>
              <a:rPr b="1" dirty="0" lang="en-IN" sz="3750">
                <a:solidFill>
                  <a:srgbClr val="000099"/>
                </a:solidFill>
                <a:latin charset="0" panose="02020603050405020304" pitchFamily="18" typeface="Times New Roman"/>
                <a:cs charset="0" panose="02020603050405020304" pitchFamily="18" typeface="Times New Roman"/>
              </a:rPr>
            </a:br>
            <a:r>
              <a:rPr b="1" dirty="0" lang="en-IN" sz="3750">
                <a:solidFill>
                  <a:srgbClr val="000099"/>
                </a:solidFill>
                <a:latin charset="0" panose="02020603050405020304" pitchFamily="18" typeface="Times New Roman"/>
                <a:cs charset="0" panose="02020603050405020304" pitchFamily="18" typeface="Times New Roman"/>
              </a:rPr>
              <a:t/>
            </a:r>
            <a:br>
              <a:rPr b="1" dirty="0" lang="en-IN" sz="3750">
                <a:solidFill>
                  <a:srgbClr val="000099"/>
                </a:solidFill>
                <a:latin charset="0" panose="02020603050405020304" pitchFamily="18" typeface="Times New Roman"/>
                <a:cs charset="0" panose="02020603050405020304" pitchFamily="18" typeface="Times New Roman"/>
              </a:rPr>
            </a:br>
            <a:endParaRPr b="1" dirty="0" lang="en-US" sz="3750">
              <a:solidFill>
                <a:srgbClr val="000099"/>
              </a:solidFill>
              <a:latin charset="0" panose="02020603050405020304" pitchFamily="18" typeface="Times New Roman"/>
              <a:cs charset="0" panose="02020603050405020304" pitchFamily="18" typeface="Times New Roman"/>
            </a:endParaRPr>
          </a:p>
        </p:txBody>
      </p:sp>
      <p:sp>
        <p:nvSpPr>
          <p:cNvPr id="31" name="TextBox 30"/>
          <p:cNvSpPr txBox="1"/>
          <p:nvPr/>
        </p:nvSpPr>
        <p:spPr>
          <a:xfrm>
            <a:off x="1399345" y="5055046"/>
            <a:ext cx="1228439" cy="553998"/>
          </a:xfrm>
          <a:prstGeom prst="rect">
            <a:avLst/>
          </a:prstGeom>
          <a:noFill/>
        </p:spPr>
        <p:txBody>
          <a:bodyPr rtlCol="0" wrap="square">
            <a:spAutoFit/>
          </a:bodyPr>
          <a:lstStyle/>
          <a:p>
            <a:pPr algn="ctr"/>
            <a:r>
              <a:rPr b="1" dirty="0" lang="en-IN" sz="1000">
                <a:latin charset="0" panose="02020603050405020304" pitchFamily="18" typeface="Times New Roman"/>
                <a:cs charset="0" panose="02020603050405020304" pitchFamily="18" typeface="Times New Roman"/>
              </a:rPr>
              <a:t>M</a:t>
            </a:r>
            <a:r>
              <a:rPr b="1" dirty="0" lang="en-GB" sz="1000">
                <a:latin charset="0" panose="02020603050405020304" pitchFamily="18" typeface="Times New Roman"/>
                <a:cs charset="0" panose="02020603050405020304" pitchFamily="18" typeface="Times New Roman"/>
              </a:rPr>
              <a:t>s. </a:t>
            </a:r>
            <a:r>
              <a:rPr b="1" dirty="0" err="1" lang="en-GB" sz="1000">
                <a:latin charset="0" panose="02020603050405020304" pitchFamily="18" typeface="Times New Roman"/>
                <a:cs charset="0" panose="02020603050405020304" pitchFamily="18" typeface="Times New Roman"/>
              </a:rPr>
              <a:t>Debasmita</a:t>
            </a:r>
            <a:r>
              <a:rPr b="1" dirty="0" lang="en-GB" sz="1000">
                <a:latin charset="0" panose="02020603050405020304" pitchFamily="18" typeface="Times New Roman"/>
                <a:cs charset="0" panose="02020603050405020304" pitchFamily="18" typeface="Times New Roman"/>
              </a:rPr>
              <a:t> Mukherjee</a:t>
            </a:r>
          </a:p>
          <a:p>
            <a:pPr algn="ctr"/>
            <a:r>
              <a:rPr b="1" dirty="0" lang="en-GB" sz="1000">
                <a:latin charset="0" panose="02020603050405020304" pitchFamily="18" typeface="Times New Roman"/>
                <a:cs charset="0" panose="02020603050405020304" pitchFamily="18" typeface="Times New Roman"/>
              </a:rPr>
              <a:t>Admin </a:t>
            </a:r>
            <a:endParaRPr b="1" dirty="0" lang="en-IN" sz="1000">
              <a:latin charset="0" panose="02020603050405020304" pitchFamily="18" typeface="Times New Roman"/>
              <a:cs charset="0" panose="02020603050405020304" pitchFamily="18" typeface="Times New Roman"/>
            </a:endParaRPr>
          </a:p>
        </p:txBody>
      </p:sp>
      <p:pic>
        <p:nvPicPr>
          <p:cNvPr id="4" name="Picture 3"/>
          <p:cNvPicPr>
            <a:picLocks noChangeAspect="1"/>
          </p:cNvPicPr>
          <p:nvPr/>
        </p:nvPicPr>
        <p:blipFill rotWithShape="1">
          <a:blip cstate="print" r:embed="rId4">
            <a:extLst>
              <a:ext uri="{28A0092B-C50C-407E-A947-70E740481C1C}">
                <a14:useLocalDpi xmlns:a14="http://schemas.microsoft.com/office/drawing/2010/main" val="0"/>
              </a:ext>
            </a:extLst>
          </a:blip>
          <a:srcRect b="66" l="25" r="305" t="290"/>
          <a:stretch/>
        </p:blipFill>
        <p:spPr>
          <a:xfrm>
            <a:off x="2806317" y="3841181"/>
            <a:ext cx="988020" cy="1106803"/>
          </a:xfrm>
          <a:prstGeom prst="rect">
            <a:avLst/>
          </a:prstGeom>
          <a:ln w="12700">
            <a:solidFill>
              <a:schemeClr val="accent2"/>
            </a:solidFill>
          </a:ln>
        </p:spPr>
      </p:pic>
      <p:pic>
        <p:nvPicPr>
          <p:cNvPr id="6" name="Picture 5"/>
          <p:cNvPicPr>
            <a:picLocks noChangeAspect="1"/>
          </p:cNvPicPr>
          <p:nvPr/>
        </p:nvPicPr>
        <p:blipFill rotWithShape="1">
          <a:blip cstate="print" r:embed="rId5">
            <a:extLst>
              <a:ext uri="{28A0092B-C50C-407E-A947-70E740481C1C}">
                <a14:useLocalDpi xmlns:a14="http://schemas.microsoft.com/office/drawing/2010/main" val="0"/>
              </a:ext>
            </a:extLst>
          </a:blip>
          <a:srcRect b="43" l="361" r="103" t="276"/>
          <a:stretch/>
        </p:blipFill>
        <p:spPr>
          <a:xfrm>
            <a:off x="5183046" y="3842611"/>
            <a:ext cx="1074896" cy="1129107"/>
          </a:xfrm>
          <a:prstGeom prst="rect">
            <a:avLst/>
          </a:prstGeom>
          <a:ln w="12700">
            <a:solidFill>
              <a:schemeClr val="accent2"/>
            </a:solidFill>
          </a:ln>
        </p:spPr>
      </p:pic>
      <p:pic>
        <p:nvPicPr>
          <p:cNvPr id="7" name="Picture 6"/>
          <p:cNvPicPr>
            <a:picLocks noChangeAspect="1"/>
          </p:cNvPicPr>
          <p:nvPr/>
        </p:nvPicPr>
        <p:blipFill rotWithShape="1">
          <a:blip cstate="print" r:embed="rId6">
            <a:extLst>
              <a:ext uri="{28A0092B-C50C-407E-A947-70E740481C1C}">
                <a14:useLocalDpi xmlns:a14="http://schemas.microsoft.com/office/drawing/2010/main" val="0"/>
              </a:ext>
            </a:extLst>
          </a:blip>
          <a:srcRect b="237" l="303" r="131" t="146"/>
          <a:stretch/>
        </p:blipFill>
        <p:spPr>
          <a:xfrm>
            <a:off x="4053564" y="3841181"/>
            <a:ext cx="959229" cy="1106803"/>
          </a:xfrm>
          <a:prstGeom prst="rect">
            <a:avLst/>
          </a:prstGeom>
          <a:ln w="12700">
            <a:solidFill>
              <a:schemeClr val="accent2"/>
            </a:solidFill>
          </a:ln>
        </p:spPr>
      </p:pic>
      <p:pic>
        <p:nvPicPr>
          <p:cNvPr id="9" name="Picture 8"/>
          <p:cNvPicPr>
            <a:picLocks noChangeAspect="1"/>
          </p:cNvPicPr>
          <p:nvPr/>
        </p:nvPicPr>
        <p:blipFill rotWithShape="1">
          <a:blip cstate="print" r:embed="rId7">
            <a:extLst>
              <a:ext uri="{28A0092B-C50C-407E-A947-70E740481C1C}">
                <a14:useLocalDpi xmlns:a14="http://schemas.microsoft.com/office/drawing/2010/main" val="0"/>
              </a:ext>
            </a:extLst>
          </a:blip>
          <a:srcRect b="224" l="42" r="159" t="231"/>
          <a:stretch/>
        </p:blipFill>
        <p:spPr>
          <a:xfrm>
            <a:off x="340973" y="3832870"/>
            <a:ext cx="1028854" cy="1115114"/>
          </a:xfrm>
          <a:prstGeom prst="rect">
            <a:avLst/>
          </a:prstGeom>
          <a:ln w="12700">
            <a:solidFill>
              <a:schemeClr val="accent2"/>
            </a:solidFill>
          </a:ln>
        </p:spPr>
      </p:pic>
      <p:pic>
        <p:nvPicPr>
          <p:cNvPr id="10" name="Picture 9"/>
          <p:cNvPicPr>
            <a:picLocks noChangeAspect="1"/>
          </p:cNvPicPr>
          <p:nvPr/>
        </p:nvPicPr>
        <p:blipFill rotWithShape="1">
          <a:blip cstate="print" r:embed="rId8">
            <a:extLst>
              <a:ext uri="{28A0092B-C50C-407E-A947-70E740481C1C}">
                <a14:useLocalDpi xmlns:a14="http://schemas.microsoft.com/office/drawing/2010/main" val="0"/>
              </a:ext>
            </a:extLst>
          </a:blip>
          <a:srcRect b="12" l="435" r="381" t="148"/>
          <a:stretch/>
        </p:blipFill>
        <p:spPr>
          <a:xfrm>
            <a:off x="1601666" y="3832869"/>
            <a:ext cx="945424" cy="1115116"/>
          </a:xfrm>
          <a:prstGeom prst="rect">
            <a:avLst/>
          </a:prstGeom>
          <a:ln>
            <a:solidFill>
              <a:schemeClr val="accent2"/>
            </a:solidFill>
          </a:ln>
        </p:spPr>
      </p:pic>
      <p:sp>
        <p:nvSpPr>
          <p:cNvPr id="30" name="TextBox 29"/>
          <p:cNvSpPr txBox="1"/>
          <p:nvPr/>
        </p:nvSpPr>
        <p:spPr>
          <a:xfrm>
            <a:off x="7477388" y="5062723"/>
            <a:ext cx="1428760" cy="400110"/>
          </a:xfrm>
          <a:prstGeom prst="rect">
            <a:avLst/>
          </a:prstGeom>
          <a:noFill/>
        </p:spPr>
        <p:txBody>
          <a:bodyPr rtlCol="0" wrap="square">
            <a:spAutoFit/>
          </a:bodyPr>
          <a:lstStyle/>
          <a:p>
            <a:pPr algn="ctr"/>
            <a:r>
              <a:rPr dirty="0" lang="en-US" sz="1000">
                <a:latin charset="0" panose="02020603050405020304" pitchFamily="18" typeface="Times New Roman"/>
                <a:cs charset="0" panose="02020603050405020304" pitchFamily="18" typeface="Times New Roman"/>
              </a:rPr>
              <a:t> </a:t>
            </a:r>
            <a:r>
              <a:rPr altLang="en-US" b="1" dirty="0" lang="en-GB" sz="1000">
                <a:latin charset="0" panose="02020603050405020304" pitchFamily="18" typeface="Times New Roman"/>
                <a:cs charset="0" panose="02020603050405020304" pitchFamily="18" typeface="Times New Roman"/>
              </a:rPr>
              <a:t>Mr. </a:t>
            </a:r>
            <a:r>
              <a:rPr b="1" dirty="0" err="1" lang="en-US" sz="1000">
                <a:latin charset="0" panose="02020603050405020304" pitchFamily="18" typeface="Times New Roman"/>
                <a:cs charset="0" panose="02020603050405020304" pitchFamily="18" typeface="Times New Roman"/>
              </a:rPr>
              <a:t>Parmanand</a:t>
            </a:r>
            <a:r>
              <a:rPr b="1" dirty="0" lang="en-US" sz="1000">
                <a:latin charset="0" panose="02020603050405020304" pitchFamily="18" typeface="Times New Roman"/>
                <a:cs charset="0" panose="02020603050405020304" pitchFamily="18" typeface="Times New Roman"/>
              </a:rPr>
              <a:t> Mate</a:t>
            </a:r>
          </a:p>
          <a:p>
            <a:pPr algn="ctr"/>
            <a:r>
              <a:rPr b="1" dirty="0" lang="en-US" sz="1000">
                <a:latin charset="0" panose="02020603050405020304" pitchFamily="18" typeface="Times New Roman"/>
                <a:cs charset="0" panose="02020603050405020304" pitchFamily="18" typeface="Times New Roman"/>
              </a:rPr>
              <a:t>Fleet In-charge</a:t>
            </a:r>
          </a:p>
        </p:txBody>
      </p:sp>
      <p:sp>
        <p:nvSpPr>
          <p:cNvPr id="39" name="TextBox 38"/>
          <p:cNvSpPr txBox="1"/>
          <p:nvPr/>
        </p:nvSpPr>
        <p:spPr>
          <a:xfrm>
            <a:off x="6257942" y="5080496"/>
            <a:ext cx="1403057" cy="553998"/>
          </a:xfrm>
          <a:prstGeom prst="rect">
            <a:avLst/>
          </a:prstGeom>
          <a:noFill/>
        </p:spPr>
        <p:txBody>
          <a:bodyPr rtlCol="0" wrap="square">
            <a:spAutoFit/>
          </a:bodyPr>
          <a:lstStyle/>
          <a:p>
            <a:pPr algn="ctr"/>
            <a:r>
              <a:rPr b="1" dirty="0" lang="en-US" sz="1000">
                <a:latin charset="0" panose="02020603050405020304" pitchFamily="18" typeface="Times"/>
                <a:cs charset="0" panose="02020603050405020304" pitchFamily="18" typeface="Times New Roman"/>
              </a:rPr>
              <a:t>Ms. </a:t>
            </a:r>
            <a:r>
              <a:rPr b="1" dirty="0" err="1" lang="en-US" sz="1000">
                <a:latin charset="0" panose="02020603050405020304" pitchFamily="18" typeface="Times"/>
                <a:cs charset="0" panose="02020603050405020304" pitchFamily="18" typeface="Times New Roman"/>
              </a:rPr>
              <a:t>Anthara</a:t>
            </a:r>
            <a:r>
              <a:rPr b="1" dirty="0" lang="en-US" sz="1000">
                <a:latin charset="0" panose="02020603050405020304" pitchFamily="18" typeface="Times"/>
                <a:cs charset="0" panose="02020603050405020304" pitchFamily="18" typeface="Times New Roman"/>
              </a:rPr>
              <a:t> Gandhi</a:t>
            </a:r>
          </a:p>
          <a:p>
            <a:pPr algn="ctr"/>
            <a:r>
              <a:rPr b="1" dirty="0" lang="en-US" sz="1000">
                <a:latin charset="0" panose="02020603050405020304" pitchFamily="18" typeface="Times"/>
                <a:cs charset="0" panose="02020603050405020304" pitchFamily="18" typeface="Times New Roman"/>
              </a:rPr>
              <a:t>Front Office Executive</a:t>
            </a:r>
          </a:p>
        </p:txBody>
      </p:sp>
      <p:pic>
        <p:nvPicPr>
          <p:cNvPr id="3" name="Picture 2">
            <a:extLst>
              <a:ext uri="{FF2B5EF4-FFF2-40B4-BE49-F238E27FC236}">
                <a16:creationId xmlns:a16="http://schemas.microsoft.com/office/drawing/2014/main" id="{30069D65-CF90-D68A-F348-3AA75F8DA430}"/>
              </a:ext>
            </a:extLst>
          </p:cNvPr>
          <p:cNvPicPr>
            <a:picLocks noChangeAspect="1"/>
          </p:cNvPicPr>
          <p:nvPr/>
        </p:nvPicPr>
        <p:blipFill rotWithShape="1">
          <a:blip r:embed="rId9"/>
          <a:srcRect b="1" l="339" r="37" t="221"/>
          <a:stretch/>
        </p:blipFill>
        <p:spPr>
          <a:xfrm>
            <a:off x="6441552" y="3829543"/>
            <a:ext cx="1035835" cy="1142175"/>
          </a:xfrm>
          <a:prstGeom prst="rect">
            <a:avLst/>
          </a:prstGeom>
          <a:ln w="12700">
            <a:solidFill>
              <a:schemeClr val="accent2">
                <a:lumMod val="60000"/>
                <a:lumOff val="40000"/>
              </a:schemeClr>
            </a:solidFill>
          </a:ln>
        </p:spPr>
      </p:pic>
      <p:grpSp>
        <p:nvGrpSpPr>
          <p:cNvPr id="5" name="Group 4">
            <a:extLst>
              <a:ext uri="{FF2B5EF4-FFF2-40B4-BE49-F238E27FC236}">
                <a16:creationId xmlns:a16="http://schemas.microsoft.com/office/drawing/2014/main" id="{19B6372F-7094-22C5-C161-9DB360542802}"/>
              </a:ext>
            </a:extLst>
          </p:cNvPr>
          <p:cNvGrpSpPr>
            <a:grpSpLocks noChangeAspect="1"/>
          </p:cNvGrpSpPr>
          <p:nvPr/>
        </p:nvGrpSpPr>
        <p:grpSpPr bwMode="auto">
          <a:xfrm>
            <a:off x="7759015" y="3829543"/>
            <a:ext cx="1014781" cy="1142175"/>
            <a:chOff x="4141" y="2432"/>
            <a:chExt cx="603" cy="780"/>
          </a:xfrm>
        </p:grpSpPr>
        <p:sp>
          <p:nvSpPr>
            <p:cNvPr id="8" name="AutoShape 3">
              <a:extLst>
                <a:ext uri="{FF2B5EF4-FFF2-40B4-BE49-F238E27FC236}">
                  <a16:creationId xmlns:a16="http://schemas.microsoft.com/office/drawing/2014/main" id="{6827E169-75FA-5ABB-3C37-4566F27C3D3A}"/>
                </a:ext>
              </a:extLst>
            </p:cNvPr>
            <p:cNvSpPr>
              <a:spLocks noChangeArrowheads="1" noChangeAspect="1" noTextEdit="1"/>
            </p:cNvSpPr>
            <p:nvPr/>
          </p:nvSpPr>
          <p:spPr bwMode="auto">
            <a:xfrm>
              <a:off x="4141" y="2432"/>
              <a:ext cx="603" cy="780"/>
            </a:xfrm>
            <a:prstGeom prst="rect">
              <a:avLst/>
            </a:prstGeom>
            <a:noFill/>
            <a:ln w="12700">
              <a:solidFill>
                <a:schemeClr val="accent2">
                  <a:lumMod val="40000"/>
                  <a:lumOff val="60000"/>
                </a:schemeClr>
              </a:solidFill>
              <a:miter lim="800000"/>
              <a:headEnd/>
              <a:tailEnd/>
            </a:ln>
            <a:extLst>
              <a:ext uri="{909E8E84-426E-40DD-AFC4-6F175D3DCCD1}">
                <a14:hiddenFill xmlns:a14="http://schemas.microsoft.com/office/drawing/2010/main">
                  <a:solidFill>
                    <a:srgbClr val="FFFFFF"/>
                  </a:solidFill>
                </a14:hiddenFill>
              </a:ext>
            </a:extLst>
          </p:spPr>
          <p:txBody>
            <a:bodyPr anchor="t" anchorCtr="0" bIns="45720" compatLnSpc="1" lIns="91440" numCol="1" rIns="91440" tIns="45720" vert="horz" wrap="square">
              <a:prstTxWarp prst="textNoShape">
                <a:avLst/>
              </a:prstTxWarp>
            </a:bodyPr>
            <a:lstStyle/>
            <a:p>
              <a:endParaRPr lang="en-IN"/>
            </a:p>
          </p:txBody>
        </p:sp>
        <p:pic>
          <p:nvPicPr>
            <p:cNvPr id="11" name="Picture 5">
              <a:extLst>
                <a:ext uri="{FF2B5EF4-FFF2-40B4-BE49-F238E27FC236}">
                  <a16:creationId xmlns:a16="http://schemas.microsoft.com/office/drawing/2014/main" id="{7F9577A7-0DF5-F6E3-83C6-2D54447E1D7C}"/>
                </a:ext>
              </a:extLst>
            </p:cNvPr>
            <p:cNvPicPr>
              <a:picLocks noChangeArrowheads="1" noChangeAspect="1"/>
            </p:cNvPicPr>
            <p:nvPr/>
          </p:nvPicPr>
          <p:blipFill>
            <a:blip r:embed="rId10">
              <a:extLst>
                <a:ext uri="{28A0092B-C50C-407E-A947-70E740481C1C}">
                  <a14:useLocalDpi xmlns:a14="http://schemas.microsoft.com/office/drawing/2010/main" val="0"/>
                </a:ext>
              </a:extLst>
            </a:blip>
            <a:srcRect/>
            <a:stretch>
              <a:fillRect/>
            </a:stretch>
          </p:blipFill>
          <p:spPr bwMode="auto">
            <a:xfrm>
              <a:off x="4141" y="2432"/>
              <a:ext cx="606" cy="783"/>
            </a:xfrm>
            <a:prstGeom prst="rect">
              <a:avLst/>
            </a:prstGeom>
            <a:noFill/>
            <a:ln w="12700">
              <a:solidFill>
                <a:schemeClr val="accent2">
                  <a:lumMod val="40000"/>
                  <a:lumOff val="60000"/>
                </a:schemeClr>
              </a:solidFill>
              <a:miter lim="800000"/>
              <a:headEnd/>
              <a:tailEnd/>
            </a:ln>
            <a:extLst>
              <a:ext uri="{909E8E84-426E-40DD-AFC4-6F175D3DCCD1}">
                <a14:hiddenFill xmlns:a14="http://schemas.microsoft.com/office/drawing/2010/main">
                  <a:solidFill>
                    <a:srgbClr val="FFFFFF"/>
                  </a:solidFill>
                </a14:hiddenFill>
              </a:ext>
            </a:extLst>
          </p:spPr>
        </p:pic>
      </p:grpSp>
      <p:sp>
        <p:nvSpPr>
          <p:cNvPr id="12" name="Slide Number Placeholder 11"/>
          <p:cNvSpPr>
            <a:spLocks noGrp="1"/>
          </p:cNvSpPr>
          <p:nvPr>
            <p:ph idx="12" sz="quarter" type="sldNum"/>
          </p:nvPr>
        </p:nvSpPr>
        <p:spPr/>
        <p:txBody>
          <a:bodyPr/>
          <a:lstStyle/>
          <a:p>
            <a:fld id="{62717196-B844-4648-AC1D-BF6D2EAB5669}" type="slidenum">
              <a:rPr lang="en-US" smtClean="0"/>
              <a:pPr/>
              <a:t>16</a:t>
            </a:fld>
            <a:endParaRPr lang="en-US"/>
          </a:p>
        </p:txBody>
      </p:sp>
    </p:spTree>
    <p:extLst>
      <p:ext uri="{BB962C8B-B14F-4D97-AF65-F5344CB8AC3E}">
        <p14:creationId xmlns:p14="http://schemas.microsoft.com/office/powerpoint/2010/main" val="195797550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p14:dur="2000" spd="slow">
        <p15:prstTrans prst="drape"/>
      </p:transition>
    </mc:Choice>
    <mc:Fallback xmlns="">
      <p:transition spd="slow">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62717196-B844-4648-AC1D-BF6D2EAB5669}" type="slidenum">
              <a:rPr lang="en-US" smtClean="0"/>
              <a:pPr/>
              <a:t>17</a:t>
            </a:fld>
            <a:endParaRPr lang="en-US"/>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547664" y="2276872"/>
            <a:ext cx="2054378" cy="1944216"/>
          </a:xfrm>
          <a:prstGeom prst="rect">
            <a:avLst/>
          </a:prstGeom>
          <a:solidFill>
            <a:srgbClr val="FFFFFF">
              <a:shade val="85000"/>
            </a:srgbClr>
          </a:solidFill>
          <a:ln w="12700" cap="sq">
            <a:solidFill>
              <a:schemeClr val="accent2"/>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10800000" flipH="1" flipV="1">
            <a:off x="5724128" y="2276872"/>
            <a:ext cx="2054378" cy="1944216"/>
          </a:xfrm>
          <a:prstGeom prst="rect">
            <a:avLst/>
          </a:prstGeom>
          <a:solidFill>
            <a:srgbClr val="FFFFFF">
              <a:shade val="85000"/>
            </a:srgbClr>
          </a:solidFill>
          <a:ln w="12700" cap="sq">
            <a:solidFill>
              <a:schemeClr val="accent2"/>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6" name="TextBox 5"/>
          <p:cNvSpPr txBox="1"/>
          <p:nvPr/>
        </p:nvSpPr>
        <p:spPr>
          <a:xfrm>
            <a:off x="1403648" y="4509120"/>
            <a:ext cx="2015040" cy="677108"/>
          </a:xfrm>
          <a:prstGeom prst="rect">
            <a:avLst/>
          </a:prstGeom>
          <a:noFill/>
        </p:spPr>
        <p:txBody>
          <a:bodyPr wrap="square" rtlCol="0">
            <a:spAutoFit/>
          </a:bodyPr>
          <a:lstStyle/>
          <a:p>
            <a:pPr algn="ctr"/>
            <a:r>
              <a:rPr lang="en-US" sz="1400" b="1" dirty="0">
                <a:latin typeface="Times New Roman" panose="02020603050405020304" pitchFamily="18" charset="0"/>
                <a:cs typeface="Times New Roman" panose="02020603050405020304" pitchFamily="18" charset="0"/>
              </a:rPr>
              <a:t>Ms. Anita </a:t>
            </a:r>
            <a:r>
              <a:rPr lang="en-US" sz="1400" b="1" dirty="0" err="1">
                <a:latin typeface="Times New Roman" panose="02020603050405020304" pitchFamily="18" charset="0"/>
                <a:cs typeface="Times New Roman" panose="02020603050405020304" pitchFamily="18" charset="0"/>
              </a:rPr>
              <a:t>Balakrishnan</a:t>
            </a:r>
            <a:endParaRPr lang="en-IN" sz="1400" b="1" dirty="0">
              <a:latin typeface="Times New Roman" panose="02020603050405020304" pitchFamily="18" charset="0"/>
              <a:cs typeface="Times New Roman" panose="02020603050405020304" pitchFamily="18" charset="0"/>
            </a:endParaRPr>
          </a:p>
          <a:p>
            <a:pPr algn="ctr"/>
            <a:r>
              <a:rPr lang="en-US" sz="1400" b="1" dirty="0">
                <a:latin typeface="Times New Roman" panose="02020603050405020304" pitchFamily="18" charset="0"/>
                <a:cs typeface="Times New Roman" panose="02020603050405020304" pitchFamily="18" charset="0"/>
              </a:rPr>
              <a:t>Special Educator</a:t>
            </a:r>
            <a:endParaRPr lang="en-IN" sz="1400" b="1" dirty="0">
              <a:latin typeface="Times New Roman" panose="02020603050405020304" pitchFamily="18" charset="0"/>
              <a:cs typeface="Times New Roman" panose="02020603050405020304" pitchFamily="18" charset="0"/>
            </a:endParaRPr>
          </a:p>
          <a:p>
            <a:pPr algn="ctr"/>
            <a:endParaRPr lang="en-IN" sz="1000" b="1" dirty="0">
              <a:latin typeface="Times" panose="02020603050405020304" pitchFamily="18" charset="0"/>
              <a:cs typeface="Times New Roman" panose="02020603050405020304" pitchFamily="18" charset="0"/>
            </a:endParaRPr>
          </a:p>
        </p:txBody>
      </p:sp>
      <p:sp>
        <p:nvSpPr>
          <p:cNvPr id="7" name="TextBox 6"/>
          <p:cNvSpPr txBox="1"/>
          <p:nvPr/>
        </p:nvSpPr>
        <p:spPr>
          <a:xfrm>
            <a:off x="5580112" y="4510576"/>
            <a:ext cx="2092850" cy="677108"/>
          </a:xfrm>
          <a:prstGeom prst="rect">
            <a:avLst/>
          </a:prstGeom>
          <a:noFill/>
        </p:spPr>
        <p:txBody>
          <a:bodyPr wrap="square" rtlCol="0">
            <a:spAutoFit/>
          </a:bodyPr>
          <a:lstStyle/>
          <a:p>
            <a:pPr algn="ctr"/>
            <a:r>
              <a:rPr lang="en-IN" sz="1400" b="1" dirty="0">
                <a:latin typeface="Times New Roman" panose="02020603050405020304" pitchFamily="18" charset="0"/>
                <a:cs typeface="Times New Roman" panose="02020603050405020304" pitchFamily="18" charset="0"/>
              </a:rPr>
              <a:t>Ms. </a:t>
            </a:r>
            <a:r>
              <a:rPr lang="en-IN" sz="1400" b="1" dirty="0" err="1">
                <a:latin typeface="Times New Roman" panose="02020603050405020304" pitchFamily="18" charset="0"/>
                <a:cs typeface="Times New Roman" panose="02020603050405020304" pitchFamily="18" charset="0"/>
              </a:rPr>
              <a:t>Jayshree</a:t>
            </a:r>
            <a:r>
              <a:rPr lang="en-IN" sz="1400" b="1" dirty="0">
                <a:latin typeface="Times New Roman" panose="02020603050405020304" pitchFamily="18" charset="0"/>
                <a:cs typeface="Times New Roman" panose="02020603050405020304" pitchFamily="18" charset="0"/>
              </a:rPr>
              <a:t> </a:t>
            </a:r>
            <a:r>
              <a:rPr lang="en-IN" sz="1400" b="1" dirty="0" err="1">
                <a:latin typeface="Times New Roman" panose="02020603050405020304" pitchFamily="18" charset="0"/>
                <a:cs typeface="Times New Roman" panose="02020603050405020304" pitchFamily="18" charset="0"/>
              </a:rPr>
              <a:t>Meshram</a:t>
            </a:r>
            <a:endParaRPr lang="en-IN" sz="1400" b="1" dirty="0">
              <a:latin typeface="Times New Roman" panose="02020603050405020304" pitchFamily="18" charset="0"/>
              <a:cs typeface="Times New Roman" panose="02020603050405020304" pitchFamily="18" charset="0"/>
            </a:endParaRPr>
          </a:p>
          <a:p>
            <a:pPr algn="ctr"/>
            <a:r>
              <a:rPr lang="en-US" sz="1400" b="1" dirty="0">
                <a:latin typeface="Times New Roman" panose="02020603050405020304" pitchFamily="18" charset="0"/>
                <a:cs typeface="Times New Roman" panose="02020603050405020304" pitchFamily="18" charset="0"/>
              </a:rPr>
              <a:t>School Nurse</a:t>
            </a:r>
            <a:endParaRPr lang="en-IN" sz="1400" b="1" dirty="0">
              <a:latin typeface="Times New Roman" panose="02020603050405020304" pitchFamily="18" charset="0"/>
              <a:cs typeface="Times New Roman" panose="02020603050405020304" pitchFamily="18" charset="0"/>
            </a:endParaRPr>
          </a:p>
          <a:p>
            <a:pPr algn="ctr"/>
            <a:endParaRPr lang="en-IN" sz="1000" b="1" dirty="0">
              <a:latin typeface="Times" panose="02020603050405020304" pitchFamily="18" charset="0"/>
              <a:cs typeface="Times New Roman" panose="02020603050405020304" pitchFamily="18" charset="0"/>
            </a:endParaRPr>
          </a:p>
        </p:txBody>
      </p:sp>
      <p:sp>
        <p:nvSpPr>
          <p:cNvPr id="8" name="TextBox 7"/>
          <p:cNvSpPr txBox="1"/>
          <p:nvPr/>
        </p:nvSpPr>
        <p:spPr>
          <a:xfrm>
            <a:off x="709018" y="1340768"/>
            <a:ext cx="3502942" cy="861774"/>
          </a:xfrm>
          <a:prstGeom prst="rect">
            <a:avLst/>
          </a:prstGeom>
          <a:noFill/>
        </p:spPr>
        <p:txBody>
          <a:bodyPr wrap="square" rtlCol="0">
            <a:spAutoFit/>
          </a:bodyPr>
          <a:lstStyle/>
          <a:p>
            <a:pPr algn="ctr"/>
            <a:r>
              <a:rPr lang="en-IN" sz="2800" b="1" dirty="0">
                <a:solidFill>
                  <a:srgbClr val="000099"/>
                </a:solidFill>
                <a:latin typeface="Times New Roman" panose="02020603050405020304" pitchFamily="18" charset="0"/>
                <a:cs typeface="Times New Roman" panose="02020603050405020304" pitchFamily="18" charset="0"/>
              </a:rPr>
              <a:t>Extended Staff</a:t>
            </a:r>
          </a:p>
          <a:p>
            <a:pPr algn="ctr"/>
            <a:endParaRPr lang="en-IN" sz="1100" b="1" dirty="0">
              <a:solidFill>
                <a:srgbClr val="000099"/>
              </a:solidFill>
              <a:latin typeface="Times New Roman" panose="02020603050405020304" pitchFamily="18" charset="0"/>
              <a:cs typeface="Times New Roman" panose="02020603050405020304" pitchFamily="18" charset="0"/>
            </a:endParaRPr>
          </a:p>
          <a:p>
            <a:pPr algn="ctr"/>
            <a:endParaRPr lang="en-IN" sz="1100" b="1" dirty="0">
              <a:latin typeface="Times"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15321614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drape"/>
      </p:transition>
    </mc:Choice>
    <mc:Fallback xmlns="">
      <p:transition spd="slow">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2"/>
          <p:cNvSpPr txBox="1"/>
          <p:nvPr/>
        </p:nvSpPr>
        <p:spPr>
          <a:xfrm>
            <a:off x="179901" y="116632"/>
            <a:ext cx="2079310" cy="733758"/>
          </a:xfrm>
          <a:prstGeom prst="rect">
            <a:avLst/>
          </a:prstGeom>
        </p:spPr>
        <p:style>
          <a:lnRef idx="1">
            <a:schemeClr val="accent3"/>
          </a:lnRef>
          <a:fillRef idx="2">
            <a:schemeClr val="accent3"/>
          </a:fillRef>
          <a:effectRef idx="1">
            <a:schemeClr val="accent3"/>
          </a:effectRef>
          <a:fontRef idx="minor">
            <a:schemeClr val="dk1"/>
          </a:fontRef>
        </p:style>
        <p:txBody>
          <a:bodyPr>
            <a:noAutofit/>
          </a:bodyPr>
          <a:lstStyle>
            <a:lvl1pPr algn="l" rtl="0" eaLnBrk="1" latinLnBrk="0" hangingPunct="1">
              <a:spcBef>
                <a:spcPct val="0"/>
              </a:spcBef>
              <a:buNone/>
              <a:defRPr kumimoji="0" sz="5000" b="0" kern="1200">
                <a:ln>
                  <a:noFill/>
                </a:ln>
                <a:solidFill>
                  <a:schemeClr val="tx2"/>
                </a:solidFill>
                <a:effectLst/>
                <a:latin typeface="+mj-lt"/>
                <a:ea typeface="+mj-ea"/>
                <a:cs typeface="+mj-cs"/>
              </a:defRPr>
            </a:lvl1pPr>
          </a:lstStyle>
          <a:p>
            <a:pPr algn="ctr"/>
            <a:r>
              <a:rPr lang="en-IN" sz="2100" b="1" dirty="0">
                <a:solidFill>
                  <a:schemeClr val="accent5">
                    <a:lumMod val="75000"/>
                  </a:schemeClr>
                </a:solidFill>
                <a:latin typeface="Times New Roman" panose="02020603050405020304" pitchFamily="18" charset="0"/>
                <a:cs typeface="Times New Roman" panose="02020603050405020304" pitchFamily="18" charset="0"/>
              </a:rPr>
              <a:t>OUR Gradewise Leaders</a:t>
            </a:r>
            <a:br>
              <a:rPr lang="en-IN" sz="2100" b="1" dirty="0">
                <a:solidFill>
                  <a:schemeClr val="accent5">
                    <a:lumMod val="75000"/>
                  </a:schemeClr>
                </a:solidFill>
                <a:latin typeface="Times New Roman" panose="02020603050405020304" pitchFamily="18" charset="0"/>
                <a:cs typeface="Times New Roman" panose="02020603050405020304" pitchFamily="18" charset="0"/>
              </a:rPr>
            </a:br>
            <a:r>
              <a:rPr lang="en-IN" sz="2100" b="1" dirty="0">
                <a:solidFill>
                  <a:srgbClr val="000099"/>
                </a:solidFill>
                <a:latin typeface="Times New Roman" panose="02020603050405020304" pitchFamily="18" charset="0"/>
                <a:cs typeface="Times New Roman" panose="02020603050405020304" pitchFamily="18" charset="0"/>
              </a:rPr>
              <a:t/>
            </a:r>
            <a:br>
              <a:rPr lang="en-IN" sz="2100" b="1" dirty="0">
                <a:solidFill>
                  <a:srgbClr val="000099"/>
                </a:solidFill>
                <a:latin typeface="Times New Roman" panose="02020603050405020304" pitchFamily="18" charset="0"/>
                <a:cs typeface="Times New Roman" panose="02020603050405020304" pitchFamily="18" charset="0"/>
              </a:rPr>
            </a:br>
            <a:r>
              <a:rPr lang="en-IN" sz="2100" b="1" dirty="0">
                <a:solidFill>
                  <a:srgbClr val="000099"/>
                </a:solidFill>
                <a:latin typeface="Times New Roman" panose="02020603050405020304" pitchFamily="18" charset="0"/>
                <a:cs typeface="Times New Roman" panose="02020603050405020304" pitchFamily="18" charset="0"/>
              </a:rPr>
              <a:t/>
            </a:r>
            <a:br>
              <a:rPr lang="en-IN" sz="2100" b="1" dirty="0">
                <a:solidFill>
                  <a:srgbClr val="000099"/>
                </a:solidFill>
                <a:latin typeface="Times New Roman" panose="02020603050405020304" pitchFamily="18" charset="0"/>
                <a:cs typeface="Times New Roman" panose="02020603050405020304" pitchFamily="18" charset="0"/>
              </a:rPr>
            </a:br>
            <a:endParaRPr lang="en-US" sz="2100" b="1" dirty="0">
              <a:solidFill>
                <a:srgbClr val="000099"/>
              </a:solidFill>
              <a:latin typeface="Times New Roman" panose="02020603050405020304" pitchFamily="18" charset="0"/>
              <a:cs typeface="Times New Roman" panose="02020603050405020304" pitchFamily="18" charset="0"/>
            </a:endParaRPr>
          </a:p>
        </p:txBody>
      </p:sp>
      <p:sp>
        <p:nvSpPr>
          <p:cNvPr id="68610" name="AutoShape 2" descr="blob:https://web.whatsapp.com/6d49e6ac-e702-4459-ac0f-830dad2bc544"/>
          <p:cNvSpPr>
            <a:spLocks noChangeAspect="1" noChangeArrowheads="1"/>
          </p:cNvSpPr>
          <p:nvPr/>
        </p:nvSpPr>
        <p:spPr bwMode="auto">
          <a:xfrm>
            <a:off x="2087761" y="1418928"/>
            <a:ext cx="171450" cy="171451"/>
          </a:xfrm>
          <a:prstGeom prst="rect">
            <a:avLst/>
          </a:prstGeom>
          <a:noFill/>
        </p:spPr>
        <p:txBody>
          <a:bodyPr vert="horz" wrap="square" lIns="51435" tIns="25718" rIns="51435" bIns="25718" numCol="1" anchor="t" anchorCtr="0" compatLnSpc="1"/>
          <a:lstStyle/>
          <a:p>
            <a:endParaRPr lang="en-US" sz="1013"/>
          </a:p>
        </p:txBody>
      </p:sp>
      <p:sp>
        <p:nvSpPr>
          <p:cNvPr id="42" name="Down Arrow Callout 41"/>
          <p:cNvSpPr/>
          <p:nvPr/>
        </p:nvSpPr>
        <p:spPr>
          <a:xfrm>
            <a:off x="2486200" y="1079765"/>
            <a:ext cx="5192295" cy="400110"/>
          </a:xfrm>
          <a:prstGeom prst="downArrowCallout">
            <a:avLst/>
          </a:prstGeom>
        </p:spPr>
        <p:style>
          <a:lnRef idx="2">
            <a:schemeClr val="accent3"/>
          </a:lnRef>
          <a:fillRef idx="1">
            <a:schemeClr val="lt1"/>
          </a:fillRef>
          <a:effectRef idx="0">
            <a:schemeClr val="accent3"/>
          </a:effectRef>
          <a:fontRef idx="minor">
            <a:schemeClr val="dk1"/>
          </a:fontRef>
        </p:style>
        <p:txBody>
          <a:bodyPr rtlCol="0" anchor="ctr"/>
          <a:lstStyle/>
          <a:p>
            <a:pPr algn="ctr"/>
            <a:r>
              <a:rPr lang="en-US" sz="1350" b="1" dirty="0">
                <a:solidFill>
                  <a:schemeClr val="accent5">
                    <a:lumMod val="50000"/>
                  </a:schemeClr>
                </a:solidFill>
                <a:latin typeface="Times" panose="02020603050405020304" pitchFamily="18" charset="0"/>
              </a:rPr>
              <a:t>LEADERS (PRE-PRIMARY</a:t>
            </a:r>
            <a:r>
              <a:rPr lang="en-US" sz="1350" b="1" dirty="0">
                <a:solidFill>
                  <a:schemeClr val="accent2">
                    <a:lumMod val="60000"/>
                    <a:lumOff val="40000"/>
                  </a:schemeClr>
                </a:solidFill>
                <a:latin typeface="Times" panose="02020603050405020304" pitchFamily="18" charset="0"/>
              </a:rPr>
              <a:t>)</a:t>
            </a:r>
            <a:endParaRPr lang="en-IN" sz="1350" b="1" dirty="0">
              <a:solidFill>
                <a:schemeClr val="accent2">
                  <a:lumMod val="60000"/>
                  <a:lumOff val="40000"/>
                </a:schemeClr>
              </a:solidFill>
              <a:latin typeface="Times" panose="02020603050405020304" pitchFamily="18" charset="0"/>
            </a:endParaRPr>
          </a:p>
        </p:txBody>
      </p:sp>
      <p:sp>
        <p:nvSpPr>
          <p:cNvPr id="44" name="TextBox 43"/>
          <p:cNvSpPr txBox="1"/>
          <p:nvPr/>
        </p:nvSpPr>
        <p:spPr>
          <a:xfrm>
            <a:off x="696824" y="4128992"/>
            <a:ext cx="1702986" cy="461665"/>
          </a:xfrm>
          <a:prstGeom prst="rect">
            <a:avLst/>
          </a:prstGeom>
          <a:noFill/>
        </p:spPr>
        <p:txBody>
          <a:bodyPr wrap="square" rtlCol="0">
            <a:spAutoFit/>
          </a:bodyPr>
          <a:lstStyle/>
          <a:p>
            <a:pPr algn="ctr"/>
            <a:r>
              <a:rPr lang="en-US" sz="1200" b="1" dirty="0">
                <a:latin typeface="Times" panose="02020603050405020304" pitchFamily="18" charset="0"/>
                <a:cs typeface="Times New Roman" panose="02020603050405020304" pitchFamily="18" charset="0"/>
              </a:rPr>
              <a:t>Ms. </a:t>
            </a:r>
            <a:r>
              <a:rPr lang="en-IN" sz="1200" b="1" dirty="0" err="1">
                <a:latin typeface="Times" panose="02020603050405020304" pitchFamily="18" charset="0"/>
                <a:cs typeface="Times New Roman" panose="02020603050405020304" pitchFamily="18" charset="0"/>
              </a:rPr>
              <a:t>Pranali</a:t>
            </a:r>
            <a:r>
              <a:rPr lang="en-IN" sz="1200" b="1" dirty="0">
                <a:latin typeface="Times" panose="02020603050405020304" pitchFamily="18" charset="0"/>
                <a:cs typeface="Times New Roman" panose="02020603050405020304" pitchFamily="18" charset="0"/>
              </a:rPr>
              <a:t> </a:t>
            </a:r>
            <a:r>
              <a:rPr lang="en-IN" sz="1200" b="1" dirty="0" err="1">
                <a:latin typeface="Times" panose="02020603050405020304" pitchFamily="18" charset="0"/>
                <a:cs typeface="Times New Roman" panose="02020603050405020304" pitchFamily="18" charset="0"/>
              </a:rPr>
              <a:t>Hiranwar</a:t>
            </a:r>
            <a:endParaRPr lang="en-IN" sz="1200" b="1" dirty="0">
              <a:latin typeface="Times" panose="02020603050405020304" pitchFamily="18" charset="0"/>
              <a:cs typeface="Times New Roman" panose="02020603050405020304" pitchFamily="18" charset="0"/>
            </a:endParaRPr>
          </a:p>
          <a:p>
            <a:pPr algn="ctr"/>
            <a:r>
              <a:rPr lang="en-IN" sz="1200" b="1" dirty="0">
                <a:latin typeface="Times" panose="02020603050405020304" pitchFamily="18" charset="0"/>
                <a:cs typeface="Times New Roman" panose="02020603050405020304" pitchFamily="18" charset="0"/>
              </a:rPr>
              <a:t>Leader (Nursery)</a:t>
            </a:r>
            <a:endParaRPr lang="en-US" sz="1200" b="1" dirty="0">
              <a:latin typeface="Times" panose="02020603050405020304" pitchFamily="18" charset="0"/>
              <a:cs typeface="Times New Roman" panose="02020603050405020304" pitchFamily="18" charset="0"/>
            </a:endParaRPr>
          </a:p>
        </p:txBody>
      </p:sp>
      <p:sp>
        <p:nvSpPr>
          <p:cNvPr id="45" name="TextBox 44"/>
          <p:cNvSpPr txBox="1"/>
          <p:nvPr/>
        </p:nvSpPr>
        <p:spPr>
          <a:xfrm>
            <a:off x="3702301" y="4152275"/>
            <a:ext cx="1943471" cy="461665"/>
          </a:xfrm>
          <a:prstGeom prst="rect">
            <a:avLst/>
          </a:prstGeom>
          <a:noFill/>
        </p:spPr>
        <p:txBody>
          <a:bodyPr wrap="square" rtlCol="0">
            <a:spAutoFit/>
          </a:bodyPr>
          <a:lstStyle/>
          <a:p>
            <a:pPr algn="ctr"/>
            <a:r>
              <a:rPr lang="en-US" sz="1200" b="1" dirty="0">
                <a:latin typeface="Times" panose="02020603050405020304" pitchFamily="18" charset="0"/>
                <a:cs typeface="Times New Roman" panose="02020603050405020304" pitchFamily="18" charset="0"/>
              </a:rPr>
              <a:t>Ms. Renuka Deshmukh</a:t>
            </a:r>
            <a:endParaRPr lang="en-IN" sz="1200" b="1" dirty="0">
              <a:latin typeface="Times" panose="02020603050405020304" pitchFamily="18" charset="0"/>
              <a:cs typeface="Times New Roman" panose="02020603050405020304" pitchFamily="18" charset="0"/>
            </a:endParaRPr>
          </a:p>
          <a:p>
            <a:pPr algn="ctr"/>
            <a:r>
              <a:rPr lang="en-IN" sz="1200" b="1" dirty="0">
                <a:latin typeface="Times" panose="02020603050405020304" pitchFamily="18" charset="0"/>
                <a:cs typeface="Times New Roman" panose="02020603050405020304" pitchFamily="18" charset="0"/>
              </a:rPr>
              <a:t>Leader (Junior Kg)</a:t>
            </a:r>
            <a:endParaRPr lang="en-US" sz="1200" b="1" dirty="0">
              <a:latin typeface="Times" panose="02020603050405020304" pitchFamily="18" charset="0"/>
              <a:cs typeface="Times New Roman" panose="02020603050405020304" pitchFamily="18" charset="0"/>
            </a:endParaRPr>
          </a:p>
        </p:txBody>
      </p:sp>
      <p:sp>
        <p:nvSpPr>
          <p:cNvPr id="47" name="TextBox 46"/>
          <p:cNvSpPr txBox="1"/>
          <p:nvPr/>
        </p:nvSpPr>
        <p:spPr>
          <a:xfrm>
            <a:off x="6766708" y="4170228"/>
            <a:ext cx="1823574" cy="461665"/>
          </a:xfrm>
          <a:prstGeom prst="rect">
            <a:avLst/>
          </a:prstGeom>
          <a:noFill/>
        </p:spPr>
        <p:txBody>
          <a:bodyPr wrap="square" rtlCol="0">
            <a:spAutoFit/>
          </a:bodyPr>
          <a:lstStyle/>
          <a:p>
            <a:pPr algn="ctr"/>
            <a:r>
              <a:rPr lang="en-US" sz="1200" b="1" dirty="0">
                <a:latin typeface="Times" panose="02020603050405020304" pitchFamily="18" charset="0"/>
                <a:cs typeface="Times New Roman" panose="02020603050405020304" pitchFamily="18" charset="0"/>
              </a:rPr>
              <a:t>Ms. Pooja Gandhi</a:t>
            </a:r>
            <a:endParaRPr lang="en-IN" sz="1200" b="1" dirty="0">
              <a:latin typeface="Times" panose="02020603050405020304" pitchFamily="18" charset="0"/>
              <a:cs typeface="Times New Roman" panose="02020603050405020304" pitchFamily="18" charset="0"/>
            </a:endParaRPr>
          </a:p>
          <a:p>
            <a:pPr algn="ctr"/>
            <a:r>
              <a:rPr lang="en-IN" sz="1200" b="1" dirty="0">
                <a:latin typeface="Times" panose="02020603050405020304" pitchFamily="18" charset="0"/>
                <a:cs typeface="Times New Roman" panose="02020603050405020304" pitchFamily="18" charset="0"/>
              </a:rPr>
              <a:t>Leader (Senior Kg)</a:t>
            </a:r>
            <a:endParaRPr lang="en-US" sz="1200" b="1" dirty="0">
              <a:latin typeface="Times" panose="02020603050405020304" pitchFamily="18" charset="0"/>
              <a:cs typeface="Times New Roman" panose="02020603050405020304" pitchFamily="18" charset="0"/>
            </a:endParaRPr>
          </a:p>
        </p:txBody>
      </p:sp>
      <p:pic>
        <p:nvPicPr>
          <p:cNvPr id="6" name="Content Placeholder 6">
            <a:extLst>
              <a:ext uri="{FF2B5EF4-FFF2-40B4-BE49-F238E27FC236}">
                <a16:creationId xmlns:a16="http://schemas.microsoft.com/office/drawing/2014/main" id="{0A952521-BC8E-A697-5D38-5C9910989C27}"/>
              </a:ext>
            </a:extLst>
          </p:cNvPr>
          <p:cNvPicPr>
            <a:picLocks noChangeAspect="1"/>
          </p:cNvPicPr>
          <p:nvPr/>
        </p:nvPicPr>
        <p:blipFill>
          <a:blip r:embed="rId2" cstate="print"/>
          <a:stretch>
            <a:fillRect/>
          </a:stretch>
        </p:blipFill>
        <p:spPr>
          <a:xfrm>
            <a:off x="3702301" y="1668617"/>
            <a:ext cx="2009876" cy="2438833"/>
          </a:xfrm>
          <a:prstGeom prst="rect">
            <a:avLst/>
          </a:prstGeom>
          <a:ln w="88900" cap="sq" cmpd="thickThin">
            <a:solidFill>
              <a:srgbClr val="000000"/>
            </a:solidFill>
            <a:prstDash val="solid"/>
            <a:miter lim="800000"/>
          </a:ln>
          <a:effectLst>
            <a:innerShdw blurRad="76200">
              <a:srgbClr val="000000"/>
            </a:innerShdw>
          </a:effectLst>
        </p:spPr>
      </p:pic>
      <p:pic>
        <p:nvPicPr>
          <p:cNvPr id="2" name="Picture 1"/>
          <p:cNvPicPr>
            <a:picLocks noChangeAspect="1"/>
          </p:cNvPicPr>
          <p:nvPr/>
        </p:nvPicPr>
        <p:blipFill>
          <a:blip r:embed="rId3"/>
          <a:stretch>
            <a:fillRect/>
          </a:stretch>
        </p:blipFill>
        <p:spPr>
          <a:xfrm>
            <a:off x="676382" y="1681597"/>
            <a:ext cx="2085013" cy="2356176"/>
          </a:xfrm>
          <a:prstGeom prst="rect">
            <a:avLst/>
          </a:prstGeom>
          <a:ln w="88900" cap="sq" cmpd="thickThin">
            <a:solidFill>
              <a:srgbClr val="000000"/>
            </a:solidFill>
            <a:prstDash val="solid"/>
            <a:miter lim="800000"/>
          </a:ln>
          <a:effectLst>
            <a:innerShdw blurRad="76200">
              <a:srgbClr val="000000"/>
            </a:innerShdw>
          </a:effectLst>
        </p:spPr>
      </p:pic>
      <p:pic>
        <p:nvPicPr>
          <p:cNvPr id="10" name="Picture 9"/>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728122" y="1590379"/>
            <a:ext cx="1948334" cy="2396955"/>
          </a:xfrm>
          <a:prstGeom prst="rect">
            <a:avLst/>
          </a:prstGeom>
          <a:ln w="88900" cap="sq" cmpd="thickThin">
            <a:solidFill>
              <a:srgbClr val="000000"/>
            </a:solidFill>
            <a:prstDash val="solid"/>
            <a:miter lim="800000"/>
          </a:ln>
          <a:effectLst>
            <a:innerShdw blurRad="76200">
              <a:srgbClr val="000000"/>
            </a:innerShdw>
          </a:effectLst>
        </p:spPr>
      </p:pic>
      <p:sp>
        <p:nvSpPr>
          <p:cNvPr id="3" name="Slide Number Placeholder 2"/>
          <p:cNvSpPr>
            <a:spLocks noGrp="1"/>
          </p:cNvSpPr>
          <p:nvPr>
            <p:ph type="sldNum" sz="quarter" idx="12"/>
          </p:nvPr>
        </p:nvSpPr>
        <p:spPr/>
        <p:txBody>
          <a:bodyPr/>
          <a:lstStyle/>
          <a:p>
            <a:fld id="{62717196-B844-4648-AC1D-BF6D2EAB5669}" type="slidenum">
              <a:rPr lang="en-US" smtClean="0"/>
              <a:pPr/>
              <a:t>18</a:t>
            </a:fld>
            <a:endParaRPr lang="en-US"/>
          </a:p>
        </p:txBody>
      </p:sp>
    </p:spTree>
    <p:extLst>
      <p:ext uri="{BB962C8B-B14F-4D97-AF65-F5344CB8AC3E}">
        <p14:creationId xmlns:p14="http://schemas.microsoft.com/office/powerpoint/2010/main" val="350098755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drape"/>
      </p:transition>
    </mc:Choice>
    <mc:Fallback xmlns="">
      <p:transition spd="slow">
        <p:fade/>
      </p:transition>
    </mc:Fallback>
  </mc:AlternateContent>
</p:sld>
</file>

<file path=ppt/slides/slide19.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id="9" name="Title 2"/>
          <p:cNvSpPr txBox="1"/>
          <p:nvPr/>
        </p:nvSpPr>
        <p:spPr>
          <a:xfrm>
            <a:off x="234695" y="226327"/>
            <a:ext cx="2079310" cy="733758"/>
          </a:xfrm>
          <a:prstGeom prst="rect">
            <a:avLst/>
          </a:prstGeom>
        </p:spPr>
        <p:style>
          <a:lnRef idx="1">
            <a:schemeClr val="accent3"/>
          </a:lnRef>
          <a:fillRef idx="2">
            <a:schemeClr val="accent3"/>
          </a:fillRef>
          <a:effectRef idx="1">
            <a:schemeClr val="accent3"/>
          </a:effectRef>
          <a:fontRef idx="minor">
            <a:schemeClr val="dk1"/>
          </a:fontRef>
        </p:style>
        <p:txBody>
          <a:bodyPr>
            <a:noAutofit/>
          </a:bodyPr>
          <a:lstStyle>
            <a:lvl1pPr algn="l" eaLnBrk="1" hangingPunct="1" latinLnBrk="0" rtl="0">
              <a:spcBef>
                <a:spcPct val="0"/>
              </a:spcBef>
              <a:buNone/>
              <a:defRPr b="0" kern="1200" kumimoji="0" sz="5000">
                <a:ln>
                  <a:noFill/>
                </a:ln>
                <a:solidFill>
                  <a:schemeClr val="tx2"/>
                </a:solidFill>
                <a:effectLst/>
                <a:latin typeface="+mj-lt"/>
                <a:ea typeface="+mj-ea"/>
                <a:cs typeface="+mj-cs"/>
              </a:defRPr>
            </a:lvl1pPr>
          </a:lstStyle>
          <a:p>
            <a:pPr algn="ctr"/>
            <a:r>
              <a:rPr b="1" dirty="0" lang="en-IN" sz="2100">
                <a:solidFill>
                  <a:schemeClr val="accent5">
                    <a:lumMod val="75000"/>
                  </a:schemeClr>
                </a:solidFill>
                <a:latin charset="0" panose="02020603050405020304" pitchFamily="18" typeface="Times New Roman"/>
                <a:cs charset="0" panose="02020603050405020304" pitchFamily="18" typeface="Times New Roman"/>
              </a:rPr>
              <a:t>OUR Grade Educators</a:t>
            </a:r>
            <a:br>
              <a:rPr b="1" dirty="0" lang="en-IN" sz="2100">
                <a:solidFill>
                  <a:schemeClr val="accent5">
                    <a:lumMod val="75000"/>
                  </a:schemeClr>
                </a:solidFill>
                <a:latin charset="0" panose="02020603050405020304" pitchFamily="18" typeface="Times New Roman"/>
                <a:cs charset="0" panose="02020603050405020304" pitchFamily="18" typeface="Times New Roman"/>
              </a:rPr>
            </a:br>
            <a:r>
              <a:rPr b="1" dirty="0" lang="en-IN" sz="2100">
                <a:solidFill>
                  <a:schemeClr val="accent5">
                    <a:lumMod val="75000"/>
                  </a:schemeClr>
                </a:solidFill>
                <a:latin charset="0" panose="02020603050405020304" pitchFamily="18" typeface="Times New Roman"/>
                <a:cs charset="0" panose="02020603050405020304" pitchFamily="18" typeface="Times New Roman"/>
              </a:rPr>
              <a:t/>
            </a:r>
            <a:br>
              <a:rPr b="1" dirty="0" lang="en-IN" sz="2100">
                <a:solidFill>
                  <a:schemeClr val="accent5">
                    <a:lumMod val="75000"/>
                  </a:schemeClr>
                </a:solidFill>
                <a:latin charset="0" panose="02020603050405020304" pitchFamily="18" typeface="Times New Roman"/>
                <a:cs charset="0" panose="02020603050405020304" pitchFamily="18" typeface="Times New Roman"/>
              </a:rPr>
            </a:br>
            <a:r>
              <a:rPr b="1" dirty="0" lang="en-IN" sz="2100">
                <a:solidFill>
                  <a:srgbClr val="000099"/>
                </a:solidFill>
                <a:latin charset="0" panose="02020603050405020304" pitchFamily="18" typeface="Times New Roman"/>
                <a:cs charset="0" panose="02020603050405020304" pitchFamily="18" typeface="Times New Roman"/>
              </a:rPr>
              <a:t/>
            </a:r>
            <a:br>
              <a:rPr b="1" dirty="0" lang="en-IN" sz="2100">
                <a:solidFill>
                  <a:srgbClr val="000099"/>
                </a:solidFill>
                <a:latin charset="0" panose="02020603050405020304" pitchFamily="18" typeface="Times New Roman"/>
                <a:cs charset="0" panose="02020603050405020304" pitchFamily="18" typeface="Times New Roman"/>
              </a:rPr>
            </a:br>
            <a:endParaRPr b="1" dirty="0" lang="en-US" sz="2100">
              <a:solidFill>
                <a:srgbClr val="000099"/>
              </a:solidFill>
              <a:latin charset="0" panose="02020603050405020304" pitchFamily="18" typeface="Times New Roman"/>
              <a:cs charset="0" panose="02020603050405020304" pitchFamily="18" typeface="Times New Roman"/>
            </a:endParaRPr>
          </a:p>
        </p:txBody>
      </p:sp>
      <p:sp>
        <p:nvSpPr>
          <p:cNvPr descr="blob:https://web.whatsapp.com/6d49e6ac-e702-4459-ac0f-830dad2bc544" id="68610" name="AutoShape 2"/>
          <p:cNvSpPr>
            <a:spLocks noChangeArrowheads="1" noChangeAspect="1"/>
          </p:cNvSpPr>
          <p:nvPr/>
        </p:nvSpPr>
        <p:spPr bwMode="auto">
          <a:xfrm>
            <a:off x="2087761" y="1418928"/>
            <a:ext cx="171450" cy="171451"/>
          </a:xfrm>
          <a:prstGeom prst="rect">
            <a:avLst/>
          </a:prstGeom>
          <a:noFill/>
        </p:spPr>
        <p:txBody>
          <a:bodyPr anchor="t" anchorCtr="0" bIns="25718" compatLnSpc="1" lIns="51435" numCol="1" rIns="51435" tIns="25718" vert="horz" wrap="square"/>
          <a:lstStyle/>
          <a:p>
            <a:endParaRPr lang="en-US" sz="1013"/>
          </a:p>
        </p:txBody>
      </p:sp>
      <p:sp>
        <p:nvSpPr>
          <p:cNvPr id="49" name="TextBox 48"/>
          <p:cNvSpPr txBox="1"/>
          <p:nvPr/>
        </p:nvSpPr>
        <p:spPr>
          <a:xfrm>
            <a:off x="49250" y="4379081"/>
            <a:ext cx="4248472" cy="584775"/>
          </a:xfrm>
          <a:prstGeom prst="rect">
            <a:avLst/>
          </a:prstGeom>
          <a:noFill/>
        </p:spPr>
        <p:txBody>
          <a:bodyPr rtlCol="0" wrap="square">
            <a:spAutoFit/>
          </a:bodyPr>
          <a:lstStyle/>
          <a:p>
            <a:pPr algn="ctr"/>
            <a:r>
              <a:rPr b="1" dirty="0" lang="en-US" sz="1600">
                <a:latin charset="0" panose="02020603050405020304" pitchFamily="18" typeface="Times"/>
                <a:cs charset="0" panose="02020603050405020304" pitchFamily="18" typeface="Times New Roman"/>
              </a:rPr>
              <a:t>Ms. Supriya Chatterjee, Swati </a:t>
            </a:r>
            <a:r>
              <a:rPr b="1" dirty="0" err="1" lang="en-US" sz="1600">
                <a:latin charset="0" panose="02020603050405020304" pitchFamily="18" typeface="Times"/>
                <a:cs charset="0" panose="02020603050405020304" pitchFamily="18" typeface="Times New Roman"/>
              </a:rPr>
              <a:t>Nimawat</a:t>
            </a:r>
            <a:endParaRPr b="1" dirty="0" lang="en-US" sz="1600">
              <a:latin charset="0" panose="02020603050405020304" pitchFamily="18" typeface="Times"/>
              <a:cs charset="0" panose="02020603050405020304" pitchFamily="18" typeface="Times New Roman"/>
            </a:endParaRPr>
          </a:p>
          <a:p>
            <a:pPr algn="ctr"/>
            <a:r>
              <a:rPr b="1" dirty="0" lang="en-US" sz="1600">
                <a:latin charset="0" panose="02020603050405020304" pitchFamily="18" typeface="Times"/>
                <a:cs charset="0" panose="02020603050405020304" pitchFamily="18" typeface="Times New Roman"/>
              </a:rPr>
              <a:t>Nursery A</a:t>
            </a:r>
          </a:p>
        </p:txBody>
      </p:sp>
      <p:sp>
        <p:nvSpPr>
          <p:cNvPr id="19" name="Rectangle 18"/>
          <p:cNvSpPr/>
          <p:nvPr/>
        </p:nvSpPr>
        <p:spPr>
          <a:xfrm>
            <a:off x="4967536" y="4379082"/>
            <a:ext cx="4176464" cy="584775"/>
          </a:xfrm>
          <a:prstGeom prst="rect">
            <a:avLst/>
          </a:prstGeom>
        </p:spPr>
        <p:txBody>
          <a:bodyPr wrap="square">
            <a:spAutoFit/>
          </a:bodyPr>
          <a:lstStyle/>
          <a:p>
            <a:pPr algn="ctr"/>
            <a:r>
              <a:rPr b="1" dirty="0" lang="en-IN" sz="1600">
                <a:latin charset="0" panose="02020603050405020304" pitchFamily="18" typeface="Times"/>
                <a:cs charset="0" panose="02020603050405020304" pitchFamily="18" typeface="Times New Roman"/>
              </a:rPr>
              <a:t>Ms. </a:t>
            </a:r>
            <a:r>
              <a:rPr b="1" dirty="0" err="1" lang="en-IN" sz="1600">
                <a:latin charset="0" panose="02020603050405020304" pitchFamily="18" typeface="Times"/>
                <a:cs charset="0" panose="02020603050405020304" pitchFamily="18" typeface="Times New Roman"/>
              </a:rPr>
              <a:t>Kranti</a:t>
            </a:r>
            <a:r>
              <a:rPr b="1" dirty="0" lang="en-IN" sz="1600">
                <a:latin charset="0" panose="02020603050405020304" pitchFamily="18" typeface="Times"/>
                <a:cs charset="0" panose="02020603050405020304" pitchFamily="18" typeface="Times New Roman"/>
              </a:rPr>
              <a:t> </a:t>
            </a:r>
            <a:r>
              <a:rPr b="1" dirty="0" err="1" lang="en-IN" sz="1600">
                <a:latin charset="0" panose="02020603050405020304" pitchFamily="18" typeface="Times"/>
                <a:cs charset="0" panose="02020603050405020304" pitchFamily="18" typeface="Times New Roman"/>
              </a:rPr>
              <a:t>Wakekar</a:t>
            </a:r>
            <a:r>
              <a:rPr b="1" dirty="0" lang="en-IN" sz="1600">
                <a:latin charset="0" panose="02020603050405020304" pitchFamily="18" typeface="Times"/>
                <a:cs charset="0" panose="02020603050405020304" pitchFamily="18" typeface="Times New Roman"/>
              </a:rPr>
              <a:t>, </a:t>
            </a:r>
            <a:r>
              <a:rPr b="1" dirty="0" err="1" lang="en-IN" sz="1600">
                <a:latin charset="0" panose="02020603050405020304" pitchFamily="18" typeface="Times"/>
                <a:cs charset="0" panose="02020603050405020304" pitchFamily="18" typeface="Times New Roman"/>
              </a:rPr>
              <a:t>Pranali</a:t>
            </a:r>
            <a:r>
              <a:rPr b="1" dirty="0" lang="en-IN" sz="1600">
                <a:latin charset="0" panose="02020603050405020304" pitchFamily="18" typeface="Times"/>
                <a:cs charset="0" panose="02020603050405020304" pitchFamily="18" typeface="Times New Roman"/>
              </a:rPr>
              <a:t> </a:t>
            </a:r>
            <a:r>
              <a:rPr b="1" dirty="0" err="1" lang="en-IN" sz="1600">
                <a:latin charset="0" panose="02020603050405020304" pitchFamily="18" typeface="Times"/>
                <a:cs charset="0" panose="02020603050405020304" pitchFamily="18" typeface="Times New Roman"/>
              </a:rPr>
              <a:t>Hiranwar</a:t>
            </a:r>
            <a:endParaRPr b="1" dirty="0" lang="en-IN" sz="1600">
              <a:latin charset="0" panose="02020603050405020304" pitchFamily="18" typeface="Times"/>
              <a:cs charset="0" panose="02020603050405020304" pitchFamily="18" typeface="Times New Roman"/>
            </a:endParaRPr>
          </a:p>
          <a:p>
            <a:pPr algn="ctr"/>
            <a:r>
              <a:rPr b="1" dirty="0" lang="en-US" sz="1600">
                <a:latin charset="0" panose="02020603050405020304" pitchFamily="18" typeface="Times"/>
                <a:cs charset="0" panose="02020603050405020304" pitchFamily="18" typeface="Times New Roman"/>
              </a:rPr>
              <a:t>Nursery B</a:t>
            </a:r>
            <a:endParaRPr b="1" dirty="0" lang="en-IN" sz="1600">
              <a:latin charset="0" panose="02020603050405020304" pitchFamily="18" typeface="Times"/>
              <a:cs charset="0" panose="02020603050405020304" pitchFamily="18" typeface="Times New Roman"/>
            </a:endParaRPr>
          </a:p>
        </p:txBody>
      </p:sp>
      <p:pic>
        <p:nvPicPr>
          <p:cNvPr descr="C:\Users\CLIENT39\Desktop\SUPRIYA.jpg" id="20" name="Picture 2"/>
          <p:cNvPicPr>
            <a:picLocks noChangeArrowheads="1" noChangeAspect="1"/>
          </p:cNvPicPr>
          <p:nvPr/>
        </p:nvPicPr>
        <p:blipFill>
          <a:blip cstate="print" r:embed="rId2">
            <a:extLst>
              <a:ext uri="{28A0092B-C50C-407E-A947-70E740481C1C}">
                <a14:useLocalDpi xmlns:a14="http://schemas.microsoft.com/office/drawing/2010/main" val="0"/>
              </a:ext>
            </a:extLst>
          </a:blip>
          <a:srcRect/>
          <a:stretch>
            <a:fillRect/>
          </a:stretch>
        </p:blipFill>
        <p:spPr bwMode="auto">
          <a:xfrm>
            <a:off x="189769" y="1847063"/>
            <a:ext cx="1875322" cy="2309076"/>
          </a:xfrm>
          <a:prstGeom prst="rect">
            <a:avLst/>
          </a:prstGeom>
          <a:ln w="19050">
            <a:solidFill>
              <a:srgbClr val="000099"/>
            </a:solidFill>
          </a:ln>
          <a:extLst>
            <a:ext uri="{909E8E84-426E-40DD-AFC4-6F175D3DCCD1}">
              <a14:hiddenFill xmlns:a14="http://schemas.microsoft.com/office/drawing/2010/main">
                <a:solidFill>
                  <a:srgbClr val="FFFFFF"/>
                </a:solidFill>
              </a14:hiddenFill>
            </a:ext>
          </a:extLst>
        </p:spPr>
      </p:pic>
      <p:pic>
        <p:nvPicPr>
          <p:cNvPr id="22" name="Picture 21"/>
          <p:cNvPicPr>
            <a:picLocks noChangeAspect="1"/>
          </p:cNvPicPr>
          <p:nvPr/>
        </p:nvPicPr>
        <p:blipFill>
          <a:blip cstate="print" r:embed="rId3">
            <a:extLst>
              <a:ext uri="{28A0092B-C50C-407E-A947-70E740481C1C}">
                <a14:useLocalDpi xmlns:a14="http://schemas.microsoft.com/office/drawing/2010/main" val="0"/>
              </a:ext>
            </a:extLst>
          </a:blip>
          <a:stretch>
            <a:fillRect/>
          </a:stretch>
        </p:blipFill>
        <p:spPr>
          <a:xfrm>
            <a:off x="5076056" y="1864530"/>
            <a:ext cx="1860596" cy="2265107"/>
          </a:xfrm>
          <a:prstGeom prst="rect">
            <a:avLst/>
          </a:prstGeom>
          <a:ln w="19050">
            <a:solidFill>
              <a:srgbClr val="000099"/>
            </a:solidFill>
          </a:ln>
        </p:spPr>
      </p:pic>
      <p:pic>
        <p:nvPicPr>
          <p:cNvPr descr="C:\Users\CLIENT39\Desktop\PRANALI.jpg" id="23" name="Picture 2"/>
          <p:cNvPicPr>
            <a:picLocks noChangeArrowheads="1" noChangeAspect="1"/>
          </p:cNvPicPr>
          <p:nvPr/>
        </p:nvPicPr>
        <p:blipFill>
          <a:blip cstate="print" r:embed="rId4">
            <a:extLst>
              <a:ext uri="{28A0092B-C50C-407E-A947-70E740481C1C}">
                <a14:useLocalDpi xmlns:a14="http://schemas.microsoft.com/office/drawing/2010/main" val="0"/>
              </a:ext>
            </a:extLst>
          </a:blip>
          <a:srcRect/>
          <a:stretch>
            <a:fillRect/>
          </a:stretch>
        </p:blipFill>
        <p:spPr bwMode="auto">
          <a:xfrm>
            <a:off x="7062955" y="1854690"/>
            <a:ext cx="1815057" cy="2301449"/>
          </a:xfrm>
          <a:prstGeom prst="rect">
            <a:avLst/>
          </a:prstGeom>
          <a:ln w="19050">
            <a:solidFill>
              <a:srgbClr val="000099"/>
            </a:solidFill>
          </a:ln>
          <a:extLst>
            <a:ext uri="{909E8E84-426E-40DD-AFC4-6F175D3DCCD1}">
              <a14:hiddenFill xmlns:a14="http://schemas.microsoft.com/office/drawing/2010/main">
                <a:solidFill>
                  <a:srgbClr val="FFFFFF"/>
                </a:solidFill>
              </a14:hiddenFill>
            </a:ext>
          </a:extLst>
        </p:spPr>
      </p:pic>
      <p:sp>
        <p:nvSpPr>
          <p:cNvPr id="2" name="Slide Number Placeholder 1"/>
          <p:cNvSpPr>
            <a:spLocks noGrp="1"/>
          </p:cNvSpPr>
          <p:nvPr>
            <p:ph idx="12" sz="quarter" type="sldNum"/>
          </p:nvPr>
        </p:nvSpPr>
        <p:spPr/>
        <p:txBody>
          <a:bodyPr/>
          <a:lstStyle/>
          <a:p>
            <a:fld id="{62717196-B844-4648-AC1D-BF6D2EAB5669}" type="slidenum">
              <a:rPr lang="en-US" smtClean="0"/>
              <a:pPr/>
              <a:t>19</a:t>
            </a:fld>
            <a:endParaRPr lang="en-US"/>
          </a:p>
        </p:txBody>
      </p:sp>
      <p:pic>
        <p:nvPicPr>
          <p:cNvPr id="4" name="Picture 3"/>
          <p:cNvPicPr>
            <a:picLocks noChangeAspect="1"/>
          </p:cNvPicPr>
          <p:nvPr/>
        </p:nvPicPr>
        <p:blipFill rotWithShape="1">
          <a:blip cstate="print" r:embed="rId5">
            <a:extLst>
              <a:ext uri="{28A0092B-C50C-407E-A947-70E740481C1C}">
                <a14:useLocalDpi xmlns:a14="http://schemas.microsoft.com/office/drawing/2010/main" val="0"/>
              </a:ext>
            </a:extLst>
          </a:blip>
          <a:srcRect b="10" l="14" r="69"/>
          <a:stretch/>
        </p:blipFill>
        <p:spPr>
          <a:xfrm>
            <a:off x="2208112" y="1846415"/>
            <a:ext cx="2016224" cy="2301336"/>
          </a:xfrm>
          <a:prstGeom prst="rect">
            <a:avLst/>
          </a:prstGeom>
          <a:ln w="19050">
            <a:solidFill>
              <a:srgbClr val="000099"/>
            </a:solidFill>
          </a:ln>
        </p:spPr>
      </p:pic>
      <p:sp>
        <p:nvSpPr>
          <p:cNvPr id="3" name="Rectangle 2"/>
          <p:cNvSpPr/>
          <p:nvPr/>
        </p:nvSpPr>
        <p:spPr>
          <a:xfrm>
            <a:off x="2627784" y="973363"/>
            <a:ext cx="4826001" cy="461665"/>
          </a:xfrm>
          <a:prstGeom prst="rect">
            <a:avLst/>
          </a:prstGeom>
        </p:spPr>
        <p:txBody>
          <a:bodyPr wrap="none">
            <a:spAutoFit/>
          </a:bodyPr>
          <a:lstStyle/>
          <a:p>
            <a:r>
              <a:rPr b="1" dirty="0" lang="en-US" sz="2400">
                <a:solidFill>
                  <a:schemeClr val="accent5">
                    <a:lumMod val="75000"/>
                  </a:schemeClr>
                </a:solidFill>
                <a:latin charset="0" panose="02020603050405020304" pitchFamily="18" typeface="Times New Roman"/>
                <a:cs charset="0" panose="02020603050405020304" pitchFamily="18" typeface="Times New Roman"/>
              </a:rPr>
              <a:t>NURSERY GRADE EDUCATORS</a:t>
            </a:r>
            <a:endParaRPr dirty="0" lang="en-IN" sz="2400"/>
          </a:p>
        </p:txBody>
      </p:sp>
    </p:spTree>
    <p:extLst>
      <p:ext uri="{BB962C8B-B14F-4D97-AF65-F5344CB8AC3E}">
        <p14:creationId xmlns:p14="http://schemas.microsoft.com/office/powerpoint/2010/main" val="132306538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p14:dur="2000" spd="slow">
        <p15:prstTrans prst="drape"/>
      </p:transition>
    </mc:Choice>
    <mc:Fallback xmlns="">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MLZS Presentation FINAL-06"/>
          <p:cNvPicPr>
            <a:picLocks noGrp="1" noChangeAspect="1"/>
          </p:cNvPicPr>
          <p:nvPr isPhoto="1"/>
        </p:nvPicPr>
        <p:blipFill>
          <a:blip r:embed="rId2" cstate="print">
            <a:lum/>
            <a:extLst>
              <a:ext uri="{28A0092B-C50C-407E-A947-70E740481C1C}">
                <a14:useLocalDpi xmlns:a14="http://schemas.microsoft.com/office/drawing/2010/main" val="0"/>
              </a:ext>
            </a:extLst>
          </a:blip>
          <a:stretch>
            <a:fillRect/>
          </a:stretch>
        </p:blipFill>
        <p:spPr>
          <a:xfrm>
            <a:off x="539552" y="476672"/>
            <a:ext cx="8065343" cy="5879678"/>
          </a:xfrm>
          <a:prstGeom prst="rect">
            <a:avLst/>
          </a:prstGeom>
          <a:noFill/>
          <a:ln>
            <a:noFill/>
          </a:ln>
        </p:spPr>
      </p:pic>
      <p:sp>
        <p:nvSpPr>
          <p:cNvPr id="2" name="Slide Number Placeholder 1"/>
          <p:cNvSpPr>
            <a:spLocks noGrp="1"/>
          </p:cNvSpPr>
          <p:nvPr>
            <p:ph type="sldNum" sz="quarter" idx="12"/>
          </p:nvPr>
        </p:nvSpPr>
        <p:spPr/>
        <p:txBody>
          <a:bodyPr/>
          <a:lstStyle/>
          <a:p>
            <a:fld id="{62717196-B844-4648-AC1D-BF6D2EAB5669}" type="slidenum">
              <a:rPr lang="en-US" smtClean="0"/>
              <a:pPr/>
              <a:t>2</a:t>
            </a:fld>
            <a:endParaRPr lang="en-US"/>
          </a:p>
        </p:txBody>
      </p:sp>
    </p:spTree>
    <p:extLst>
      <p:ext uri="{BB962C8B-B14F-4D97-AF65-F5344CB8AC3E}">
        <p14:creationId xmlns:p14="http://schemas.microsoft.com/office/powerpoint/2010/main" val="321099324"/>
      </p:ext>
    </p:extLst>
  </p:cSld>
  <p:clrMapOvr>
    <a:masterClrMapping/>
  </p:clrMapOvr>
</p:sld>
</file>

<file path=ppt/slides/slide20.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pic>
        <p:nvPicPr>
          <p:cNvPr id="6" name="Content Placeholder 5"/>
          <p:cNvPicPr>
            <a:picLocks noChangeAspect="1" noGrp="1"/>
          </p:cNvPicPr>
          <p:nvPr>
            <p:ph idx="1"/>
          </p:nvPr>
        </p:nvPicPr>
        <p:blipFill>
          <a:blip cstate="print" r:embed="rId2">
            <a:extLst>
              <a:ext uri="{28A0092B-C50C-407E-A947-70E740481C1C}">
                <a14:useLocalDpi xmlns:a14="http://schemas.microsoft.com/office/drawing/2010/main" val="0"/>
              </a:ext>
            </a:extLst>
          </a:blip>
          <a:stretch>
            <a:fillRect/>
          </a:stretch>
        </p:blipFill>
        <p:spPr>
          <a:xfrm>
            <a:off x="462649" y="1261894"/>
            <a:ext cx="1167516" cy="1751959"/>
          </a:xfrm>
          <a:ln w="19050">
            <a:solidFill>
              <a:srgbClr val="000099"/>
            </a:solidFill>
          </a:ln>
        </p:spPr>
      </p:pic>
      <p:sp>
        <p:nvSpPr>
          <p:cNvPr id="5" name="Title 4"/>
          <p:cNvSpPr>
            <a:spLocks noGrp="1"/>
          </p:cNvSpPr>
          <p:nvPr>
            <p:ph type="title"/>
          </p:nvPr>
        </p:nvSpPr>
        <p:spPr>
          <a:xfrm>
            <a:off x="2213156" y="373538"/>
            <a:ext cx="8229600" cy="687717"/>
          </a:xfrm>
        </p:spPr>
        <p:txBody>
          <a:bodyPr>
            <a:normAutofit fontScale="90000"/>
          </a:bodyPr>
          <a:lstStyle/>
          <a:p>
            <a:r>
              <a:rPr dirty="0" lang="en-US"/>
              <a:t>   </a:t>
            </a:r>
            <a:r>
              <a:rPr b="1" dirty="0" lang="en-US" sz="3100">
                <a:solidFill>
                  <a:schemeClr val="accent5">
                    <a:lumMod val="75000"/>
                  </a:schemeClr>
                </a:solidFill>
                <a:latin charset="0" panose="02020603050405020304" pitchFamily="18" typeface="Times New Roman"/>
                <a:cs charset="0" panose="02020603050405020304" pitchFamily="18" typeface="Times New Roman"/>
              </a:rPr>
              <a:t>JUNIOR KG GRADE EDUCATORS</a:t>
            </a:r>
            <a:endParaRPr b="1" dirty="0" lang="en-IN" sz="3100">
              <a:solidFill>
                <a:schemeClr val="accent5">
                  <a:lumMod val="75000"/>
                </a:schemeClr>
              </a:solidFill>
              <a:latin charset="0" panose="02020603050405020304" pitchFamily="18" typeface="Times New Roman"/>
              <a:cs charset="0" panose="02020603050405020304" pitchFamily="18" typeface="Times New Roman"/>
            </a:endParaRPr>
          </a:p>
        </p:txBody>
      </p:sp>
      <p:pic>
        <p:nvPicPr>
          <p:cNvPr descr="C:\Users\CLIENT39\Desktop\SHILPA.jpg" id="1026" name="Picture 2"/>
          <p:cNvPicPr>
            <a:picLocks noChangeArrowheads="1" noChangeAspect="1"/>
          </p:cNvPicPr>
          <p:nvPr/>
        </p:nvPicPr>
        <p:blipFill rotWithShape="1">
          <a:blip cstate="print" r:embed="rId3">
            <a:extLst>
              <a:ext uri="{28A0092B-C50C-407E-A947-70E740481C1C}">
                <a14:useLocalDpi xmlns:a14="http://schemas.microsoft.com/office/drawing/2010/main" val="0"/>
              </a:ext>
            </a:extLst>
          </a:blip>
          <a:srcRect l="321" r="358" t="70"/>
          <a:stretch/>
        </p:blipFill>
        <p:spPr bwMode="auto">
          <a:xfrm>
            <a:off x="7187425" y="1237723"/>
            <a:ext cx="1228091" cy="1734962"/>
          </a:xfrm>
          <a:prstGeom prst="rect">
            <a:avLst/>
          </a:prstGeom>
          <a:noFill/>
          <a:ln w="19050">
            <a:solidFill>
              <a:srgbClr val="000099"/>
            </a:solidFill>
          </a:ln>
          <a:extLst>
            <a:ext uri="{909E8E84-426E-40DD-AFC4-6F175D3DCCD1}">
              <a14:hiddenFill xmlns:a14="http://schemas.microsoft.com/office/drawing/2010/main">
                <a:solidFill>
                  <a:srgbClr val="FFFFFF"/>
                </a:solidFill>
              </a14:hiddenFill>
            </a:ext>
          </a:extLst>
        </p:spPr>
      </p:pic>
      <p:pic>
        <p:nvPicPr>
          <p:cNvPr descr="C:\Users\CLIENT39\Desktop\ASHWINI.jpg" id="2050" name="Picture 2"/>
          <p:cNvPicPr>
            <a:picLocks noChangeArrowheads="1" noChangeAspect="1"/>
          </p:cNvPicPr>
          <p:nvPr/>
        </p:nvPicPr>
        <p:blipFill rotWithShape="1">
          <a:blip cstate="print" r:embed="rId4">
            <a:extLst>
              <a:ext uri="{28A0092B-C50C-407E-A947-70E740481C1C}">
                <a14:useLocalDpi xmlns:a14="http://schemas.microsoft.com/office/drawing/2010/main" val="0"/>
              </a:ext>
            </a:extLst>
          </a:blip>
          <a:srcRect t="65"/>
          <a:stretch/>
        </p:blipFill>
        <p:spPr bwMode="auto">
          <a:xfrm flipH="1">
            <a:off x="1796948" y="1278385"/>
            <a:ext cx="1354161" cy="1755492"/>
          </a:xfrm>
          <a:prstGeom prst="rect">
            <a:avLst/>
          </a:prstGeom>
          <a:noFill/>
          <a:ln w="19050">
            <a:solidFill>
              <a:srgbClr val="000099"/>
            </a:solidFill>
          </a:ln>
          <a:extLst>
            <a:ext uri="{909E8E84-426E-40DD-AFC4-6F175D3DCCD1}">
              <a14:hiddenFill xmlns:a14="http://schemas.microsoft.com/office/drawing/2010/main">
                <a:solidFill>
                  <a:srgbClr val="FFFFFF"/>
                </a:solidFill>
              </a14:hiddenFill>
            </a:ext>
          </a:extLst>
        </p:spPr>
      </p:pic>
      <p:pic>
        <p:nvPicPr>
          <p:cNvPr descr="C:\Users\CLIENT39\Desktop\SMITA.jpg" id="2052" name="Picture 4"/>
          <p:cNvPicPr>
            <a:picLocks noChangeArrowheads="1" noChangeAspect="1"/>
          </p:cNvPicPr>
          <p:nvPr/>
        </p:nvPicPr>
        <p:blipFill>
          <a:blip cstate="print" r:embed="rId5">
            <a:extLst>
              <a:ext uri="{28A0092B-C50C-407E-A947-70E740481C1C}">
                <a14:useLocalDpi xmlns:a14="http://schemas.microsoft.com/office/drawing/2010/main" val="0"/>
              </a:ext>
            </a:extLst>
          </a:blip>
          <a:srcRect/>
          <a:stretch>
            <a:fillRect/>
          </a:stretch>
        </p:blipFill>
        <p:spPr bwMode="auto">
          <a:xfrm>
            <a:off x="4543439" y="3971338"/>
            <a:ext cx="1320707" cy="1767584"/>
          </a:xfrm>
          <a:prstGeom prst="rect">
            <a:avLst/>
          </a:prstGeom>
          <a:noFill/>
          <a:ln w="19050">
            <a:solidFill>
              <a:srgbClr val="000099"/>
            </a:solidFill>
          </a:ln>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4469001" y="5780443"/>
            <a:ext cx="2217392" cy="523220"/>
          </a:xfrm>
          <a:prstGeom prst="rect">
            <a:avLst/>
          </a:prstGeom>
          <a:noFill/>
        </p:spPr>
        <p:txBody>
          <a:bodyPr rtlCol="0" wrap="square">
            <a:spAutoFit/>
          </a:bodyPr>
          <a:lstStyle/>
          <a:p>
            <a:r>
              <a:rPr dirty="0" lang="en-US" sz="1400">
                <a:solidFill>
                  <a:srgbClr val="0070C0"/>
                </a:solidFill>
              </a:rPr>
              <a:t>Ms. </a:t>
            </a:r>
            <a:r>
              <a:rPr dirty="0" err="1" lang="en-US" sz="1400">
                <a:solidFill>
                  <a:srgbClr val="0070C0"/>
                </a:solidFill>
              </a:rPr>
              <a:t>Smita</a:t>
            </a:r>
            <a:r>
              <a:rPr dirty="0" lang="en-US" sz="1400">
                <a:solidFill>
                  <a:srgbClr val="0070C0"/>
                </a:solidFill>
              </a:rPr>
              <a:t> </a:t>
            </a:r>
            <a:r>
              <a:rPr dirty="0" err="1" lang="en-US" sz="1400">
                <a:solidFill>
                  <a:srgbClr val="0070C0"/>
                </a:solidFill>
              </a:rPr>
              <a:t>Vairagade</a:t>
            </a:r>
            <a:endParaRPr dirty="0" lang="en-US" sz="1400">
              <a:solidFill>
                <a:srgbClr val="0070C0"/>
              </a:solidFill>
            </a:endParaRPr>
          </a:p>
          <a:p>
            <a:endParaRPr dirty="0" lang="en-US" sz="1400">
              <a:solidFill>
                <a:srgbClr val="0070C0"/>
              </a:solidFill>
            </a:endParaRPr>
          </a:p>
        </p:txBody>
      </p:sp>
      <p:sp>
        <p:nvSpPr>
          <p:cNvPr id="8" name="TextBox 7"/>
          <p:cNvSpPr txBox="1"/>
          <p:nvPr/>
        </p:nvSpPr>
        <p:spPr>
          <a:xfrm>
            <a:off x="7065884" y="3021415"/>
            <a:ext cx="1826596" cy="307777"/>
          </a:xfrm>
          <a:prstGeom prst="rect">
            <a:avLst/>
          </a:prstGeom>
          <a:noFill/>
        </p:spPr>
        <p:txBody>
          <a:bodyPr rtlCol="0" wrap="square">
            <a:spAutoFit/>
          </a:bodyPr>
          <a:lstStyle/>
          <a:p>
            <a:r>
              <a:rPr dirty="0" lang="en-US" sz="1400">
                <a:solidFill>
                  <a:srgbClr val="0070C0"/>
                </a:solidFill>
              </a:rPr>
              <a:t>Ms. </a:t>
            </a:r>
            <a:r>
              <a:rPr dirty="0" err="1" lang="en-US" sz="1400">
                <a:solidFill>
                  <a:srgbClr val="0070C0"/>
                </a:solidFill>
              </a:rPr>
              <a:t>Shilpa</a:t>
            </a:r>
            <a:r>
              <a:rPr dirty="0" lang="en-US" sz="1400">
                <a:solidFill>
                  <a:srgbClr val="0070C0"/>
                </a:solidFill>
              </a:rPr>
              <a:t> </a:t>
            </a:r>
            <a:r>
              <a:rPr dirty="0" err="1" lang="en-US" sz="1400">
                <a:solidFill>
                  <a:srgbClr val="0070C0"/>
                </a:solidFill>
              </a:rPr>
              <a:t>Borundiya</a:t>
            </a:r>
            <a:endParaRPr dirty="0" lang="en-IN" sz="1400">
              <a:solidFill>
                <a:srgbClr val="0070C0"/>
              </a:solidFill>
            </a:endParaRPr>
          </a:p>
        </p:txBody>
      </p:sp>
      <p:sp>
        <p:nvSpPr>
          <p:cNvPr id="10" name="TextBox 9"/>
          <p:cNvSpPr txBox="1"/>
          <p:nvPr/>
        </p:nvSpPr>
        <p:spPr>
          <a:xfrm>
            <a:off x="5490549" y="2995264"/>
            <a:ext cx="1696876" cy="307777"/>
          </a:xfrm>
          <a:prstGeom prst="rect">
            <a:avLst/>
          </a:prstGeom>
          <a:noFill/>
        </p:spPr>
        <p:txBody>
          <a:bodyPr rtlCol="0" wrap="square">
            <a:spAutoFit/>
          </a:bodyPr>
          <a:lstStyle/>
          <a:p>
            <a:r>
              <a:rPr dirty="0" lang="en-US" sz="1400">
                <a:solidFill>
                  <a:srgbClr val="0070C0"/>
                </a:solidFill>
              </a:rPr>
              <a:t>Ms. </a:t>
            </a:r>
            <a:r>
              <a:rPr dirty="0" err="1" lang="en-US" sz="1400">
                <a:solidFill>
                  <a:srgbClr val="0070C0"/>
                </a:solidFill>
              </a:rPr>
              <a:t>Alphia</a:t>
            </a:r>
            <a:r>
              <a:rPr dirty="0" lang="en-US" sz="1400">
                <a:solidFill>
                  <a:srgbClr val="0070C0"/>
                </a:solidFill>
              </a:rPr>
              <a:t> </a:t>
            </a:r>
            <a:r>
              <a:rPr dirty="0" err="1" lang="en-US" sz="1400">
                <a:solidFill>
                  <a:srgbClr val="0070C0"/>
                </a:solidFill>
              </a:rPr>
              <a:t>Aiyub</a:t>
            </a:r>
            <a:endParaRPr dirty="0" lang="en-IN" sz="1400">
              <a:solidFill>
                <a:srgbClr val="0070C0"/>
              </a:solidFill>
            </a:endParaRPr>
          </a:p>
        </p:txBody>
      </p:sp>
      <p:sp>
        <p:nvSpPr>
          <p:cNvPr id="12" name="TextBox 11"/>
          <p:cNvSpPr txBox="1"/>
          <p:nvPr/>
        </p:nvSpPr>
        <p:spPr>
          <a:xfrm>
            <a:off x="1796948" y="3067638"/>
            <a:ext cx="1662532" cy="276999"/>
          </a:xfrm>
          <a:prstGeom prst="rect">
            <a:avLst/>
          </a:prstGeom>
          <a:noFill/>
        </p:spPr>
        <p:txBody>
          <a:bodyPr rtlCol="0" wrap="square">
            <a:spAutoFit/>
          </a:bodyPr>
          <a:lstStyle/>
          <a:p>
            <a:r>
              <a:rPr dirty="0" lang="en-US" sz="1200">
                <a:solidFill>
                  <a:srgbClr val="0070C0"/>
                </a:solidFill>
              </a:rPr>
              <a:t>Ms. </a:t>
            </a:r>
            <a:r>
              <a:rPr dirty="0" err="1" lang="en-US" sz="1200">
                <a:solidFill>
                  <a:srgbClr val="0070C0"/>
                </a:solidFill>
              </a:rPr>
              <a:t>Ashwini</a:t>
            </a:r>
            <a:r>
              <a:rPr dirty="0" lang="en-US" sz="1200">
                <a:solidFill>
                  <a:srgbClr val="0070C0"/>
                </a:solidFill>
              </a:rPr>
              <a:t> </a:t>
            </a:r>
            <a:r>
              <a:rPr dirty="0" err="1" lang="en-US" sz="1200">
                <a:solidFill>
                  <a:srgbClr val="0070C0"/>
                </a:solidFill>
              </a:rPr>
              <a:t>Padoliya</a:t>
            </a:r>
            <a:endParaRPr dirty="0" lang="en-IN" sz="1200" u="sng">
              <a:solidFill>
                <a:srgbClr val="0070C0"/>
              </a:solidFill>
            </a:endParaRPr>
          </a:p>
        </p:txBody>
      </p:sp>
      <p:sp>
        <p:nvSpPr>
          <p:cNvPr id="13" name="TextBox 12"/>
          <p:cNvSpPr txBox="1"/>
          <p:nvPr/>
        </p:nvSpPr>
        <p:spPr>
          <a:xfrm>
            <a:off x="239221" y="3046260"/>
            <a:ext cx="1614372" cy="307777"/>
          </a:xfrm>
          <a:prstGeom prst="rect">
            <a:avLst/>
          </a:prstGeom>
          <a:noFill/>
        </p:spPr>
        <p:txBody>
          <a:bodyPr rtlCol="0" wrap="square">
            <a:spAutoFit/>
          </a:bodyPr>
          <a:lstStyle/>
          <a:p>
            <a:r>
              <a:rPr dirty="0" lang="en-US" sz="1400">
                <a:solidFill>
                  <a:srgbClr val="0070C0"/>
                </a:solidFill>
              </a:rPr>
              <a:t>Ms. </a:t>
            </a:r>
            <a:r>
              <a:rPr dirty="0" err="1" lang="en-US" sz="1400">
                <a:solidFill>
                  <a:srgbClr val="0070C0"/>
                </a:solidFill>
              </a:rPr>
              <a:t>Arpita</a:t>
            </a:r>
            <a:r>
              <a:rPr dirty="0" lang="en-US" sz="1400">
                <a:solidFill>
                  <a:srgbClr val="0070C0"/>
                </a:solidFill>
              </a:rPr>
              <a:t> </a:t>
            </a:r>
            <a:r>
              <a:rPr dirty="0" err="1" lang="en-US" sz="1400">
                <a:solidFill>
                  <a:srgbClr val="0070C0"/>
                </a:solidFill>
              </a:rPr>
              <a:t>Munje</a:t>
            </a:r>
            <a:endParaRPr dirty="0" lang="en-IN" sz="1400">
              <a:solidFill>
                <a:srgbClr val="0070C0"/>
              </a:solidFill>
            </a:endParaRPr>
          </a:p>
        </p:txBody>
      </p:sp>
      <p:sp>
        <p:nvSpPr>
          <p:cNvPr id="15" name="Title 2"/>
          <p:cNvSpPr txBox="1"/>
          <p:nvPr/>
        </p:nvSpPr>
        <p:spPr>
          <a:xfrm>
            <a:off x="0" y="236128"/>
            <a:ext cx="2079310" cy="733758"/>
          </a:xfrm>
          <a:prstGeom prst="rect">
            <a:avLst/>
          </a:prstGeom>
        </p:spPr>
        <p:style>
          <a:lnRef idx="1">
            <a:schemeClr val="accent3"/>
          </a:lnRef>
          <a:fillRef idx="2">
            <a:schemeClr val="accent3"/>
          </a:fillRef>
          <a:effectRef idx="1">
            <a:schemeClr val="accent3"/>
          </a:effectRef>
          <a:fontRef idx="minor">
            <a:schemeClr val="dk1"/>
          </a:fontRef>
        </p:style>
        <p:txBody>
          <a:bodyPr>
            <a:noAutofit/>
          </a:bodyPr>
          <a:lstStyle>
            <a:lvl1pPr algn="l" eaLnBrk="1" hangingPunct="1" latinLnBrk="0" rtl="0">
              <a:spcBef>
                <a:spcPct val="0"/>
              </a:spcBef>
              <a:buNone/>
              <a:defRPr b="0" kern="1200" kumimoji="0" sz="5000">
                <a:ln>
                  <a:noFill/>
                </a:ln>
                <a:solidFill>
                  <a:schemeClr val="tx2"/>
                </a:solidFill>
                <a:effectLst/>
                <a:latin typeface="+mj-lt"/>
                <a:ea typeface="+mj-ea"/>
                <a:cs typeface="+mj-cs"/>
              </a:defRPr>
            </a:lvl1pPr>
          </a:lstStyle>
          <a:p>
            <a:pPr algn="ctr"/>
            <a:r>
              <a:rPr b="1" dirty="0" lang="en-IN" sz="2100">
                <a:solidFill>
                  <a:schemeClr val="accent5">
                    <a:lumMod val="75000"/>
                  </a:schemeClr>
                </a:solidFill>
                <a:latin charset="0" panose="02020603050405020304" pitchFamily="18" typeface="Times New Roman"/>
                <a:cs charset="0" panose="02020603050405020304" pitchFamily="18" typeface="Times New Roman"/>
              </a:rPr>
              <a:t>OUR Grade Educators</a:t>
            </a:r>
            <a:br>
              <a:rPr b="1" dirty="0" lang="en-IN" sz="2100">
                <a:solidFill>
                  <a:schemeClr val="accent5">
                    <a:lumMod val="75000"/>
                  </a:schemeClr>
                </a:solidFill>
                <a:latin charset="0" panose="02020603050405020304" pitchFamily="18" typeface="Times New Roman"/>
                <a:cs charset="0" panose="02020603050405020304" pitchFamily="18" typeface="Times New Roman"/>
              </a:rPr>
            </a:br>
            <a:r>
              <a:rPr b="1" dirty="0" lang="en-IN" sz="2100">
                <a:solidFill>
                  <a:schemeClr val="accent5">
                    <a:lumMod val="75000"/>
                  </a:schemeClr>
                </a:solidFill>
                <a:latin charset="0" panose="02020603050405020304" pitchFamily="18" typeface="Times New Roman"/>
                <a:cs charset="0" panose="02020603050405020304" pitchFamily="18" typeface="Times New Roman"/>
              </a:rPr>
              <a:t/>
            </a:r>
            <a:br>
              <a:rPr b="1" dirty="0" lang="en-IN" sz="2100">
                <a:solidFill>
                  <a:schemeClr val="accent5">
                    <a:lumMod val="75000"/>
                  </a:schemeClr>
                </a:solidFill>
                <a:latin charset="0" panose="02020603050405020304" pitchFamily="18" typeface="Times New Roman"/>
                <a:cs charset="0" panose="02020603050405020304" pitchFamily="18" typeface="Times New Roman"/>
              </a:rPr>
            </a:br>
            <a:r>
              <a:rPr b="1" dirty="0" lang="en-IN" sz="2100">
                <a:solidFill>
                  <a:srgbClr val="000099"/>
                </a:solidFill>
                <a:latin charset="0" panose="02020603050405020304" pitchFamily="18" typeface="Times New Roman"/>
                <a:cs charset="0" panose="02020603050405020304" pitchFamily="18" typeface="Times New Roman"/>
              </a:rPr>
              <a:t/>
            </a:r>
            <a:br>
              <a:rPr b="1" dirty="0" lang="en-IN" sz="2100">
                <a:solidFill>
                  <a:srgbClr val="000099"/>
                </a:solidFill>
                <a:latin charset="0" panose="02020603050405020304" pitchFamily="18" typeface="Times New Roman"/>
                <a:cs charset="0" panose="02020603050405020304" pitchFamily="18" typeface="Times New Roman"/>
              </a:rPr>
            </a:br>
            <a:endParaRPr b="1" dirty="0" lang="en-US" sz="2100">
              <a:solidFill>
                <a:schemeClr val="accent5">
                  <a:lumMod val="50000"/>
                </a:schemeClr>
              </a:solidFill>
              <a:latin charset="0" panose="02020603050405020304" pitchFamily="18" typeface="Times New Roman"/>
              <a:cs charset="0" panose="02020603050405020304" pitchFamily="18" typeface="Times New Roman"/>
            </a:endParaRPr>
          </a:p>
        </p:txBody>
      </p:sp>
      <p:sp>
        <p:nvSpPr>
          <p:cNvPr id="16" name="TextBox 15"/>
          <p:cNvSpPr txBox="1"/>
          <p:nvPr/>
        </p:nvSpPr>
        <p:spPr>
          <a:xfrm>
            <a:off x="2473719" y="5780443"/>
            <a:ext cx="1995282" cy="523220"/>
          </a:xfrm>
          <a:prstGeom prst="rect">
            <a:avLst/>
          </a:prstGeom>
          <a:noFill/>
        </p:spPr>
        <p:txBody>
          <a:bodyPr rtlCol="0" wrap="square">
            <a:spAutoFit/>
          </a:bodyPr>
          <a:lstStyle/>
          <a:p>
            <a:r>
              <a:rPr dirty="0" lang="en-US" sz="1400">
                <a:solidFill>
                  <a:srgbClr val="0070C0"/>
                </a:solidFill>
              </a:rPr>
              <a:t>Ms. </a:t>
            </a:r>
            <a:r>
              <a:rPr dirty="0" err="1" lang="en-US" sz="1400">
                <a:solidFill>
                  <a:srgbClr val="0070C0"/>
                </a:solidFill>
              </a:rPr>
              <a:t>Renuka</a:t>
            </a:r>
            <a:r>
              <a:rPr dirty="0" lang="en-US" sz="1400">
                <a:solidFill>
                  <a:srgbClr val="0070C0"/>
                </a:solidFill>
              </a:rPr>
              <a:t> </a:t>
            </a:r>
            <a:r>
              <a:rPr dirty="0" err="1" lang="en-US" sz="1400">
                <a:solidFill>
                  <a:srgbClr val="0070C0"/>
                </a:solidFill>
              </a:rPr>
              <a:t>Deshmukh</a:t>
            </a:r>
            <a:endParaRPr dirty="0" lang="en-US" sz="1400">
              <a:solidFill>
                <a:srgbClr val="0070C0"/>
              </a:solidFill>
            </a:endParaRPr>
          </a:p>
          <a:p>
            <a:endParaRPr dirty="0" lang="en-US" sz="1400">
              <a:solidFill>
                <a:srgbClr val="0070C0"/>
              </a:solidFill>
            </a:endParaRPr>
          </a:p>
        </p:txBody>
      </p:sp>
      <p:pic>
        <p:nvPicPr>
          <p:cNvPr id="17" name="Content Placeholder 6">
            <a:extLst>
              <a:ext uri="{FF2B5EF4-FFF2-40B4-BE49-F238E27FC236}">
                <a16:creationId xmlns:a16="http://schemas.microsoft.com/office/drawing/2014/main" id="{0A952521-BC8E-A697-5D38-5C9910989C27}"/>
              </a:ext>
            </a:extLst>
          </p:cNvPr>
          <p:cNvPicPr>
            <a:picLocks noChangeAspect="1"/>
          </p:cNvPicPr>
          <p:nvPr/>
        </p:nvPicPr>
        <p:blipFill>
          <a:blip cstate="print" r:embed="rId6"/>
          <a:stretch>
            <a:fillRect/>
          </a:stretch>
        </p:blipFill>
        <p:spPr>
          <a:xfrm>
            <a:off x="2890408" y="3971338"/>
            <a:ext cx="1333686" cy="1765661"/>
          </a:xfrm>
          <a:prstGeom prst="rect">
            <a:avLst/>
          </a:prstGeom>
          <a:ln w="19050">
            <a:solidFill>
              <a:srgbClr val="000099"/>
            </a:solidFill>
          </a:ln>
        </p:spPr>
      </p:pic>
      <p:sp>
        <p:nvSpPr>
          <p:cNvPr id="3" name="Slide Number Placeholder 2"/>
          <p:cNvSpPr>
            <a:spLocks noGrp="1"/>
          </p:cNvSpPr>
          <p:nvPr>
            <p:ph idx="12" sz="quarter" type="sldNum"/>
          </p:nvPr>
        </p:nvSpPr>
        <p:spPr/>
        <p:txBody>
          <a:bodyPr/>
          <a:lstStyle/>
          <a:p>
            <a:fld id="{62717196-B844-4648-AC1D-BF6D2EAB5669}" type="slidenum">
              <a:rPr lang="en-US" smtClean="0"/>
              <a:pPr/>
              <a:t>20</a:t>
            </a:fld>
            <a:endParaRPr lang="en-US"/>
          </a:p>
        </p:txBody>
      </p:sp>
      <p:pic>
        <p:nvPicPr>
          <p:cNvPr id="4" name="Picture 3"/>
          <p:cNvPicPr>
            <a:picLocks noChangeAspect="1"/>
          </p:cNvPicPr>
          <p:nvPr/>
        </p:nvPicPr>
        <p:blipFill rotWithShape="1">
          <a:blip r:embed="rId7"/>
          <a:srcRect l="48" r="37"/>
          <a:stretch/>
        </p:blipFill>
        <p:spPr>
          <a:xfrm>
            <a:off x="5705073" y="1244022"/>
            <a:ext cx="1148025" cy="1728663"/>
          </a:xfrm>
          <a:prstGeom prst="rect">
            <a:avLst/>
          </a:prstGeom>
          <a:ln w="19050">
            <a:solidFill>
              <a:srgbClr val="000099"/>
            </a:solidFill>
          </a:ln>
        </p:spPr>
      </p:pic>
      <p:sp>
        <p:nvSpPr>
          <p:cNvPr id="7" name="Rectangle 6"/>
          <p:cNvSpPr/>
          <p:nvPr/>
        </p:nvSpPr>
        <p:spPr>
          <a:xfrm>
            <a:off x="558249" y="3319254"/>
            <a:ext cx="2477398" cy="234945"/>
          </a:xfrm>
          <a:prstGeom prst="rect">
            <a:avLst/>
          </a:prstGeom>
        </p:spPr>
        <p:style>
          <a:lnRef idx="2">
            <a:schemeClr val="accent2"/>
          </a:lnRef>
          <a:fillRef idx="1">
            <a:schemeClr val="lt1"/>
          </a:fillRef>
          <a:effectRef idx="0">
            <a:schemeClr val="accent2"/>
          </a:effectRef>
          <a:fontRef idx="minor">
            <a:schemeClr val="dk1"/>
          </a:fontRef>
        </p:style>
        <p:txBody>
          <a:bodyPr anchor="ctr" rtlCol="0"/>
          <a:lstStyle/>
          <a:p>
            <a:pPr algn="ctr"/>
            <a:r>
              <a:rPr dirty="0" lang="en-US" sz="1400"/>
              <a:t>Junior KG A</a:t>
            </a:r>
            <a:endParaRPr dirty="0" lang="en-IN" sz="1400"/>
          </a:p>
        </p:txBody>
      </p:sp>
      <p:sp>
        <p:nvSpPr>
          <p:cNvPr id="18" name="Rectangle 17"/>
          <p:cNvSpPr/>
          <p:nvPr/>
        </p:nvSpPr>
        <p:spPr>
          <a:xfrm>
            <a:off x="3151109" y="6146299"/>
            <a:ext cx="2477398" cy="234945"/>
          </a:xfrm>
          <a:prstGeom prst="rect">
            <a:avLst/>
          </a:prstGeom>
        </p:spPr>
        <p:style>
          <a:lnRef idx="2">
            <a:schemeClr val="accent2"/>
          </a:lnRef>
          <a:fillRef idx="1">
            <a:schemeClr val="lt1"/>
          </a:fillRef>
          <a:effectRef idx="0">
            <a:schemeClr val="accent2"/>
          </a:effectRef>
          <a:fontRef idx="minor">
            <a:schemeClr val="dk1"/>
          </a:fontRef>
        </p:style>
        <p:txBody>
          <a:bodyPr anchor="ctr" rtlCol="0"/>
          <a:lstStyle/>
          <a:p>
            <a:pPr algn="ctr"/>
            <a:r>
              <a:rPr dirty="0" lang="en-US" sz="1400"/>
              <a:t>Junior KG C</a:t>
            </a:r>
            <a:endParaRPr dirty="0" lang="en-IN" sz="1400"/>
          </a:p>
        </p:txBody>
      </p:sp>
      <p:sp>
        <p:nvSpPr>
          <p:cNvPr id="19" name="Rectangle 18"/>
          <p:cNvSpPr/>
          <p:nvPr/>
        </p:nvSpPr>
        <p:spPr>
          <a:xfrm>
            <a:off x="5938118" y="3303041"/>
            <a:ext cx="2477398" cy="234945"/>
          </a:xfrm>
          <a:prstGeom prst="rect">
            <a:avLst/>
          </a:prstGeom>
        </p:spPr>
        <p:style>
          <a:lnRef idx="2">
            <a:schemeClr val="accent2"/>
          </a:lnRef>
          <a:fillRef idx="1">
            <a:schemeClr val="lt1"/>
          </a:fillRef>
          <a:effectRef idx="0">
            <a:schemeClr val="accent2"/>
          </a:effectRef>
          <a:fontRef idx="minor">
            <a:schemeClr val="dk1"/>
          </a:fontRef>
        </p:style>
        <p:txBody>
          <a:bodyPr anchor="ctr" rtlCol="0"/>
          <a:lstStyle/>
          <a:p>
            <a:pPr algn="ctr"/>
            <a:r>
              <a:rPr dirty="0" lang="en-US" sz="1400"/>
              <a:t>Junior KG B</a:t>
            </a:r>
            <a:endParaRPr dirty="0" lang="en-IN" sz="1400"/>
          </a:p>
        </p:txBody>
      </p:sp>
    </p:spTree>
    <p:extLst>
      <p:ext uri="{BB962C8B-B14F-4D97-AF65-F5344CB8AC3E}">
        <p14:creationId xmlns:p14="http://schemas.microsoft.com/office/powerpoint/2010/main" val="205078659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advClick="0" p14:dur="2000" spd="slow">
        <p15:prstTrans prst="drape"/>
      </p:transition>
    </mc:Choice>
    <mc:Fallback xmlns="">
      <p:transition advClick="0" spd="slow">
        <p:fade/>
      </p:transition>
    </mc:Fallback>
  </mc:AlternateContent>
</p:sld>
</file>

<file path=ppt/slides/slide21.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pic>
        <p:nvPicPr>
          <p:cNvPr id="6" name="Content Placeholder 5"/>
          <p:cNvPicPr>
            <a:picLocks noChangeAspect="1" noGrp="1"/>
          </p:cNvPicPr>
          <p:nvPr>
            <p:ph idx="1"/>
          </p:nvPr>
        </p:nvPicPr>
        <p:blipFill>
          <a:blip cstate="print" r:embed="rId2">
            <a:extLst>
              <a:ext uri="{28A0092B-C50C-407E-A947-70E740481C1C}">
                <a14:useLocalDpi xmlns:a14="http://schemas.microsoft.com/office/drawing/2010/main" val="0"/>
              </a:ext>
            </a:extLst>
          </a:blip>
          <a:stretch>
            <a:fillRect/>
          </a:stretch>
        </p:blipFill>
        <p:spPr>
          <a:xfrm>
            <a:off x="5990933" y="1177354"/>
            <a:ext cx="1351661" cy="1698813"/>
          </a:xfrm>
          <a:prstGeom prst="rect">
            <a:avLst/>
          </a:prstGeom>
          <a:noFill/>
          <a:ln w="19050">
            <a:solidFill>
              <a:srgbClr val="000099"/>
            </a:solidFill>
          </a:ln>
        </p:spPr>
      </p:pic>
      <p:sp>
        <p:nvSpPr>
          <p:cNvPr id="5" name="Title 4"/>
          <p:cNvSpPr>
            <a:spLocks noGrp="1"/>
          </p:cNvSpPr>
          <p:nvPr>
            <p:ph type="title"/>
          </p:nvPr>
        </p:nvSpPr>
        <p:spPr>
          <a:xfrm>
            <a:off x="2533254" y="411549"/>
            <a:ext cx="4878907" cy="404960"/>
          </a:xfrm>
        </p:spPr>
        <p:txBody>
          <a:bodyPr>
            <a:noAutofit/>
          </a:bodyPr>
          <a:lstStyle/>
          <a:p>
            <a:r>
              <a:rPr b="1" dirty="0" lang="en-US" sz="2000">
                <a:solidFill>
                  <a:schemeClr val="accent5">
                    <a:lumMod val="75000"/>
                  </a:schemeClr>
                </a:solidFill>
                <a:latin charset="0" panose="02020603050405020304" pitchFamily="18" typeface="Times New Roman"/>
                <a:cs charset="0" panose="02020603050405020304" pitchFamily="18" typeface="Times New Roman"/>
              </a:rPr>
              <a:t>SENIOR KG GRADE EDUCATORS</a:t>
            </a:r>
            <a:endParaRPr b="1" dirty="0" lang="en-IN" sz="2000">
              <a:solidFill>
                <a:schemeClr val="accent5">
                  <a:lumMod val="75000"/>
                </a:schemeClr>
              </a:solidFill>
              <a:latin charset="0" panose="02020603050405020304" pitchFamily="18" typeface="Times New Roman"/>
              <a:cs charset="0" panose="02020603050405020304" pitchFamily="18" typeface="Times New Roman"/>
            </a:endParaRPr>
          </a:p>
        </p:txBody>
      </p:sp>
      <p:pic>
        <p:nvPicPr>
          <p:cNvPr descr="C:\Users\CLIENT39\Desktop\VAISHALI.jpg" id="1026" name="Picture 2"/>
          <p:cNvPicPr>
            <a:picLocks noChangeArrowheads="1" noChangeAspect="1"/>
          </p:cNvPicPr>
          <p:nvPr/>
        </p:nvPicPr>
        <p:blipFill>
          <a:blip cstate="print" r:embed="rId3">
            <a:extLst>
              <a:ext uri="{28A0092B-C50C-407E-A947-70E740481C1C}">
                <a14:useLocalDpi xmlns:a14="http://schemas.microsoft.com/office/drawing/2010/main" val="0"/>
              </a:ext>
            </a:extLst>
          </a:blip>
          <a:srcRect/>
          <a:stretch>
            <a:fillRect/>
          </a:stretch>
        </p:blipFill>
        <p:spPr bwMode="auto">
          <a:xfrm>
            <a:off x="5750768" y="3932449"/>
            <a:ext cx="1517303" cy="1865657"/>
          </a:xfrm>
          <a:prstGeom prst="rect">
            <a:avLst/>
          </a:prstGeom>
          <a:noFill/>
          <a:ln w="19050">
            <a:solidFill>
              <a:srgbClr val="000099"/>
            </a:solidFill>
          </a:ln>
          <a:extLst>
            <a:ext uri="{909E8E84-426E-40DD-AFC4-6F175D3DCCD1}">
              <a14:hiddenFill xmlns:a14="http://schemas.microsoft.com/office/drawing/2010/main">
                <a:solidFill>
                  <a:srgbClr val="FFFFFF"/>
                </a:solidFill>
              </a14:hiddenFill>
            </a:ext>
          </a:extLst>
        </p:spPr>
      </p:pic>
      <p:pic>
        <p:nvPicPr>
          <p:cNvPr descr="C:\Users\CLIENT39\Desktop\SAMIKSHA.jpg" id="1028" name="Picture 4"/>
          <p:cNvPicPr>
            <a:picLocks noChangeArrowheads="1" noChangeAspect="1"/>
          </p:cNvPicPr>
          <p:nvPr/>
        </p:nvPicPr>
        <p:blipFill>
          <a:blip cstate="print" r:embed="rId4">
            <a:extLst>
              <a:ext uri="{28A0092B-C50C-407E-A947-70E740481C1C}">
                <a14:useLocalDpi xmlns:a14="http://schemas.microsoft.com/office/drawing/2010/main" val="0"/>
              </a:ext>
            </a:extLst>
          </a:blip>
          <a:srcRect/>
          <a:stretch>
            <a:fillRect/>
          </a:stretch>
        </p:blipFill>
        <p:spPr bwMode="auto">
          <a:xfrm>
            <a:off x="2104133" y="1124740"/>
            <a:ext cx="1349810" cy="1716756"/>
          </a:xfrm>
          <a:prstGeom prst="rect">
            <a:avLst/>
          </a:prstGeom>
          <a:noFill/>
          <a:ln w="19050">
            <a:solidFill>
              <a:srgbClr val="000099"/>
            </a:solidFill>
          </a:ln>
          <a:extLst>
            <a:ext uri="{909E8E84-426E-40DD-AFC4-6F175D3DCCD1}">
              <a14:hiddenFill xmlns:a14="http://schemas.microsoft.com/office/drawing/2010/main">
                <a:solidFill>
                  <a:srgbClr val="FFFFFF"/>
                </a:solidFill>
              </a14:hiddenFill>
            </a:ext>
          </a:extLst>
        </p:spPr>
      </p:pic>
      <p:pic>
        <p:nvPicPr>
          <p:cNvPr descr="C:\Users\CLIENT39\Desktop\SHIPRA.jpg" id="1032" name="Picture 8"/>
          <p:cNvPicPr>
            <a:picLocks noChangeArrowheads="1"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329050" y="1121848"/>
            <a:ext cx="1544190" cy="1754319"/>
          </a:xfrm>
          <a:prstGeom prst="rect">
            <a:avLst/>
          </a:prstGeom>
          <a:noFill/>
          <a:ln w="19050">
            <a:solidFill>
              <a:srgbClr val="000099"/>
            </a:solidFill>
          </a:ln>
          <a:extLst>
            <a:ext uri="{909E8E84-426E-40DD-AFC4-6F175D3DCCD1}">
              <a14:hiddenFill xmlns:a14="http://schemas.microsoft.com/office/drawing/2010/main">
                <a:solidFill>
                  <a:srgbClr val="FFFFFF"/>
                </a:solidFill>
              </a14:hiddenFill>
            </a:ext>
          </a:extLst>
        </p:spPr>
      </p:pic>
      <p:pic>
        <p:nvPicPr>
          <p:cNvPr descr="C:\Users\CLIENT39\Desktop\SHIVANI.jpg" id="1034" name="Picture 10"/>
          <p:cNvPicPr>
            <a:picLocks noChangeArrowheads="1"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7663038" y="1167230"/>
            <a:ext cx="1302542" cy="1736723"/>
          </a:xfrm>
          <a:prstGeom prst="rect">
            <a:avLst/>
          </a:prstGeom>
          <a:noFill/>
          <a:ln w="19050">
            <a:solidFill>
              <a:srgbClr val="000099"/>
            </a:solidFill>
          </a:ln>
          <a:extLst>
            <a:ext uri="{909E8E84-426E-40DD-AFC4-6F175D3DCCD1}">
              <a14:hiddenFill xmlns:a14="http://schemas.microsoft.com/office/drawing/2010/main">
                <a:solidFill>
                  <a:srgbClr val="FFFFFF"/>
                </a:solidFill>
              </a14:hiddenFill>
            </a:ext>
          </a:extLst>
        </p:spPr>
      </p:pic>
      <p:pic>
        <p:nvPicPr>
          <p:cNvPr descr="C:\Users\CLIENT39\Desktop\SAACHI.jpg" id="1036" name="Picture 12"/>
          <p:cNvPicPr>
            <a:picLocks noChangeArrowheads="1" noChangeAspect="1"/>
          </p:cNvPicPr>
          <p:nvPr/>
        </p:nvPicPr>
        <p:blipFill>
          <a:blip cstate="print" r:embed="rId7">
            <a:extLst>
              <a:ext uri="{28A0092B-C50C-407E-A947-70E740481C1C}">
                <a14:useLocalDpi xmlns:a14="http://schemas.microsoft.com/office/drawing/2010/main" val="0"/>
              </a:ext>
            </a:extLst>
          </a:blip>
          <a:srcRect/>
          <a:stretch>
            <a:fillRect/>
          </a:stretch>
        </p:blipFill>
        <p:spPr bwMode="auto">
          <a:xfrm>
            <a:off x="287734" y="4137952"/>
            <a:ext cx="1504837" cy="1660617"/>
          </a:xfrm>
          <a:prstGeom prst="rect">
            <a:avLst/>
          </a:prstGeom>
          <a:noFill/>
          <a:ln w="19050">
            <a:solidFill>
              <a:srgbClr val="000099"/>
            </a:solidFill>
          </a:ln>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205706" y="2903954"/>
            <a:ext cx="2184835" cy="307777"/>
          </a:xfrm>
          <a:prstGeom prst="rect">
            <a:avLst/>
          </a:prstGeom>
          <a:noFill/>
        </p:spPr>
        <p:txBody>
          <a:bodyPr rtlCol="0" wrap="square">
            <a:spAutoFit/>
          </a:bodyPr>
          <a:lstStyle/>
          <a:p>
            <a:r>
              <a:rPr b="1" dirty="0" lang="en-US" sz="1400">
                <a:solidFill>
                  <a:srgbClr val="0070C0"/>
                </a:solidFill>
                <a:latin charset="0" panose="02020603050405020304" pitchFamily="18" typeface="Times New Roman"/>
                <a:cs charset="0" panose="02020603050405020304" pitchFamily="18" typeface="Times New Roman"/>
              </a:rPr>
              <a:t>Ms. </a:t>
            </a:r>
            <a:r>
              <a:rPr b="1" dirty="0" err="1" lang="en-US" sz="1400">
                <a:solidFill>
                  <a:srgbClr val="0070C0"/>
                </a:solidFill>
                <a:latin charset="0" panose="02020603050405020304" pitchFamily="18" typeface="Times New Roman"/>
                <a:cs charset="0" panose="02020603050405020304" pitchFamily="18" typeface="Times New Roman"/>
              </a:rPr>
              <a:t>Shipra</a:t>
            </a:r>
            <a:r>
              <a:rPr b="1" dirty="0" lang="en-US" sz="1400">
                <a:solidFill>
                  <a:srgbClr val="0070C0"/>
                </a:solidFill>
                <a:latin charset="0" panose="02020603050405020304" pitchFamily="18" typeface="Times New Roman"/>
                <a:cs charset="0" panose="02020603050405020304" pitchFamily="18" typeface="Times New Roman"/>
              </a:rPr>
              <a:t> Chatterjee</a:t>
            </a:r>
            <a:endParaRPr b="1" dirty="0" lang="en-IN" sz="1400">
              <a:solidFill>
                <a:srgbClr val="0070C0"/>
              </a:solidFill>
              <a:latin charset="0" panose="02020603050405020304" pitchFamily="18" typeface="Times New Roman"/>
              <a:cs charset="0" panose="02020603050405020304" pitchFamily="18" typeface="Times New Roman"/>
            </a:endParaRPr>
          </a:p>
        </p:txBody>
      </p:sp>
      <p:sp>
        <p:nvSpPr>
          <p:cNvPr id="7" name="TextBox 6"/>
          <p:cNvSpPr txBox="1"/>
          <p:nvPr/>
        </p:nvSpPr>
        <p:spPr>
          <a:xfrm>
            <a:off x="5563516" y="5903701"/>
            <a:ext cx="2068594" cy="307777"/>
          </a:xfrm>
          <a:prstGeom prst="rect">
            <a:avLst/>
          </a:prstGeom>
          <a:noFill/>
        </p:spPr>
        <p:txBody>
          <a:bodyPr rtlCol="0" wrap="square">
            <a:spAutoFit/>
          </a:bodyPr>
          <a:lstStyle/>
          <a:p>
            <a:r>
              <a:rPr b="1" dirty="0" lang="en-US" sz="1400">
                <a:solidFill>
                  <a:srgbClr val="0070C0"/>
                </a:solidFill>
                <a:latin charset="0" panose="02020603050405020304" pitchFamily="18" typeface="Times New Roman"/>
                <a:cs charset="0" panose="02020603050405020304" pitchFamily="18" typeface="Times New Roman"/>
              </a:rPr>
              <a:t>Ms. </a:t>
            </a:r>
            <a:r>
              <a:rPr b="1" dirty="0" err="1" lang="en-US" sz="1400">
                <a:solidFill>
                  <a:srgbClr val="0070C0"/>
                </a:solidFill>
                <a:latin charset="0" panose="02020603050405020304" pitchFamily="18" typeface="Times New Roman"/>
                <a:cs charset="0" panose="02020603050405020304" pitchFamily="18" typeface="Times New Roman"/>
              </a:rPr>
              <a:t>Vaishali</a:t>
            </a:r>
            <a:r>
              <a:rPr b="1" dirty="0" lang="en-US" sz="1400">
                <a:solidFill>
                  <a:srgbClr val="0070C0"/>
                </a:solidFill>
              </a:rPr>
              <a:t> </a:t>
            </a:r>
            <a:r>
              <a:rPr b="1" dirty="0" err="1" lang="en-US" sz="1400">
                <a:solidFill>
                  <a:srgbClr val="0070C0"/>
                </a:solidFill>
                <a:latin charset="0" panose="02020603050405020304" pitchFamily="18" typeface="Times New Roman"/>
                <a:cs charset="0" panose="02020603050405020304" pitchFamily="18" typeface="Times New Roman"/>
              </a:rPr>
              <a:t>Bhagat</a:t>
            </a:r>
            <a:endParaRPr b="1" dirty="0" lang="en-IN" sz="1400">
              <a:solidFill>
                <a:srgbClr val="0070C0"/>
              </a:solidFill>
              <a:latin charset="0" panose="02020603050405020304" pitchFamily="18" typeface="Times New Roman"/>
              <a:cs charset="0" panose="02020603050405020304" pitchFamily="18" typeface="Times New Roman"/>
            </a:endParaRPr>
          </a:p>
        </p:txBody>
      </p:sp>
      <p:sp>
        <p:nvSpPr>
          <p:cNvPr id="10" name="TextBox 9"/>
          <p:cNvSpPr txBox="1"/>
          <p:nvPr/>
        </p:nvSpPr>
        <p:spPr>
          <a:xfrm>
            <a:off x="2055426" y="2903953"/>
            <a:ext cx="2213268" cy="307777"/>
          </a:xfrm>
          <a:prstGeom prst="rect">
            <a:avLst/>
          </a:prstGeom>
          <a:noFill/>
        </p:spPr>
        <p:txBody>
          <a:bodyPr rtlCol="0" wrap="square">
            <a:spAutoFit/>
          </a:bodyPr>
          <a:lstStyle/>
          <a:p>
            <a:r>
              <a:rPr b="1" dirty="0" lang="en-US" sz="1400">
                <a:solidFill>
                  <a:srgbClr val="0070C0"/>
                </a:solidFill>
                <a:latin charset="0" panose="02020603050405020304" pitchFamily="18" typeface="Times New Roman"/>
                <a:cs charset="0" panose="02020603050405020304" pitchFamily="18" typeface="Times New Roman"/>
              </a:rPr>
              <a:t>Ms. </a:t>
            </a:r>
            <a:r>
              <a:rPr b="1" dirty="0" err="1" lang="en-US" sz="1400">
                <a:solidFill>
                  <a:srgbClr val="0070C0"/>
                </a:solidFill>
                <a:latin charset="0" panose="02020603050405020304" pitchFamily="18" typeface="Times New Roman"/>
                <a:cs charset="0" panose="02020603050405020304" pitchFamily="18" typeface="Times New Roman"/>
              </a:rPr>
              <a:t>Samiksha</a:t>
            </a:r>
            <a:r>
              <a:rPr b="1" dirty="0" lang="en-US" sz="1400">
                <a:solidFill>
                  <a:srgbClr val="0070C0"/>
                </a:solidFill>
                <a:latin charset="0" panose="02020603050405020304" pitchFamily="18" typeface="Times New Roman"/>
                <a:cs charset="0" panose="02020603050405020304" pitchFamily="18" typeface="Times New Roman"/>
              </a:rPr>
              <a:t> </a:t>
            </a:r>
            <a:r>
              <a:rPr b="1" dirty="0" err="1" lang="en-US" sz="1400">
                <a:solidFill>
                  <a:srgbClr val="0070C0"/>
                </a:solidFill>
                <a:latin charset="0" panose="02020603050405020304" pitchFamily="18" typeface="Times New Roman"/>
                <a:cs charset="0" panose="02020603050405020304" pitchFamily="18" typeface="Times New Roman"/>
              </a:rPr>
              <a:t>Gawai</a:t>
            </a:r>
            <a:endParaRPr b="1" dirty="0" lang="en-US" sz="1400">
              <a:solidFill>
                <a:srgbClr val="0070C0"/>
              </a:solidFill>
              <a:latin charset="0" panose="02020603050405020304" pitchFamily="18" typeface="Times New Roman"/>
              <a:cs charset="0" panose="02020603050405020304" pitchFamily="18" typeface="Times New Roman"/>
            </a:endParaRPr>
          </a:p>
        </p:txBody>
      </p:sp>
      <p:sp>
        <p:nvSpPr>
          <p:cNvPr id="11" name="TextBox 10"/>
          <p:cNvSpPr txBox="1"/>
          <p:nvPr/>
        </p:nvSpPr>
        <p:spPr>
          <a:xfrm>
            <a:off x="5808000" y="2948962"/>
            <a:ext cx="1617416" cy="307777"/>
          </a:xfrm>
          <a:prstGeom prst="rect">
            <a:avLst/>
          </a:prstGeom>
          <a:noFill/>
        </p:spPr>
        <p:txBody>
          <a:bodyPr rtlCol="0" wrap="square">
            <a:spAutoFit/>
          </a:bodyPr>
          <a:lstStyle/>
          <a:p>
            <a:r>
              <a:rPr b="1" dirty="0" lang="en-US" sz="1400">
                <a:solidFill>
                  <a:srgbClr val="0070C0"/>
                </a:solidFill>
                <a:latin charset="0" panose="02020603050405020304" pitchFamily="18" typeface="Times New Roman"/>
                <a:cs charset="0" panose="02020603050405020304" pitchFamily="18" typeface="Times New Roman"/>
              </a:rPr>
              <a:t>Ms. </a:t>
            </a:r>
            <a:r>
              <a:rPr b="1" dirty="0" err="1" lang="en-US" sz="1400">
                <a:solidFill>
                  <a:srgbClr val="0070C0"/>
                </a:solidFill>
                <a:latin charset="0" panose="02020603050405020304" pitchFamily="18" typeface="Times New Roman"/>
                <a:cs charset="0" panose="02020603050405020304" pitchFamily="18" typeface="Times New Roman"/>
              </a:rPr>
              <a:t>Priti</a:t>
            </a:r>
            <a:r>
              <a:rPr b="1" dirty="0" lang="en-US" sz="1400">
                <a:solidFill>
                  <a:srgbClr val="0070C0"/>
                </a:solidFill>
                <a:latin charset="0" panose="02020603050405020304" pitchFamily="18" typeface="Times New Roman"/>
                <a:cs charset="0" panose="02020603050405020304" pitchFamily="18" typeface="Times New Roman"/>
              </a:rPr>
              <a:t> </a:t>
            </a:r>
            <a:r>
              <a:rPr b="1" dirty="0" err="1" lang="en-US" sz="1400">
                <a:solidFill>
                  <a:srgbClr val="0070C0"/>
                </a:solidFill>
                <a:latin charset="0" panose="02020603050405020304" pitchFamily="18" typeface="Times New Roman"/>
                <a:cs charset="0" panose="02020603050405020304" pitchFamily="18" typeface="Times New Roman"/>
              </a:rPr>
              <a:t>Divekar</a:t>
            </a:r>
            <a:endParaRPr b="1" dirty="0" lang="en-IN" sz="1400">
              <a:solidFill>
                <a:srgbClr val="0070C0"/>
              </a:solidFill>
              <a:latin charset="0" panose="02020603050405020304" pitchFamily="18" typeface="Times New Roman"/>
              <a:cs charset="0" panose="02020603050405020304" pitchFamily="18" typeface="Times New Roman"/>
            </a:endParaRPr>
          </a:p>
        </p:txBody>
      </p:sp>
      <p:sp>
        <p:nvSpPr>
          <p:cNvPr id="12" name="TextBox 11"/>
          <p:cNvSpPr txBox="1"/>
          <p:nvPr/>
        </p:nvSpPr>
        <p:spPr>
          <a:xfrm>
            <a:off x="7489760" y="2955169"/>
            <a:ext cx="1492688" cy="307777"/>
          </a:xfrm>
          <a:prstGeom prst="rect">
            <a:avLst/>
          </a:prstGeom>
          <a:noFill/>
        </p:spPr>
        <p:txBody>
          <a:bodyPr rtlCol="0" wrap="square">
            <a:spAutoFit/>
          </a:bodyPr>
          <a:lstStyle/>
          <a:p>
            <a:r>
              <a:rPr b="1" dirty="0" lang="en-US" sz="1400">
                <a:solidFill>
                  <a:srgbClr val="0070C0"/>
                </a:solidFill>
                <a:latin charset="0" panose="02020603050405020304" pitchFamily="18" typeface="Times New Roman"/>
                <a:cs charset="0" panose="02020603050405020304" pitchFamily="18" typeface="Times New Roman"/>
              </a:rPr>
              <a:t>Ms. </a:t>
            </a:r>
            <a:r>
              <a:rPr b="1" dirty="0" err="1" lang="en-US" sz="1400">
                <a:solidFill>
                  <a:srgbClr val="0070C0"/>
                </a:solidFill>
                <a:latin charset="0" panose="02020603050405020304" pitchFamily="18" typeface="Times New Roman"/>
                <a:cs charset="0" panose="02020603050405020304" pitchFamily="18" typeface="Times New Roman"/>
              </a:rPr>
              <a:t>Shivani</a:t>
            </a:r>
            <a:r>
              <a:rPr b="1" dirty="0" lang="en-US" sz="1400">
                <a:solidFill>
                  <a:srgbClr val="0070C0"/>
                </a:solidFill>
                <a:latin charset="0" panose="02020603050405020304" pitchFamily="18" typeface="Times New Roman"/>
                <a:cs charset="0" panose="02020603050405020304" pitchFamily="18" typeface="Times New Roman"/>
              </a:rPr>
              <a:t> Kale</a:t>
            </a:r>
            <a:endParaRPr b="1" dirty="0" lang="en-IN" sz="1400">
              <a:solidFill>
                <a:srgbClr val="0070C0"/>
              </a:solidFill>
              <a:latin charset="0" panose="02020603050405020304" pitchFamily="18" typeface="Times New Roman"/>
              <a:cs charset="0" panose="02020603050405020304" pitchFamily="18" typeface="Times New Roman"/>
            </a:endParaRPr>
          </a:p>
        </p:txBody>
      </p:sp>
      <p:sp>
        <p:nvSpPr>
          <p:cNvPr id="13" name="TextBox 12"/>
          <p:cNvSpPr txBox="1"/>
          <p:nvPr/>
        </p:nvSpPr>
        <p:spPr>
          <a:xfrm>
            <a:off x="183800" y="5866488"/>
            <a:ext cx="1608771" cy="307777"/>
          </a:xfrm>
          <a:prstGeom prst="rect">
            <a:avLst/>
          </a:prstGeom>
          <a:noFill/>
        </p:spPr>
        <p:txBody>
          <a:bodyPr rtlCol="0" wrap="square">
            <a:spAutoFit/>
          </a:bodyPr>
          <a:lstStyle/>
          <a:p>
            <a:r>
              <a:rPr b="1" dirty="0" lang="en-US" sz="1400">
                <a:solidFill>
                  <a:srgbClr val="0070C0"/>
                </a:solidFill>
                <a:latin charset="0" panose="02020603050405020304" pitchFamily="18" typeface="Times New Roman"/>
                <a:cs charset="0" panose="02020603050405020304" pitchFamily="18" typeface="Times New Roman"/>
              </a:rPr>
              <a:t>Ms. </a:t>
            </a:r>
            <a:r>
              <a:rPr b="1" dirty="0" err="1" lang="en-US" sz="1400">
                <a:solidFill>
                  <a:srgbClr val="0070C0"/>
                </a:solidFill>
                <a:latin charset="0" panose="02020603050405020304" pitchFamily="18" typeface="Times New Roman"/>
                <a:cs charset="0" panose="02020603050405020304" pitchFamily="18" typeface="Times New Roman"/>
              </a:rPr>
              <a:t>Sachi</a:t>
            </a:r>
            <a:r>
              <a:rPr b="1" dirty="0" lang="en-US" sz="1400">
                <a:solidFill>
                  <a:srgbClr val="0070C0"/>
                </a:solidFill>
                <a:latin charset="0" panose="02020603050405020304" pitchFamily="18" typeface="Times New Roman"/>
                <a:cs charset="0" panose="02020603050405020304" pitchFamily="18" typeface="Times New Roman"/>
              </a:rPr>
              <a:t> </a:t>
            </a:r>
            <a:r>
              <a:rPr b="1" dirty="0" err="1" lang="en-US" sz="1400">
                <a:solidFill>
                  <a:srgbClr val="0070C0"/>
                </a:solidFill>
                <a:latin charset="0" panose="02020603050405020304" pitchFamily="18" typeface="Times New Roman"/>
                <a:cs charset="0" panose="02020603050405020304" pitchFamily="18" typeface="Times New Roman"/>
              </a:rPr>
              <a:t>Kamble</a:t>
            </a:r>
            <a:endParaRPr b="1" dirty="0" lang="en-IN" sz="1400">
              <a:solidFill>
                <a:srgbClr val="0070C0"/>
              </a:solidFill>
              <a:latin charset="0" panose="02020603050405020304" pitchFamily="18" typeface="Times New Roman"/>
              <a:cs charset="0" panose="02020603050405020304" pitchFamily="18" typeface="Times New Roman"/>
            </a:endParaRPr>
          </a:p>
        </p:txBody>
      </p:sp>
      <p:sp>
        <p:nvSpPr>
          <p:cNvPr id="17" name="Title 2"/>
          <p:cNvSpPr txBox="1"/>
          <p:nvPr/>
        </p:nvSpPr>
        <p:spPr>
          <a:xfrm>
            <a:off x="-23884" y="91509"/>
            <a:ext cx="2079310" cy="733758"/>
          </a:xfrm>
          <a:prstGeom prst="rect">
            <a:avLst/>
          </a:prstGeom>
        </p:spPr>
        <p:style>
          <a:lnRef idx="1">
            <a:schemeClr val="accent3"/>
          </a:lnRef>
          <a:fillRef idx="2">
            <a:schemeClr val="accent3"/>
          </a:fillRef>
          <a:effectRef idx="1">
            <a:schemeClr val="accent3"/>
          </a:effectRef>
          <a:fontRef idx="minor">
            <a:schemeClr val="dk1"/>
          </a:fontRef>
        </p:style>
        <p:txBody>
          <a:bodyPr>
            <a:noAutofit/>
          </a:bodyPr>
          <a:lstStyle>
            <a:lvl1pPr algn="l" eaLnBrk="1" hangingPunct="1" latinLnBrk="0" rtl="0">
              <a:spcBef>
                <a:spcPct val="0"/>
              </a:spcBef>
              <a:buNone/>
              <a:defRPr b="0" kern="1200" kumimoji="0" sz="5000">
                <a:ln>
                  <a:noFill/>
                </a:ln>
                <a:solidFill>
                  <a:schemeClr val="tx2"/>
                </a:solidFill>
                <a:effectLst/>
                <a:latin typeface="+mj-lt"/>
                <a:ea typeface="+mj-ea"/>
                <a:cs typeface="+mj-cs"/>
              </a:defRPr>
            </a:lvl1pPr>
          </a:lstStyle>
          <a:p>
            <a:pPr algn="ctr"/>
            <a:r>
              <a:rPr b="1" dirty="0" lang="en-IN" sz="2100">
                <a:solidFill>
                  <a:schemeClr val="accent5">
                    <a:lumMod val="75000"/>
                  </a:schemeClr>
                </a:solidFill>
                <a:latin charset="0" panose="02020603050405020304" pitchFamily="18" typeface="Times New Roman"/>
                <a:cs charset="0" panose="02020603050405020304" pitchFamily="18" typeface="Times New Roman"/>
              </a:rPr>
              <a:t>OUR Grade Educators</a:t>
            </a:r>
            <a:br>
              <a:rPr b="1" dirty="0" lang="en-IN" sz="2100">
                <a:solidFill>
                  <a:schemeClr val="accent5">
                    <a:lumMod val="75000"/>
                  </a:schemeClr>
                </a:solidFill>
                <a:latin charset="0" panose="02020603050405020304" pitchFamily="18" typeface="Times New Roman"/>
                <a:cs charset="0" panose="02020603050405020304" pitchFamily="18" typeface="Times New Roman"/>
              </a:rPr>
            </a:br>
            <a:r>
              <a:rPr b="1" dirty="0" lang="en-IN" sz="2100">
                <a:solidFill>
                  <a:schemeClr val="accent5">
                    <a:lumMod val="75000"/>
                  </a:schemeClr>
                </a:solidFill>
                <a:latin charset="0" panose="02020603050405020304" pitchFamily="18" typeface="Times New Roman"/>
                <a:cs charset="0" panose="02020603050405020304" pitchFamily="18" typeface="Times New Roman"/>
              </a:rPr>
              <a:t/>
            </a:r>
            <a:br>
              <a:rPr b="1" dirty="0" lang="en-IN" sz="2100">
                <a:solidFill>
                  <a:schemeClr val="accent5">
                    <a:lumMod val="75000"/>
                  </a:schemeClr>
                </a:solidFill>
                <a:latin charset="0" panose="02020603050405020304" pitchFamily="18" typeface="Times New Roman"/>
                <a:cs charset="0" panose="02020603050405020304" pitchFamily="18" typeface="Times New Roman"/>
              </a:rPr>
            </a:br>
            <a:r>
              <a:rPr b="1" dirty="0" lang="en-IN" sz="2100">
                <a:solidFill>
                  <a:srgbClr val="000099"/>
                </a:solidFill>
                <a:latin charset="0" panose="02020603050405020304" pitchFamily="18" typeface="Times New Roman"/>
                <a:cs charset="0" panose="02020603050405020304" pitchFamily="18" typeface="Times New Roman"/>
              </a:rPr>
              <a:t/>
            </a:r>
            <a:br>
              <a:rPr b="1" dirty="0" lang="en-IN" sz="2100">
                <a:solidFill>
                  <a:srgbClr val="000099"/>
                </a:solidFill>
                <a:latin charset="0" panose="02020603050405020304" pitchFamily="18" typeface="Times New Roman"/>
                <a:cs charset="0" panose="02020603050405020304" pitchFamily="18" typeface="Times New Roman"/>
              </a:rPr>
            </a:br>
            <a:endParaRPr b="1" dirty="0" lang="en-US" sz="2100">
              <a:solidFill>
                <a:srgbClr val="000099"/>
              </a:solidFill>
              <a:latin charset="0" panose="02020603050405020304" pitchFamily="18" typeface="Times New Roman"/>
              <a:cs charset="0" panose="02020603050405020304" pitchFamily="18" typeface="Times New Roman"/>
            </a:endParaRPr>
          </a:p>
        </p:txBody>
      </p:sp>
      <p:pic>
        <p:nvPicPr>
          <p:cNvPr id="18" name="Picture 17"/>
          <p:cNvPicPr>
            <a:picLocks noChangeAspect="1"/>
          </p:cNvPicPr>
          <p:nvPr/>
        </p:nvPicPr>
        <p:blipFill>
          <a:blip cstate="print" r:embed="rId8">
            <a:extLst>
              <a:ext uri="{28A0092B-C50C-407E-A947-70E740481C1C}">
                <a14:useLocalDpi xmlns:a14="http://schemas.microsoft.com/office/drawing/2010/main" val="0"/>
              </a:ext>
            </a:extLst>
          </a:blip>
          <a:stretch>
            <a:fillRect/>
          </a:stretch>
        </p:blipFill>
        <p:spPr>
          <a:xfrm>
            <a:off x="7497184" y="3945451"/>
            <a:ext cx="1485264" cy="1864476"/>
          </a:xfrm>
          <a:prstGeom prst="rect">
            <a:avLst/>
          </a:prstGeom>
          <a:noFill/>
          <a:ln w="19050">
            <a:solidFill>
              <a:srgbClr val="000099"/>
            </a:solidFill>
          </a:ln>
        </p:spPr>
      </p:pic>
      <p:sp>
        <p:nvSpPr>
          <p:cNvPr id="19" name="TextBox 18"/>
          <p:cNvSpPr txBox="1"/>
          <p:nvPr/>
        </p:nvSpPr>
        <p:spPr>
          <a:xfrm>
            <a:off x="7505693" y="5888216"/>
            <a:ext cx="1948055" cy="307777"/>
          </a:xfrm>
          <a:prstGeom prst="rect">
            <a:avLst/>
          </a:prstGeom>
          <a:noFill/>
        </p:spPr>
        <p:txBody>
          <a:bodyPr rtlCol="0" wrap="square">
            <a:spAutoFit/>
          </a:bodyPr>
          <a:lstStyle/>
          <a:p>
            <a:r>
              <a:rPr b="1" dirty="0" err="1" lang="en-US" sz="1400">
                <a:solidFill>
                  <a:srgbClr val="0070C0"/>
                </a:solidFill>
                <a:latin charset="0" panose="02020603050405020304" pitchFamily="18" typeface="Times New Roman"/>
                <a:cs charset="0" panose="02020603050405020304" pitchFamily="18" typeface="Times New Roman"/>
              </a:rPr>
              <a:t>Ms.Pooja</a:t>
            </a:r>
            <a:r>
              <a:rPr b="1" dirty="0" lang="en-US" sz="1400">
                <a:solidFill>
                  <a:srgbClr val="0070C0"/>
                </a:solidFill>
                <a:latin charset="0" panose="02020603050405020304" pitchFamily="18" typeface="Times New Roman"/>
                <a:cs charset="0" panose="02020603050405020304" pitchFamily="18" typeface="Times New Roman"/>
              </a:rPr>
              <a:t> Gandhi</a:t>
            </a:r>
            <a:endParaRPr b="1" dirty="0" lang="en-IN" sz="1400">
              <a:solidFill>
                <a:srgbClr val="0070C0"/>
              </a:solidFill>
              <a:latin charset="0" panose="02020603050405020304" pitchFamily="18" typeface="Times New Roman"/>
              <a:cs charset="0" panose="02020603050405020304" pitchFamily="18" typeface="Times New Roman"/>
            </a:endParaRPr>
          </a:p>
        </p:txBody>
      </p:sp>
      <p:sp>
        <p:nvSpPr>
          <p:cNvPr id="3" name="Slide Number Placeholder 2"/>
          <p:cNvSpPr>
            <a:spLocks noGrp="1"/>
          </p:cNvSpPr>
          <p:nvPr>
            <p:ph idx="12" sz="quarter" type="sldNum"/>
          </p:nvPr>
        </p:nvSpPr>
        <p:spPr/>
        <p:txBody>
          <a:bodyPr/>
          <a:lstStyle/>
          <a:p>
            <a:fld id="{62717196-B844-4648-AC1D-BF6D2EAB5669}" type="slidenum">
              <a:rPr lang="en-US" smtClean="0"/>
              <a:pPr/>
              <a:t>21</a:t>
            </a:fld>
            <a:endParaRPr lang="en-US"/>
          </a:p>
        </p:txBody>
      </p:sp>
      <p:pic>
        <p:nvPicPr>
          <p:cNvPr id="4" name="Picture 3"/>
          <p:cNvPicPr>
            <a:picLocks noChangeAspect="1"/>
          </p:cNvPicPr>
          <p:nvPr/>
        </p:nvPicPr>
        <p:blipFill rotWithShape="1">
          <a:blip r:embed="rId9"/>
          <a:srcRect b="109"/>
          <a:stretch/>
        </p:blipFill>
        <p:spPr>
          <a:xfrm>
            <a:off x="2038504" y="4124627"/>
            <a:ext cx="1367034" cy="1685300"/>
          </a:xfrm>
          <a:prstGeom prst="rect">
            <a:avLst/>
          </a:prstGeom>
          <a:noFill/>
          <a:ln w="19050">
            <a:solidFill>
              <a:srgbClr val="000099"/>
            </a:solidFill>
          </a:ln>
        </p:spPr>
      </p:pic>
      <p:sp>
        <p:nvSpPr>
          <p:cNvPr id="20" name="TextBox 19"/>
          <p:cNvSpPr txBox="1"/>
          <p:nvPr/>
        </p:nvSpPr>
        <p:spPr>
          <a:xfrm>
            <a:off x="1964936" y="5866488"/>
            <a:ext cx="2274368" cy="307777"/>
          </a:xfrm>
          <a:prstGeom prst="rect">
            <a:avLst/>
          </a:prstGeom>
          <a:noFill/>
        </p:spPr>
        <p:txBody>
          <a:bodyPr rtlCol="0" wrap="square">
            <a:spAutoFit/>
          </a:bodyPr>
          <a:lstStyle/>
          <a:p>
            <a:r>
              <a:rPr b="1" dirty="0" lang="en-US" sz="1400">
                <a:solidFill>
                  <a:srgbClr val="0070C0"/>
                </a:solidFill>
                <a:latin charset="0" panose="02020603050405020304" pitchFamily="18" typeface="Times New Roman"/>
                <a:cs charset="0" panose="02020603050405020304" pitchFamily="18" typeface="Times New Roman"/>
              </a:rPr>
              <a:t>Ms. Natasha </a:t>
            </a:r>
            <a:r>
              <a:rPr b="1" dirty="0" err="1" lang="en-US" sz="1400">
                <a:solidFill>
                  <a:srgbClr val="0070C0"/>
                </a:solidFill>
                <a:latin charset="0" panose="02020603050405020304" pitchFamily="18" typeface="Times New Roman"/>
                <a:cs charset="0" panose="02020603050405020304" pitchFamily="18" typeface="Times New Roman"/>
              </a:rPr>
              <a:t>Khandelwal</a:t>
            </a:r>
            <a:endParaRPr b="1" dirty="0" lang="en-IN" sz="1400">
              <a:solidFill>
                <a:srgbClr val="0070C0"/>
              </a:solidFill>
              <a:latin charset="0" panose="02020603050405020304" pitchFamily="18" typeface="Times New Roman"/>
              <a:cs charset="0" panose="02020603050405020304" pitchFamily="18" typeface="Times New Roman"/>
            </a:endParaRPr>
          </a:p>
        </p:txBody>
      </p:sp>
      <p:sp>
        <p:nvSpPr>
          <p:cNvPr id="21" name="Rectangle 20"/>
          <p:cNvSpPr/>
          <p:nvPr/>
        </p:nvSpPr>
        <p:spPr>
          <a:xfrm>
            <a:off x="584769" y="3180471"/>
            <a:ext cx="2477398" cy="234945"/>
          </a:xfrm>
          <a:prstGeom prst="rect">
            <a:avLst/>
          </a:prstGeom>
        </p:spPr>
        <p:style>
          <a:lnRef idx="2">
            <a:schemeClr val="accent2"/>
          </a:lnRef>
          <a:fillRef idx="1">
            <a:schemeClr val="lt1"/>
          </a:fillRef>
          <a:effectRef idx="0">
            <a:schemeClr val="accent2"/>
          </a:effectRef>
          <a:fontRef idx="minor">
            <a:schemeClr val="dk1"/>
          </a:fontRef>
        </p:style>
        <p:txBody>
          <a:bodyPr anchor="ctr" rtlCol="0"/>
          <a:lstStyle/>
          <a:p>
            <a:pPr algn="ctr"/>
            <a:r>
              <a:rPr dirty="0" lang="en-US" sz="1400"/>
              <a:t>Senior KG A</a:t>
            </a:r>
            <a:endParaRPr dirty="0" lang="en-IN" sz="1400"/>
          </a:p>
        </p:txBody>
      </p:sp>
      <p:sp>
        <p:nvSpPr>
          <p:cNvPr id="22" name="Rectangle 21"/>
          <p:cNvSpPr/>
          <p:nvPr/>
        </p:nvSpPr>
        <p:spPr>
          <a:xfrm>
            <a:off x="6103895" y="3264798"/>
            <a:ext cx="2477398" cy="234945"/>
          </a:xfrm>
          <a:prstGeom prst="rect">
            <a:avLst/>
          </a:prstGeom>
        </p:spPr>
        <p:style>
          <a:lnRef idx="2">
            <a:schemeClr val="accent2"/>
          </a:lnRef>
          <a:fillRef idx="1">
            <a:schemeClr val="lt1"/>
          </a:fillRef>
          <a:effectRef idx="0">
            <a:schemeClr val="accent2"/>
          </a:effectRef>
          <a:fontRef idx="minor">
            <a:schemeClr val="dk1"/>
          </a:fontRef>
        </p:style>
        <p:txBody>
          <a:bodyPr anchor="ctr" rtlCol="0"/>
          <a:lstStyle/>
          <a:p>
            <a:pPr algn="ctr"/>
            <a:r>
              <a:rPr dirty="0" lang="en-US" sz="1400"/>
              <a:t>Senior KG B</a:t>
            </a:r>
            <a:endParaRPr dirty="0" lang="en-IN" sz="1400"/>
          </a:p>
        </p:txBody>
      </p:sp>
      <p:sp>
        <p:nvSpPr>
          <p:cNvPr id="23" name="Rectangle 22"/>
          <p:cNvSpPr/>
          <p:nvPr/>
        </p:nvSpPr>
        <p:spPr>
          <a:xfrm>
            <a:off x="553872" y="6169155"/>
            <a:ext cx="2477398" cy="234945"/>
          </a:xfrm>
          <a:prstGeom prst="rect">
            <a:avLst/>
          </a:prstGeom>
        </p:spPr>
        <p:style>
          <a:lnRef idx="2">
            <a:schemeClr val="accent2"/>
          </a:lnRef>
          <a:fillRef idx="1">
            <a:schemeClr val="lt1"/>
          </a:fillRef>
          <a:effectRef idx="0">
            <a:schemeClr val="accent2"/>
          </a:effectRef>
          <a:fontRef idx="minor">
            <a:schemeClr val="dk1"/>
          </a:fontRef>
        </p:style>
        <p:txBody>
          <a:bodyPr anchor="ctr" rtlCol="0"/>
          <a:lstStyle/>
          <a:p>
            <a:pPr algn="ctr"/>
            <a:r>
              <a:rPr dirty="0" lang="en-US" sz="1400"/>
              <a:t>Senior KG C</a:t>
            </a:r>
            <a:endParaRPr dirty="0" lang="en-IN" sz="1400"/>
          </a:p>
        </p:txBody>
      </p:sp>
      <p:sp>
        <p:nvSpPr>
          <p:cNvPr id="24" name="Rectangle 23"/>
          <p:cNvSpPr/>
          <p:nvPr/>
        </p:nvSpPr>
        <p:spPr>
          <a:xfrm>
            <a:off x="6029372" y="6213641"/>
            <a:ext cx="2477398" cy="234945"/>
          </a:xfrm>
          <a:prstGeom prst="rect">
            <a:avLst/>
          </a:prstGeom>
        </p:spPr>
        <p:style>
          <a:lnRef idx="2">
            <a:schemeClr val="accent2"/>
          </a:lnRef>
          <a:fillRef idx="1">
            <a:schemeClr val="lt1"/>
          </a:fillRef>
          <a:effectRef idx="0">
            <a:schemeClr val="accent2"/>
          </a:effectRef>
          <a:fontRef idx="minor">
            <a:schemeClr val="dk1"/>
          </a:fontRef>
        </p:style>
        <p:txBody>
          <a:bodyPr anchor="ctr" rtlCol="0"/>
          <a:lstStyle/>
          <a:p>
            <a:pPr algn="ctr"/>
            <a:r>
              <a:rPr dirty="0" lang="en-US" sz="1400"/>
              <a:t>Senior KG D</a:t>
            </a:r>
            <a:endParaRPr dirty="0" lang="en-IN" sz="1400"/>
          </a:p>
        </p:txBody>
      </p:sp>
    </p:spTree>
    <p:extLst>
      <p:ext uri="{BB962C8B-B14F-4D97-AF65-F5344CB8AC3E}">
        <p14:creationId xmlns:p14="http://schemas.microsoft.com/office/powerpoint/2010/main" val="144086905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advClick="0" p14:dur="2000" spd="slow">
        <p15:prstTrans prst="drape"/>
      </p:transition>
    </mc:Choice>
    <mc:Fallback xmlns="">
      <p:transition advClick="0" spd="slow">
        <p:fade/>
      </p:transition>
    </mc:Fallback>
  </mc:AlternateContent>
</p:sld>
</file>

<file path=ppt/slides/slide22.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id="3" name="Slide Number Placeholder 2"/>
          <p:cNvSpPr>
            <a:spLocks noGrp="1"/>
          </p:cNvSpPr>
          <p:nvPr>
            <p:ph idx="12" sz="quarter" type="sldNum"/>
          </p:nvPr>
        </p:nvSpPr>
        <p:spPr/>
        <p:txBody>
          <a:bodyPr/>
          <a:lstStyle/>
          <a:p>
            <a:fld id="{62717196-B844-4648-AC1D-BF6D2EAB5669}" type="slidenum">
              <a:rPr lang="en-US" smtClean="0"/>
              <a:pPr/>
              <a:t>22</a:t>
            </a:fld>
            <a:endParaRPr lang="en-US"/>
          </a:p>
        </p:txBody>
      </p:sp>
      <p:pic>
        <p:nvPicPr>
          <p:cNvPr id="5" name="Picture 4"/>
          <p:cNvPicPr>
            <a:picLocks noChangeAspect="1"/>
          </p:cNvPicPr>
          <p:nvPr/>
        </p:nvPicPr>
        <p:blipFill>
          <a:blip r:embed="rId2"/>
          <a:stretch>
            <a:fillRect/>
          </a:stretch>
        </p:blipFill>
        <p:spPr>
          <a:xfrm>
            <a:off x="1995613" y="431455"/>
            <a:ext cx="1224136" cy="1583282"/>
          </a:xfrm>
          <a:prstGeom prst="rect">
            <a:avLst/>
          </a:prstGeom>
          <a:ln w="19050">
            <a:solidFill>
              <a:srgbClr val="000099"/>
            </a:solidFill>
          </a:ln>
        </p:spPr>
      </p:pic>
      <p:sp>
        <p:nvSpPr>
          <p:cNvPr id="6" name="Down Arrow Callout 5"/>
          <p:cNvSpPr/>
          <p:nvPr/>
        </p:nvSpPr>
        <p:spPr>
          <a:xfrm>
            <a:off x="1877332" y="6886"/>
            <a:ext cx="5192295" cy="400110"/>
          </a:xfrm>
          <a:prstGeom prst="downArrowCallout">
            <a:avLst/>
          </a:prstGeom>
        </p:spPr>
        <p:style>
          <a:lnRef idx="2">
            <a:schemeClr val="accent3"/>
          </a:lnRef>
          <a:fillRef idx="1">
            <a:schemeClr val="lt1"/>
          </a:fillRef>
          <a:effectRef idx="0">
            <a:schemeClr val="accent3"/>
          </a:effectRef>
          <a:fontRef idx="minor">
            <a:schemeClr val="dk1"/>
          </a:fontRef>
        </p:style>
        <p:txBody>
          <a:bodyPr anchor="ctr" rtlCol="0"/>
          <a:lstStyle/>
          <a:p>
            <a:pPr algn="ctr"/>
            <a:r>
              <a:rPr b="1" dirty="0" lang="en-US" sz="1600">
                <a:latin charset="0" panose="02020603050405020304" pitchFamily="18" typeface="Times"/>
                <a:cs charset="0" panose="02020603050405020304" pitchFamily="18" typeface="Times New Roman"/>
              </a:rPr>
              <a:t>COSCHOLASTIC TEAM</a:t>
            </a:r>
          </a:p>
        </p:txBody>
      </p:sp>
      <p:sp>
        <p:nvSpPr>
          <p:cNvPr id="7" name="TextBox 6"/>
          <p:cNvSpPr txBox="1"/>
          <p:nvPr/>
        </p:nvSpPr>
        <p:spPr>
          <a:xfrm>
            <a:off x="1712571" y="2015217"/>
            <a:ext cx="1702986" cy="461665"/>
          </a:xfrm>
          <a:prstGeom prst="rect">
            <a:avLst/>
          </a:prstGeom>
          <a:noFill/>
        </p:spPr>
        <p:txBody>
          <a:bodyPr rtlCol="0" wrap="square">
            <a:spAutoFit/>
          </a:bodyPr>
          <a:lstStyle/>
          <a:p>
            <a:pPr algn="ctr"/>
            <a:r>
              <a:rPr b="1" dirty="0" err="1" lang="en-US" sz="1200">
                <a:latin charset="0" panose="02020603050405020304" pitchFamily="18" typeface="Times"/>
                <a:cs charset="0" panose="02020603050405020304" pitchFamily="18" typeface="Times New Roman"/>
              </a:rPr>
              <a:t>Atul</a:t>
            </a:r>
            <a:r>
              <a:rPr b="1" dirty="0" lang="en-US" sz="1200">
                <a:latin charset="0" panose="02020603050405020304" pitchFamily="18" typeface="Times"/>
                <a:cs charset="0" panose="02020603050405020304" pitchFamily="18" typeface="Times New Roman"/>
              </a:rPr>
              <a:t> </a:t>
            </a:r>
            <a:r>
              <a:rPr b="1" dirty="0" err="1" lang="en-US" sz="1200">
                <a:latin charset="0" panose="02020603050405020304" pitchFamily="18" typeface="Times"/>
                <a:cs charset="0" panose="02020603050405020304" pitchFamily="18" typeface="Times New Roman"/>
              </a:rPr>
              <a:t>Thakre</a:t>
            </a:r>
            <a:endParaRPr b="1" dirty="0" lang="en-US" sz="1200">
              <a:latin charset="0" panose="02020603050405020304" pitchFamily="18" typeface="Times"/>
              <a:cs charset="0" panose="02020603050405020304" pitchFamily="18" typeface="Times New Roman"/>
            </a:endParaRPr>
          </a:p>
          <a:p>
            <a:pPr algn="ctr"/>
            <a:r>
              <a:rPr b="1" dirty="0" lang="en-US" sz="1200">
                <a:latin charset="0" panose="02020603050405020304" pitchFamily="18" typeface="Times"/>
                <a:cs charset="0" panose="02020603050405020304" pitchFamily="18" typeface="Times New Roman"/>
              </a:rPr>
              <a:t>Art Educator</a:t>
            </a:r>
          </a:p>
        </p:txBody>
      </p:sp>
      <p:pic>
        <p:nvPicPr>
          <p:cNvPr id="8" name="Picture 7"/>
          <p:cNvPicPr>
            <a:picLocks noChangeAspect="1"/>
          </p:cNvPicPr>
          <p:nvPr/>
        </p:nvPicPr>
        <p:blipFill>
          <a:blip r:embed="rId3"/>
          <a:stretch>
            <a:fillRect/>
          </a:stretch>
        </p:blipFill>
        <p:spPr>
          <a:xfrm>
            <a:off x="423220" y="438478"/>
            <a:ext cx="1177334" cy="1530534"/>
          </a:xfrm>
          <a:prstGeom prst="rect">
            <a:avLst/>
          </a:prstGeom>
          <a:ln w="19050">
            <a:solidFill>
              <a:srgbClr val="000099"/>
            </a:solidFill>
          </a:ln>
        </p:spPr>
      </p:pic>
      <p:sp>
        <p:nvSpPr>
          <p:cNvPr id="9" name="TextBox 8"/>
          <p:cNvSpPr txBox="1"/>
          <p:nvPr/>
        </p:nvSpPr>
        <p:spPr>
          <a:xfrm>
            <a:off x="100606" y="1969492"/>
            <a:ext cx="1702986" cy="461665"/>
          </a:xfrm>
          <a:prstGeom prst="rect">
            <a:avLst/>
          </a:prstGeom>
          <a:noFill/>
        </p:spPr>
        <p:txBody>
          <a:bodyPr rtlCol="0" wrap="square">
            <a:spAutoFit/>
          </a:bodyPr>
          <a:lstStyle/>
          <a:p>
            <a:pPr algn="ctr"/>
            <a:r>
              <a:rPr b="1" dirty="0" err="1" lang="en-US" sz="1200">
                <a:latin charset="0" panose="02020603050405020304" pitchFamily="18" typeface="Times"/>
                <a:cs charset="0" panose="02020603050405020304" pitchFamily="18" typeface="Times New Roman"/>
              </a:rPr>
              <a:t>Ankita</a:t>
            </a:r>
            <a:r>
              <a:rPr b="1" dirty="0" lang="en-US" sz="1200">
                <a:latin charset="0" panose="02020603050405020304" pitchFamily="18" typeface="Times"/>
                <a:cs charset="0" panose="02020603050405020304" pitchFamily="18" typeface="Times New Roman"/>
              </a:rPr>
              <a:t> </a:t>
            </a:r>
            <a:r>
              <a:rPr b="1" dirty="0" err="1" lang="en-US" sz="1200">
                <a:latin charset="0" panose="02020603050405020304" pitchFamily="18" typeface="Times"/>
                <a:cs charset="0" panose="02020603050405020304" pitchFamily="18" typeface="Times New Roman"/>
              </a:rPr>
              <a:t>Palaskar</a:t>
            </a:r>
            <a:endParaRPr b="1" dirty="0" lang="en-US" sz="1200">
              <a:latin charset="0" panose="02020603050405020304" pitchFamily="18" typeface="Times"/>
              <a:cs charset="0" panose="02020603050405020304" pitchFamily="18" typeface="Times New Roman"/>
            </a:endParaRPr>
          </a:p>
          <a:p>
            <a:pPr algn="ctr"/>
            <a:r>
              <a:rPr b="1" dirty="0" lang="en-US" sz="1200">
                <a:latin charset="0" panose="02020603050405020304" pitchFamily="18" typeface="Times"/>
                <a:cs charset="0" panose="02020603050405020304" pitchFamily="18" typeface="Times New Roman"/>
              </a:rPr>
              <a:t>Art Educator</a:t>
            </a:r>
          </a:p>
        </p:txBody>
      </p:sp>
      <p:pic>
        <p:nvPicPr>
          <p:cNvPr id="10" name="Picture 9"/>
          <p:cNvPicPr>
            <a:picLocks noChangeAspect="1"/>
          </p:cNvPicPr>
          <p:nvPr/>
        </p:nvPicPr>
        <p:blipFill rotWithShape="1">
          <a:blip r:embed="rId4"/>
          <a:srcRect b="95" l="36" r="-3993" t="-443"/>
          <a:stretch/>
        </p:blipFill>
        <p:spPr>
          <a:xfrm>
            <a:off x="3730821" y="431455"/>
            <a:ext cx="1171216" cy="1593708"/>
          </a:xfrm>
          <a:prstGeom prst="rect">
            <a:avLst/>
          </a:prstGeom>
          <a:ln w="19050">
            <a:solidFill>
              <a:srgbClr val="000099"/>
            </a:solidFill>
          </a:ln>
        </p:spPr>
      </p:pic>
      <p:sp>
        <p:nvSpPr>
          <p:cNvPr id="11" name="TextBox 10"/>
          <p:cNvSpPr txBox="1"/>
          <p:nvPr/>
        </p:nvSpPr>
        <p:spPr>
          <a:xfrm>
            <a:off x="3422156" y="2015216"/>
            <a:ext cx="1702986" cy="461665"/>
          </a:xfrm>
          <a:prstGeom prst="rect">
            <a:avLst/>
          </a:prstGeom>
          <a:noFill/>
        </p:spPr>
        <p:txBody>
          <a:bodyPr rtlCol="0" wrap="square">
            <a:spAutoFit/>
          </a:bodyPr>
          <a:lstStyle/>
          <a:p>
            <a:pPr algn="ctr"/>
            <a:r>
              <a:rPr b="1" dirty="0" err="1" lang="en-US" sz="1200">
                <a:latin charset="0" panose="02020603050405020304" pitchFamily="18" typeface="Times"/>
                <a:cs charset="0" panose="02020603050405020304" pitchFamily="18" typeface="Times New Roman"/>
              </a:rPr>
              <a:t>Sneha</a:t>
            </a:r>
            <a:r>
              <a:rPr b="1" dirty="0" lang="en-US" sz="1200">
                <a:latin charset="0" panose="02020603050405020304" pitchFamily="18" typeface="Times"/>
                <a:cs charset="0" panose="02020603050405020304" pitchFamily="18" typeface="Times New Roman"/>
              </a:rPr>
              <a:t> </a:t>
            </a:r>
            <a:r>
              <a:rPr b="1" dirty="0" err="1" lang="en-US" sz="1200">
                <a:latin charset="0" panose="02020603050405020304" pitchFamily="18" typeface="Times"/>
                <a:cs charset="0" panose="02020603050405020304" pitchFamily="18" typeface="Times New Roman"/>
              </a:rPr>
              <a:t>Dondal</a:t>
            </a:r>
            <a:endParaRPr b="1" dirty="0" lang="en-US" sz="1200">
              <a:latin charset="0" panose="02020603050405020304" pitchFamily="18" typeface="Times"/>
              <a:cs charset="0" panose="02020603050405020304" pitchFamily="18" typeface="Times New Roman"/>
            </a:endParaRPr>
          </a:p>
          <a:p>
            <a:pPr algn="ctr"/>
            <a:r>
              <a:rPr b="1" dirty="0" lang="en-US" sz="1200">
                <a:latin charset="0" panose="02020603050405020304" pitchFamily="18" typeface="Times"/>
                <a:cs charset="0" panose="02020603050405020304" pitchFamily="18" typeface="Times New Roman"/>
              </a:rPr>
              <a:t>Dance Educator     </a:t>
            </a:r>
          </a:p>
        </p:txBody>
      </p:sp>
      <p:pic>
        <p:nvPicPr>
          <p:cNvPr id="12" name="Picture 11"/>
          <p:cNvPicPr>
            <a:picLocks noChangeAspect="1"/>
          </p:cNvPicPr>
          <p:nvPr/>
        </p:nvPicPr>
        <p:blipFill>
          <a:blip r:embed="rId5"/>
          <a:stretch>
            <a:fillRect/>
          </a:stretch>
        </p:blipFill>
        <p:spPr>
          <a:xfrm>
            <a:off x="5436096" y="431455"/>
            <a:ext cx="1168313" cy="1616219"/>
          </a:xfrm>
          <a:prstGeom prst="rect">
            <a:avLst/>
          </a:prstGeom>
          <a:ln w="19050">
            <a:solidFill>
              <a:srgbClr val="000099"/>
            </a:solidFill>
          </a:ln>
        </p:spPr>
      </p:pic>
      <p:sp>
        <p:nvSpPr>
          <p:cNvPr id="13" name="TextBox 12"/>
          <p:cNvSpPr txBox="1"/>
          <p:nvPr/>
        </p:nvSpPr>
        <p:spPr>
          <a:xfrm>
            <a:off x="5125142" y="2006726"/>
            <a:ext cx="1702986" cy="461665"/>
          </a:xfrm>
          <a:prstGeom prst="rect">
            <a:avLst/>
          </a:prstGeom>
          <a:noFill/>
        </p:spPr>
        <p:txBody>
          <a:bodyPr rtlCol="0" wrap="square">
            <a:spAutoFit/>
          </a:bodyPr>
          <a:lstStyle/>
          <a:p>
            <a:pPr algn="ctr"/>
            <a:r>
              <a:rPr b="1" dirty="0" lang="en-US" sz="1200">
                <a:latin charset="0" panose="02020603050405020304" pitchFamily="18" typeface="Times"/>
                <a:cs charset="0" panose="02020603050405020304" pitchFamily="18" typeface="Times New Roman"/>
              </a:rPr>
              <a:t>Aditya Gandhi</a:t>
            </a:r>
          </a:p>
          <a:p>
            <a:pPr algn="ctr"/>
            <a:r>
              <a:rPr b="1" dirty="0" lang="en-US" sz="1200">
                <a:latin charset="0" panose="02020603050405020304" pitchFamily="18" typeface="Times"/>
                <a:cs charset="0" panose="02020603050405020304" pitchFamily="18" typeface="Times New Roman"/>
              </a:rPr>
              <a:t>Dance Educator</a:t>
            </a:r>
          </a:p>
        </p:txBody>
      </p:sp>
      <p:pic>
        <p:nvPicPr>
          <p:cNvPr id="14" name="Picture 13"/>
          <p:cNvPicPr>
            <a:picLocks noChangeAspect="1"/>
          </p:cNvPicPr>
          <p:nvPr/>
        </p:nvPicPr>
        <p:blipFill>
          <a:blip r:embed="rId6"/>
          <a:stretch>
            <a:fillRect/>
          </a:stretch>
        </p:blipFill>
        <p:spPr>
          <a:xfrm>
            <a:off x="7183079" y="405794"/>
            <a:ext cx="1227211" cy="1634603"/>
          </a:xfrm>
          <a:prstGeom prst="rect">
            <a:avLst/>
          </a:prstGeom>
          <a:ln w="19050">
            <a:solidFill>
              <a:srgbClr val="000099"/>
            </a:solidFill>
          </a:ln>
        </p:spPr>
      </p:pic>
      <p:sp>
        <p:nvSpPr>
          <p:cNvPr id="15" name="TextBox 14"/>
          <p:cNvSpPr txBox="1"/>
          <p:nvPr/>
        </p:nvSpPr>
        <p:spPr>
          <a:xfrm>
            <a:off x="6983814" y="1991875"/>
            <a:ext cx="1702986" cy="461665"/>
          </a:xfrm>
          <a:prstGeom prst="rect">
            <a:avLst/>
          </a:prstGeom>
          <a:noFill/>
        </p:spPr>
        <p:txBody>
          <a:bodyPr rtlCol="0" wrap="square">
            <a:spAutoFit/>
          </a:bodyPr>
          <a:lstStyle/>
          <a:p>
            <a:pPr algn="ctr"/>
            <a:r>
              <a:rPr b="1" dirty="0" err="1" lang="en-US" sz="1200">
                <a:latin charset="0" panose="02020603050405020304" pitchFamily="18" typeface="Times"/>
                <a:cs charset="0" panose="02020603050405020304" pitchFamily="18" typeface="Times New Roman"/>
              </a:rPr>
              <a:t>Kunal</a:t>
            </a:r>
            <a:r>
              <a:rPr b="1" dirty="0" lang="en-US" sz="1200">
                <a:latin charset="0" panose="02020603050405020304" pitchFamily="18" typeface="Times"/>
                <a:cs charset="0" panose="02020603050405020304" pitchFamily="18" typeface="Times New Roman"/>
              </a:rPr>
              <a:t> </a:t>
            </a:r>
            <a:r>
              <a:rPr b="1" dirty="0" err="1" lang="en-US" sz="1200">
                <a:latin charset="0" panose="02020603050405020304" pitchFamily="18" typeface="Times"/>
                <a:cs charset="0" panose="02020603050405020304" pitchFamily="18" typeface="Times New Roman"/>
              </a:rPr>
              <a:t>Anandam</a:t>
            </a:r>
            <a:endParaRPr b="1" dirty="0" lang="en-US" sz="1200">
              <a:latin charset="0" panose="02020603050405020304" pitchFamily="18" typeface="Times"/>
              <a:cs charset="0" panose="02020603050405020304" pitchFamily="18" typeface="Times New Roman"/>
            </a:endParaRPr>
          </a:p>
          <a:p>
            <a:pPr algn="ctr"/>
            <a:r>
              <a:rPr b="1" dirty="0" lang="en-US" sz="1200">
                <a:latin charset="0" panose="02020603050405020304" pitchFamily="18" typeface="Times"/>
                <a:cs charset="0" panose="02020603050405020304" pitchFamily="18" typeface="Times New Roman"/>
              </a:rPr>
              <a:t>Dance Educator</a:t>
            </a:r>
          </a:p>
        </p:txBody>
      </p:sp>
      <p:pic>
        <p:nvPicPr>
          <p:cNvPr id="16" name="Picture 15"/>
          <p:cNvPicPr>
            <a:picLocks noChangeAspect="1"/>
          </p:cNvPicPr>
          <p:nvPr/>
        </p:nvPicPr>
        <p:blipFill>
          <a:blip r:embed="rId7"/>
          <a:stretch>
            <a:fillRect/>
          </a:stretch>
        </p:blipFill>
        <p:spPr>
          <a:xfrm>
            <a:off x="1061277" y="2659772"/>
            <a:ext cx="1184473" cy="1501742"/>
          </a:xfrm>
          <a:prstGeom prst="rect">
            <a:avLst/>
          </a:prstGeom>
          <a:ln>
            <a:solidFill>
              <a:srgbClr val="000099"/>
            </a:solidFill>
          </a:ln>
        </p:spPr>
      </p:pic>
      <p:pic>
        <p:nvPicPr>
          <p:cNvPr id="17" name="Picture 16"/>
          <p:cNvPicPr>
            <a:picLocks noChangeAspect="1"/>
          </p:cNvPicPr>
          <p:nvPr/>
        </p:nvPicPr>
        <p:blipFill rotWithShape="1">
          <a:blip r:embed="rId8"/>
          <a:srcRect b="55"/>
          <a:stretch/>
        </p:blipFill>
        <p:spPr>
          <a:xfrm>
            <a:off x="2842505" y="2657545"/>
            <a:ext cx="1188961" cy="1503969"/>
          </a:xfrm>
          <a:prstGeom prst="rect">
            <a:avLst/>
          </a:prstGeom>
          <a:ln>
            <a:solidFill>
              <a:srgbClr val="000099"/>
            </a:solidFill>
          </a:ln>
        </p:spPr>
      </p:pic>
      <p:pic>
        <p:nvPicPr>
          <p:cNvPr id="18" name="Picture 17"/>
          <p:cNvPicPr>
            <a:picLocks noChangeAspect="1"/>
          </p:cNvPicPr>
          <p:nvPr/>
        </p:nvPicPr>
        <p:blipFill>
          <a:blip r:embed="rId9"/>
          <a:stretch>
            <a:fillRect/>
          </a:stretch>
        </p:blipFill>
        <p:spPr>
          <a:xfrm>
            <a:off x="4688807" y="2676001"/>
            <a:ext cx="1170183" cy="1512855"/>
          </a:xfrm>
          <a:prstGeom prst="rect">
            <a:avLst/>
          </a:prstGeom>
          <a:ln>
            <a:solidFill>
              <a:srgbClr val="000099"/>
            </a:solidFill>
          </a:ln>
        </p:spPr>
      </p:pic>
      <p:pic>
        <p:nvPicPr>
          <p:cNvPr id="19" name="Picture 18"/>
          <p:cNvPicPr>
            <a:picLocks noChangeAspect="1"/>
          </p:cNvPicPr>
          <p:nvPr/>
        </p:nvPicPr>
        <p:blipFill>
          <a:blip r:embed="rId10"/>
          <a:stretch>
            <a:fillRect/>
          </a:stretch>
        </p:blipFill>
        <p:spPr>
          <a:xfrm>
            <a:off x="6488465" y="2685768"/>
            <a:ext cx="1201462" cy="1524053"/>
          </a:xfrm>
          <a:prstGeom prst="rect">
            <a:avLst/>
          </a:prstGeom>
          <a:ln>
            <a:solidFill>
              <a:srgbClr val="000099"/>
            </a:solidFill>
          </a:ln>
        </p:spPr>
      </p:pic>
      <p:sp>
        <p:nvSpPr>
          <p:cNvPr id="20" name="TextBox 19"/>
          <p:cNvSpPr txBox="1"/>
          <p:nvPr/>
        </p:nvSpPr>
        <p:spPr>
          <a:xfrm>
            <a:off x="810849" y="4085103"/>
            <a:ext cx="1702986" cy="461665"/>
          </a:xfrm>
          <a:prstGeom prst="rect">
            <a:avLst/>
          </a:prstGeom>
          <a:noFill/>
        </p:spPr>
        <p:txBody>
          <a:bodyPr rtlCol="0" wrap="square">
            <a:spAutoFit/>
          </a:bodyPr>
          <a:lstStyle/>
          <a:p>
            <a:pPr algn="ctr"/>
            <a:r>
              <a:rPr b="1" dirty="0" err="1" lang="en-US" sz="1200">
                <a:latin charset="0" panose="02020603050405020304" pitchFamily="18" typeface="Times"/>
                <a:cs charset="0" panose="02020603050405020304" pitchFamily="18" typeface="Times New Roman"/>
              </a:rPr>
              <a:t>Umesh</a:t>
            </a:r>
            <a:r>
              <a:rPr b="1" dirty="0" lang="en-US" sz="1200">
                <a:latin charset="0" panose="02020603050405020304" pitchFamily="18" typeface="Times"/>
                <a:cs charset="0" panose="02020603050405020304" pitchFamily="18" typeface="Times New Roman"/>
              </a:rPr>
              <a:t> </a:t>
            </a:r>
            <a:r>
              <a:rPr b="1" dirty="0" err="1" lang="en-US" sz="1200">
                <a:latin charset="0" panose="02020603050405020304" pitchFamily="18" typeface="Times"/>
                <a:cs charset="0" panose="02020603050405020304" pitchFamily="18" typeface="Times New Roman"/>
              </a:rPr>
              <a:t>Barapatre</a:t>
            </a:r>
            <a:endParaRPr b="1" dirty="0" lang="en-US" sz="1200">
              <a:latin charset="0" panose="02020603050405020304" pitchFamily="18" typeface="Times"/>
              <a:cs charset="0" panose="02020603050405020304" pitchFamily="18" typeface="Times New Roman"/>
            </a:endParaRPr>
          </a:p>
          <a:p>
            <a:pPr algn="ctr"/>
            <a:r>
              <a:rPr b="1" dirty="0" lang="en-US" sz="1200">
                <a:latin charset="0" panose="02020603050405020304" pitchFamily="18" typeface="Times"/>
                <a:cs charset="0" panose="02020603050405020304" pitchFamily="18" typeface="Times New Roman"/>
              </a:rPr>
              <a:t>Music Educator</a:t>
            </a:r>
          </a:p>
        </p:txBody>
      </p:sp>
      <p:pic>
        <p:nvPicPr>
          <p:cNvPr id="22" name="Picture 21"/>
          <p:cNvPicPr>
            <a:picLocks noChangeAspect="1"/>
          </p:cNvPicPr>
          <p:nvPr/>
        </p:nvPicPr>
        <p:blipFill>
          <a:blip r:embed="rId11"/>
          <a:stretch>
            <a:fillRect/>
          </a:stretch>
        </p:blipFill>
        <p:spPr>
          <a:xfrm>
            <a:off x="1455868" y="4805589"/>
            <a:ext cx="1131244" cy="1531494"/>
          </a:xfrm>
          <a:prstGeom prst="rect">
            <a:avLst/>
          </a:prstGeom>
          <a:ln>
            <a:solidFill>
              <a:srgbClr val="000099"/>
            </a:solidFill>
          </a:ln>
        </p:spPr>
      </p:pic>
      <p:pic>
        <p:nvPicPr>
          <p:cNvPr id="23" name="Picture 22"/>
          <p:cNvPicPr>
            <a:picLocks noChangeAspect="1"/>
          </p:cNvPicPr>
          <p:nvPr/>
        </p:nvPicPr>
        <p:blipFill>
          <a:blip r:embed="rId12"/>
          <a:stretch>
            <a:fillRect/>
          </a:stretch>
        </p:blipFill>
        <p:spPr>
          <a:xfrm>
            <a:off x="2973074" y="4802296"/>
            <a:ext cx="1203068" cy="1576612"/>
          </a:xfrm>
          <a:prstGeom prst="rect">
            <a:avLst/>
          </a:prstGeom>
          <a:ln>
            <a:solidFill>
              <a:srgbClr val="000099"/>
            </a:solidFill>
          </a:ln>
        </p:spPr>
      </p:pic>
      <p:pic>
        <p:nvPicPr>
          <p:cNvPr id="24" name="Picture 23"/>
          <p:cNvPicPr>
            <a:picLocks noChangeAspect="1"/>
          </p:cNvPicPr>
          <p:nvPr/>
        </p:nvPicPr>
        <p:blipFill>
          <a:blip r:embed="rId13"/>
          <a:stretch>
            <a:fillRect/>
          </a:stretch>
        </p:blipFill>
        <p:spPr>
          <a:xfrm>
            <a:off x="4473480" y="4780663"/>
            <a:ext cx="1186230" cy="1609701"/>
          </a:xfrm>
          <a:prstGeom prst="rect">
            <a:avLst/>
          </a:prstGeom>
          <a:ln>
            <a:solidFill>
              <a:srgbClr val="000099"/>
            </a:solidFill>
          </a:ln>
        </p:spPr>
      </p:pic>
      <p:pic>
        <p:nvPicPr>
          <p:cNvPr id="25" name="Picture 24"/>
          <p:cNvPicPr>
            <a:picLocks noChangeAspect="1"/>
          </p:cNvPicPr>
          <p:nvPr/>
        </p:nvPicPr>
        <p:blipFill>
          <a:blip r:embed="rId14"/>
          <a:stretch>
            <a:fillRect/>
          </a:stretch>
        </p:blipFill>
        <p:spPr>
          <a:xfrm>
            <a:off x="5957048" y="4771125"/>
            <a:ext cx="1224136" cy="1607783"/>
          </a:xfrm>
          <a:prstGeom prst="rect">
            <a:avLst/>
          </a:prstGeom>
          <a:ln>
            <a:solidFill>
              <a:srgbClr val="000099"/>
            </a:solidFill>
          </a:ln>
        </p:spPr>
      </p:pic>
      <p:sp>
        <p:nvSpPr>
          <p:cNvPr id="27" name="TextBox 26"/>
          <p:cNvSpPr txBox="1"/>
          <p:nvPr/>
        </p:nvSpPr>
        <p:spPr>
          <a:xfrm>
            <a:off x="2627721" y="4106977"/>
            <a:ext cx="1702986" cy="461665"/>
          </a:xfrm>
          <a:prstGeom prst="rect">
            <a:avLst/>
          </a:prstGeom>
          <a:noFill/>
        </p:spPr>
        <p:txBody>
          <a:bodyPr rtlCol="0" wrap="square">
            <a:spAutoFit/>
          </a:bodyPr>
          <a:lstStyle/>
          <a:p>
            <a:pPr algn="ctr"/>
            <a:r>
              <a:rPr b="1" dirty="0" err="1" lang="en-US" sz="1200">
                <a:latin charset="0" panose="02020603050405020304" pitchFamily="18" typeface="Times"/>
                <a:cs charset="0" panose="02020603050405020304" pitchFamily="18" typeface="Times New Roman"/>
              </a:rPr>
              <a:t>Bakul</a:t>
            </a:r>
            <a:r>
              <a:rPr b="1" dirty="0" lang="en-US" sz="1200">
                <a:latin charset="0" panose="02020603050405020304" pitchFamily="18" typeface="Times"/>
                <a:cs charset="0" panose="02020603050405020304" pitchFamily="18" typeface="Times New Roman"/>
              </a:rPr>
              <a:t> </a:t>
            </a:r>
            <a:r>
              <a:rPr b="1" dirty="0" err="1" lang="en-US" sz="1200">
                <a:latin charset="0" panose="02020603050405020304" pitchFamily="18" typeface="Times"/>
                <a:cs charset="0" panose="02020603050405020304" pitchFamily="18" typeface="Times New Roman"/>
              </a:rPr>
              <a:t>Meshram</a:t>
            </a:r>
            <a:r>
              <a:rPr b="1" dirty="0" lang="en-US" sz="1200">
                <a:latin charset="0" panose="02020603050405020304" pitchFamily="18" typeface="Times"/>
                <a:cs charset="0" panose="02020603050405020304" pitchFamily="18" typeface="Times New Roman"/>
              </a:rPr>
              <a:t> </a:t>
            </a:r>
          </a:p>
          <a:p>
            <a:pPr algn="ctr"/>
            <a:r>
              <a:rPr b="1" dirty="0" lang="en-US" sz="1200">
                <a:latin charset="0" panose="02020603050405020304" pitchFamily="18" typeface="Times"/>
                <a:cs charset="0" panose="02020603050405020304" pitchFamily="18" typeface="Times New Roman"/>
              </a:rPr>
              <a:t>Librarian</a:t>
            </a:r>
          </a:p>
        </p:txBody>
      </p:sp>
      <p:sp>
        <p:nvSpPr>
          <p:cNvPr id="28" name="TextBox 27"/>
          <p:cNvSpPr txBox="1"/>
          <p:nvPr/>
        </p:nvSpPr>
        <p:spPr>
          <a:xfrm>
            <a:off x="4464845" y="4129534"/>
            <a:ext cx="1702986" cy="461665"/>
          </a:xfrm>
          <a:prstGeom prst="rect">
            <a:avLst/>
          </a:prstGeom>
          <a:noFill/>
        </p:spPr>
        <p:txBody>
          <a:bodyPr rtlCol="0" wrap="square">
            <a:spAutoFit/>
          </a:bodyPr>
          <a:lstStyle/>
          <a:p>
            <a:pPr algn="ctr"/>
            <a:r>
              <a:rPr b="1" dirty="0" lang="en-US" sz="1200">
                <a:latin charset="0" panose="02020603050405020304" pitchFamily="18" typeface="Times"/>
                <a:cs charset="0" panose="02020603050405020304" pitchFamily="18" typeface="Times New Roman"/>
              </a:rPr>
              <a:t>Monika Singh</a:t>
            </a:r>
          </a:p>
          <a:p>
            <a:pPr algn="ctr"/>
            <a:r>
              <a:rPr b="1" dirty="0" lang="en-US" sz="1200">
                <a:latin charset="0" panose="02020603050405020304" pitchFamily="18" typeface="Times"/>
                <a:cs charset="0" panose="02020603050405020304" pitchFamily="18" typeface="Times New Roman"/>
              </a:rPr>
              <a:t>Librarian</a:t>
            </a:r>
          </a:p>
        </p:txBody>
      </p:sp>
      <p:sp>
        <p:nvSpPr>
          <p:cNvPr id="29" name="TextBox 28"/>
          <p:cNvSpPr txBox="1"/>
          <p:nvPr/>
        </p:nvSpPr>
        <p:spPr>
          <a:xfrm>
            <a:off x="6276205" y="4150306"/>
            <a:ext cx="1702986" cy="461665"/>
          </a:xfrm>
          <a:prstGeom prst="rect">
            <a:avLst/>
          </a:prstGeom>
          <a:noFill/>
        </p:spPr>
        <p:txBody>
          <a:bodyPr rtlCol="0" wrap="square">
            <a:spAutoFit/>
          </a:bodyPr>
          <a:lstStyle/>
          <a:p>
            <a:pPr algn="ctr"/>
            <a:r>
              <a:rPr b="1" dirty="0" err="1" lang="en-US" sz="1200">
                <a:latin charset="0" panose="02020603050405020304" pitchFamily="18" typeface="Times"/>
                <a:cs charset="0" panose="02020603050405020304" pitchFamily="18" typeface="Times New Roman"/>
              </a:rPr>
              <a:t>Smita</a:t>
            </a:r>
            <a:r>
              <a:rPr b="1" dirty="0" lang="en-US" sz="1200">
                <a:latin charset="0" panose="02020603050405020304" pitchFamily="18" typeface="Times"/>
                <a:cs charset="0" panose="02020603050405020304" pitchFamily="18" typeface="Times New Roman"/>
              </a:rPr>
              <a:t> </a:t>
            </a:r>
            <a:r>
              <a:rPr b="1" dirty="0" err="1" lang="en-US" sz="1200">
                <a:latin charset="0" panose="02020603050405020304" pitchFamily="18" typeface="Times"/>
                <a:cs charset="0" panose="02020603050405020304" pitchFamily="18" typeface="Times New Roman"/>
              </a:rPr>
              <a:t>Makde</a:t>
            </a:r>
            <a:endParaRPr b="1" dirty="0" lang="en-US" sz="1200">
              <a:latin charset="0" panose="02020603050405020304" pitchFamily="18" typeface="Times"/>
              <a:cs charset="0" panose="02020603050405020304" pitchFamily="18" typeface="Times New Roman"/>
            </a:endParaRPr>
          </a:p>
          <a:p>
            <a:pPr algn="ctr"/>
            <a:r>
              <a:rPr b="1" dirty="0" lang="en-US" sz="1200">
                <a:latin charset="0" panose="02020603050405020304" pitchFamily="18" typeface="Times"/>
                <a:cs charset="0" panose="02020603050405020304" pitchFamily="18" typeface="Times New Roman"/>
              </a:rPr>
              <a:t>Librarian</a:t>
            </a:r>
          </a:p>
        </p:txBody>
      </p:sp>
      <p:sp>
        <p:nvSpPr>
          <p:cNvPr id="30" name="TextBox 29"/>
          <p:cNvSpPr txBox="1"/>
          <p:nvPr/>
        </p:nvSpPr>
        <p:spPr>
          <a:xfrm>
            <a:off x="1156954" y="6259810"/>
            <a:ext cx="1702986" cy="461665"/>
          </a:xfrm>
          <a:prstGeom prst="rect">
            <a:avLst/>
          </a:prstGeom>
          <a:noFill/>
        </p:spPr>
        <p:txBody>
          <a:bodyPr rtlCol="0" wrap="square">
            <a:spAutoFit/>
          </a:bodyPr>
          <a:lstStyle/>
          <a:p>
            <a:pPr algn="ctr"/>
            <a:r>
              <a:rPr b="1" dirty="0" err="1" lang="en-US" sz="1200">
                <a:latin charset="0" panose="02020603050405020304" pitchFamily="18" typeface="Times"/>
                <a:cs charset="0" panose="02020603050405020304" pitchFamily="18" typeface="Times New Roman"/>
              </a:rPr>
              <a:t>Manoj</a:t>
            </a:r>
            <a:r>
              <a:rPr b="1" dirty="0" lang="en-US" sz="1200">
                <a:latin charset="0" panose="02020603050405020304" pitchFamily="18" typeface="Times"/>
                <a:cs charset="0" panose="02020603050405020304" pitchFamily="18" typeface="Times New Roman"/>
              </a:rPr>
              <a:t> </a:t>
            </a:r>
            <a:r>
              <a:rPr b="1" dirty="0" err="1" lang="en-US" sz="1200">
                <a:latin charset="0" panose="02020603050405020304" pitchFamily="18" typeface="Times"/>
                <a:cs charset="0" panose="02020603050405020304" pitchFamily="18" typeface="Times New Roman"/>
              </a:rPr>
              <a:t>Kohare</a:t>
            </a:r>
            <a:endParaRPr b="1" dirty="0" lang="en-US" sz="1200">
              <a:latin charset="0" panose="02020603050405020304" pitchFamily="18" typeface="Times"/>
              <a:cs charset="0" panose="02020603050405020304" pitchFamily="18" typeface="Times New Roman"/>
            </a:endParaRPr>
          </a:p>
          <a:p>
            <a:pPr algn="ctr"/>
            <a:r>
              <a:rPr b="1" dirty="0" lang="en-US" sz="1200">
                <a:latin charset="0" panose="02020603050405020304" pitchFamily="18" typeface="Times"/>
                <a:cs charset="0" panose="02020603050405020304" pitchFamily="18" typeface="Times New Roman"/>
              </a:rPr>
              <a:t>PTI</a:t>
            </a:r>
          </a:p>
        </p:txBody>
      </p:sp>
      <p:sp>
        <p:nvSpPr>
          <p:cNvPr id="31" name="TextBox 30"/>
          <p:cNvSpPr txBox="1"/>
          <p:nvPr/>
        </p:nvSpPr>
        <p:spPr>
          <a:xfrm>
            <a:off x="2713737" y="6308079"/>
            <a:ext cx="1702986" cy="461665"/>
          </a:xfrm>
          <a:prstGeom prst="rect">
            <a:avLst/>
          </a:prstGeom>
          <a:noFill/>
        </p:spPr>
        <p:txBody>
          <a:bodyPr rtlCol="0" wrap="square">
            <a:spAutoFit/>
          </a:bodyPr>
          <a:lstStyle/>
          <a:p>
            <a:pPr algn="ctr"/>
            <a:r>
              <a:rPr b="1" dirty="0" err="1" lang="en-US" sz="1200">
                <a:latin charset="0" panose="02020603050405020304" pitchFamily="18" typeface="Times"/>
                <a:cs charset="0" panose="02020603050405020304" pitchFamily="18" typeface="Times New Roman"/>
              </a:rPr>
              <a:t>Akshay</a:t>
            </a:r>
            <a:r>
              <a:rPr b="1" dirty="0" lang="en-US" sz="1200">
                <a:latin charset="0" panose="02020603050405020304" pitchFamily="18" typeface="Times"/>
                <a:cs charset="0" panose="02020603050405020304" pitchFamily="18" typeface="Times New Roman"/>
              </a:rPr>
              <a:t> </a:t>
            </a:r>
            <a:r>
              <a:rPr b="1" dirty="0" err="1" lang="en-US" sz="1200">
                <a:latin charset="0" panose="02020603050405020304" pitchFamily="18" typeface="Times"/>
                <a:cs charset="0" panose="02020603050405020304" pitchFamily="18" typeface="Times New Roman"/>
              </a:rPr>
              <a:t>Bansod</a:t>
            </a:r>
            <a:endParaRPr b="1" dirty="0" lang="en-US" sz="1200">
              <a:latin charset="0" panose="02020603050405020304" pitchFamily="18" typeface="Times"/>
              <a:cs charset="0" panose="02020603050405020304" pitchFamily="18" typeface="Times New Roman"/>
            </a:endParaRPr>
          </a:p>
          <a:p>
            <a:pPr algn="ctr"/>
            <a:r>
              <a:rPr b="1" dirty="0" lang="en-US" sz="1200">
                <a:latin charset="0" panose="02020603050405020304" pitchFamily="18" typeface="Times"/>
                <a:cs charset="0" panose="02020603050405020304" pitchFamily="18" typeface="Times New Roman"/>
              </a:rPr>
              <a:t>PTI</a:t>
            </a:r>
          </a:p>
        </p:txBody>
      </p:sp>
      <p:sp>
        <p:nvSpPr>
          <p:cNvPr id="32" name="TextBox 31"/>
          <p:cNvSpPr txBox="1"/>
          <p:nvPr/>
        </p:nvSpPr>
        <p:spPr>
          <a:xfrm>
            <a:off x="4188645" y="6308078"/>
            <a:ext cx="1702986" cy="461665"/>
          </a:xfrm>
          <a:prstGeom prst="rect">
            <a:avLst/>
          </a:prstGeom>
          <a:noFill/>
        </p:spPr>
        <p:txBody>
          <a:bodyPr rtlCol="0" wrap="square">
            <a:spAutoFit/>
          </a:bodyPr>
          <a:lstStyle/>
          <a:p>
            <a:pPr algn="ctr"/>
            <a:r>
              <a:rPr b="1" dirty="0" lang="en-US" sz="1200">
                <a:latin charset="0" panose="02020603050405020304" pitchFamily="18" typeface="Times"/>
                <a:cs charset="0" panose="02020603050405020304" pitchFamily="18" typeface="Times New Roman"/>
              </a:rPr>
              <a:t>Savita </a:t>
            </a:r>
            <a:r>
              <a:rPr b="1" dirty="0" err="1" lang="en-US" sz="1200">
                <a:latin charset="0" panose="02020603050405020304" pitchFamily="18" typeface="Times"/>
                <a:cs charset="0" panose="02020603050405020304" pitchFamily="18" typeface="Times New Roman"/>
              </a:rPr>
              <a:t>Deshmane</a:t>
            </a:r>
            <a:endParaRPr b="1" dirty="0" lang="en-US" sz="1200">
              <a:latin charset="0" panose="02020603050405020304" pitchFamily="18" typeface="Times"/>
              <a:cs charset="0" panose="02020603050405020304" pitchFamily="18" typeface="Times New Roman"/>
            </a:endParaRPr>
          </a:p>
          <a:p>
            <a:pPr algn="ctr"/>
            <a:r>
              <a:rPr b="1" dirty="0" lang="en-US" sz="1200">
                <a:latin charset="0" panose="02020603050405020304" pitchFamily="18" typeface="Times"/>
                <a:cs charset="0" panose="02020603050405020304" pitchFamily="18" typeface="Times New Roman"/>
              </a:rPr>
              <a:t>PTI</a:t>
            </a:r>
          </a:p>
        </p:txBody>
      </p:sp>
      <p:sp>
        <p:nvSpPr>
          <p:cNvPr id="33" name="TextBox 32"/>
          <p:cNvSpPr txBox="1"/>
          <p:nvPr/>
        </p:nvSpPr>
        <p:spPr>
          <a:xfrm>
            <a:off x="5717623" y="6308078"/>
            <a:ext cx="1702986" cy="461665"/>
          </a:xfrm>
          <a:prstGeom prst="rect">
            <a:avLst/>
          </a:prstGeom>
          <a:noFill/>
        </p:spPr>
        <p:txBody>
          <a:bodyPr rtlCol="0" wrap="square">
            <a:spAutoFit/>
          </a:bodyPr>
          <a:lstStyle/>
          <a:p>
            <a:pPr algn="ctr"/>
            <a:r>
              <a:rPr b="1" dirty="0" err="1" lang="en-US" sz="1200">
                <a:latin charset="0" panose="02020603050405020304" pitchFamily="18" typeface="Times"/>
                <a:cs charset="0" panose="02020603050405020304" pitchFamily="18" typeface="Times New Roman"/>
              </a:rPr>
              <a:t>Pranay</a:t>
            </a:r>
            <a:r>
              <a:rPr b="1" dirty="0" lang="en-US" sz="1200">
                <a:latin charset="0" panose="02020603050405020304" pitchFamily="18" typeface="Times"/>
                <a:cs charset="0" panose="02020603050405020304" pitchFamily="18" typeface="Times New Roman"/>
              </a:rPr>
              <a:t> </a:t>
            </a:r>
            <a:r>
              <a:rPr b="1" dirty="0" err="1" lang="en-US" sz="1200">
                <a:latin charset="0" panose="02020603050405020304" pitchFamily="18" typeface="Times"/>
                <a:cs charset="0" panose="02020603050405020304" pitchFamily="18" typeface="Times New Roman"/>
              </a:rPr>
              <a:t>Umate</a:t>
            </a:r>
            <a:r>
              <a:rPr b="1" dirty="0" lang="en-US" sz="1200">
                <a:latin charset="0" panose="02020603050405020304" pitchFamily="18" typeface="Times"/>
                <a:cs charset="0" panose="02020603050405020304" pitchFamily="18" typeface="Times New Roman"/>
              </a:rPr>
              <a:t> </a:t>
            </a:r>
          </a:p>
          <a:p>
            <a:pPr algn="ctr"/>
            <a:r>
              <a:rPr b="1" dirty="0" lang="en-US" sz="1200">
                <a:latin charset="0" panose="02020603050405020304" pitchFamily="18" typeface="Times"/>
                <a:cs charset="0" panose="02020603050405020304" pitchFamily="18" typeface="Times New Roman"/>
              </a:rPr>
              <a:t>PTI</a:t>
            </a:r>
          </a:p>
        </p:txBody>
      </p:sp>
    </p:spTree>
    <p:extLst>
      <p:ext uri="{BB962C8B-B14F-4D97-AF65-F5344CB8AC3E}">
        <p14:creationId xmlns:p14="http://schemas.microsoft.com/office/powerpoint/2010/main" val="2486771804"/>
      </p:ext>
    </p:extLst>
  </p:cSld>
  <p:clrMapOvr>
    <a:masterClrMapping/>
  </p:clrMapOvr>
</p:sld>
</file>

<file path=ppt/slides/slide23.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id="4" name="Title 4"/>
          <p:cNvSpPr txBox="1">
            <a:spLocks/>
          </p:cNvSpPr>
          <p:nvPr/>
        </p:nvSpPr>
        <p:spPr>
          <a:xfrm>
            <a:off x="3347864" y="404664"/>
            <a:ext cx="8229600" cy="792163"/>
          </a:xfrm>
          <a:prstGeom prst="rect">
            <a:avLst/>
          </a:prstGeom>
        </p:spPr>
        <p:txBody>
          <a:bodyPr>
            <a:normAutofit/>
          </a:bodyPr>
          <a:lstStyle>
            <a:lvl1pPr algn="l" eaLnBrk="1" hangingPunct="1" latinLnBrk="0" rtl="0">
              <a:spcBef>
                <a:spcPct val="0"/>
              </a:spcBef>
              <a:buNone/>
              <a:defRPr b="0" kern="1200" kumimoji="0" sz="5000">
                <a:ln>
                  <a:noFill/>
                </a:ln>
                <a:solidFill>
                  <a:schemeClr val="tx2"/>
                </a:solidFill>
                <a:effectLst/>
                <a:latin typeface="+mj-lt"/>
                <a:ea typeface="+mj-ea"/>
                <a:cs typeface="+mj-cs"/>
              </a:defRPr>
            </a:lvl1pPr>
          </a:lstStyle>
          <a:p>
            <a:r>
              <a:rPr b="1" dirty="0" lang="en-IN" sz="3200">
                <a:solidFill>
                  <a:srgbClr val="002060"/>
                </a:solidFill>
                <a:latin charset="0" panose="02020603050405020304" pitchFamily="18" typeface="Times New Roman"/>
                <a:cs charset="0" panose="02020603050405020304" pitchFamily="18" typeface="Times New Roman"/>
              </a:rPr>
              <a:t>Our TEAM</a:t>
            </a:r>
          </a:p>
        </p:txBody>
      </p:sp>
      <p:pic>
        <p:nvPicPr>
          <p:cNvPr id="2" name="Picture 1">
            <a:extLst>
              <a:ext uri="{FF2B5EF4-FFF2-40B4-BE49-F238E27FC236}">
                <a16:creationId xmlns:a16="http://schemas.microsoft.com/office/drawing/2014/main" id="{DDDBA8BF-5924-6944-D871-52BCF2D033EB}"/>
              </a:ext>
            </a:extLst>
          </p:cNvPr>
          <p:cNvPicPr>
            <a:picLocks noChangeAspect="1"/>
          </p:cNvPicPr>
          <p:nvPr/>
        </p:nvPicPr>
        <p:blipFill rotWithShape="1">
          <a:blip r:embed="rId2"/>
          <a:srcRect b="105" l="39" r="53" t="64"/>
          <a:stretch/>
        </p:blipFill>
        <p:spPr>
          <a:xfrm>
            <a:off x="179512" y="1340768"/>
            <a:ext cx="8712968" cy="4536429"/>
          </a:xfrm>
          <a:prstGeom prst="rect">
            <a:avLst/>
          </a:prstGeom>
          <a:ln w="12700">
            <a:solidFill>
              <a:srgbClr val="00FFFF"/>
            </a:solidFill>
          </a:ln>
        </p:spPr>
      </p:pic>
      <p:sp>
        <p:nvSpPr>
          <p:cNvPr id="3" name="Slide Number Placeholder 2"/>
          <p:cNvSpPr>
            <a:spLocks noGrp="1"/>
          </p:cNvSpPr>
          <p:nvPr>
            <p:ph idx="12" sz="quarter" type="sldNum"/>
          </p:nvPr>
        </p:nvSpPr>
        <p:spPr/>
        <p:txBody>
          <a:bodyPr/>
          <a:lstStyle/>
          <a:p>
            <a:fld id="{62717196-B844-4648-AC1D-BF6D2EAB5669}" type="slidenum">
              <a:rPr lang="en-US" smtClean="0"/>
              <a:pPr/>
              <a:t>23</a:t>
            </a:fld>
            <a:endParaRPr lang="en-US"/>
          </a:p>
        </p:txBody>
      </p:sp>
    </p:spTree>
    <p:extLst>
      <p:ext uri="{BB962C8B-B14F-4D97-AF65-F5344CB8AC3E}">
        <p14:creationId xmlns:p14="http://schemas.microsoft.com/office/powerpoint/2010/main" val="247676164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p14:dur="2000" spd="slow">
        <p15:prstTrans prst="drape"/>
      </p:transition>
    </mc:Choice>
    <mc:Fallback xmlns="">
      <p:transition spd="slow">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62717196-B844-4648-AC1D-BF6D2EAB5669}" type="slidenum">
              <a:rPr lang="en-US" smtClean="0"/>
              <a:pPr/>
              <a:t>24</a:t>
            </a:fld>
            <a:endParaRPr lang="en-US"/>
          </a:p>
        </p:txBody>
      </p:sp>
      <p:sp>
        <p:nvSpPr>
          <p:cNvPr id="3" name="TextBox 2"/>
          <p:cNvSpPr txBox="1"/>
          <p:nvPr/>
        </p:nvSpPr>
        <p:spPr>
          <a:xfrm>
            <a:off x="2051720" y="2708920"/>
            <a:ext cx="5233292" cy="1077218"/>
          </a:xfrm>
          <a:prstGeom prst="rect">
            <a:avLst/>
          </a:prstGeom>
          <a:noFill/>
        </p:spPr>
        <p:txBody>
          <a:bodyPr wrap="none" rtlCol="0">
            <a:spAutoFit/>
          </a:bodyPr>
          <a:lstStyle/>
          <a:p>
            <a:pPr algn="ctr"/>
            <a:r>
              <a:rPr lang="en-US" sz="3200" b="1" dirty="0">
                <a:solidFill>
                  <a:srgbClr val="0070C0"/>
                </a:solidFill>
                <a:latin typeface="Times" panose="02020603050405020304" pitchFamily="18" charset="0"/>
                <a:cs typeface="Times New Roman" panose="02020603050405020304" pitchFamily="18" charset="0"/>
              </a:rPr>
              <a:t>ACCOMPLISHMENTS BY </a:t>
            </a:r>
          </a:p>
          <a:p>
            <a:pPr algn="ctr"/>
            <a:r>
              <a:rPr lang="en-US" sz="3200" b="1" dirty="0">
                <a:solidFill>
                  <a:srgbClr val="0070C0"/>
                </a:solidFill>
                <a:latin typeface="Times" panose="02020603050405020304" pitchFamily="18" charset="0"/>
                <a:cs typeface="Times New Roman" panose="02020603050405020304" pitchFamily="18" charset="0"/>
              </a:rPr>
              <a:t>VISIONARY LEADERS </a:t>
            </a:r>
            <a:endParaRPr lang="en-IN" sz="3200" b="1" dirty="0">
              <a:solidFill>
                <a:srgbClr val="0070C0"/>
              </a:solidFill>
              <a:latin typeface="Times"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6704651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35F8C99E-4B65-C513-6393-D405E0A0BB61}"/>
              </a:ext>
            </a:extLst>
          </p:cNvPr>
          <p:cNvPicPr>
            <a:picLocks noChangeAspect="1"/>
          </p:cNvPicPr>
          <p:nvPr/>
        </p:nvPicPr>
        <p:blipFill>
          <a:blip r:embed="rId2"/>
          <a:stretch>
            <a:fillRect/>
          </a:stretch>
        </p:blipFill>
        <p:spPr>
          <a:xfrm>
            <a:off x="345135" y="1712463"/>
            <a:ext cx="3956102" cy="2275547"/>
          </a:xfrm>
          <a:prstGeom prst="rect">
            <a:avLst/>
          </a:prstGeom>
        </p:spPr>
      </p:pic>
      <p:pic>
        <p:nvPicPr>
          <p:cNvPr id="4" name="Picture 3">
            <a:extLst>
              <a:ext uri="{FF2B5EF4-FFF2-40B4-BE49-F238E27FC236}">
                <a16:creationId xmlns:a16="http://schemas.microsoft.com/office/drawing/2014/main" id="{4386C30A-A764-DAC7-B374-5058B337CBE6}"/>
              </a:ext>
            </a:extLst>
          </p:cNvPr>
          <p:cNvPicPr>
            <a:picLocks noChangeAspect="1"/>
          </p:cNvPicPr>
          <p:nvPr/>
        </p:nvPicPr>
        <p:blipFill>
          <a:blip r:embed="rId3"/>
          <a:stretch>
            <a:fillRect/>
          </a:stretch>
        </p:blipFill>
        <p:spPr>
          <a:xfrm>
            <a:off x="4501418" y="1712462"/>
            <a:ext cx="3956102" cy="2275547"/>
          </a:xfrm>
          <a:prstGeom prst="rect">
            <a:avLst/>
          </a:prstGeom>
        </p:spPr>
      </p:pic>
      <p:pic>
        <p:nvPicPr>
          <p:cNvPr id="5" name="Picture 4">
            <a:extLst>
              <a:ext uri="{FF2B5EF4-FFF2-40B4-BE49-F238E27FC236}">
                <a16:creationId xmlns:a16="http://schemas.microsoft.com/office/drawing/2014/main" id="{FB14273D-F0F3-C5CA-B180-D7929221B770}"/>
              </a:ext>
            </a:extLst>
          </p:cNvPr>
          <p:cNvPicPr>
            <a:picLocks noChangeAspect="1"/>
          </p:cNvPicPr>
          <p:nvPr/>
        </p:nvPicPr>
        <p:blipFill>
          <a:blip r:embed="rId4"/>
          <a:stretch>
            <a:fillRect/>
          </a:stretch>
        </p:blipFill>
        <p:spPr>
          <a:xfrm>
            <a:off x="2184393" y="4221088"/>
            <a:ext cx="4634049" cy="2413093"/>
          </a:xfrm>
          <a:prstGeom prst="rect">
            <a:avLst/>
          </a:prstGeom>
        </p:spPr>
      </p:pic>
      <p:sp>
        <p:nvSpPr>
          <p:cNvPr id="2" name="Slide Number Placeholder 1"/>
          <p:cNvSpPr>
            <a:spLocks noGrp="1"/>
          </p:cNvSpPr>
          <p:nvPr>
            <p:ph type="sldNum" sz="quarter" idx="12"/>
          </p:nvPr>
        </p:nvSpPr>
        <p:spPr/>
        <p:txBody>
          <a:bodyPr/>
          <a:lstStyle/>
          <a:p>
            <a:fld id="{4F1023B6-41B5-48C9-9D42-011F14A99E8D}" type="slidenum">
              <a:rPr lang="en-IN" smtClean="0"/>
              <a:pPr/>
              <a:t>25</a:t>
            </a:fld>
            <a:endParaRPr lang="en-IN"/>
          </a:p>
        </p:txBody>
      </p:sp>
      <p:sp>
        <p:nvSpPr>
          <p:cNvPr id="6" name="TextBox 5"/>
          <p:cNvSpPr txBox="1"/>
          <p:nvPr/>
        </p:nvSpPr>
        <p:spPr>
          <a:xfrm>
            <a:off x="395535" y="484046"/>
            <a:ext cx="8352928" cy="923330"/>
          </a:xfrm>
          <a:prstGeom prst="rect">
            <a:avLst/>
          </a:prstGeom>
          <a:noFill/>
        </p:spPr>
        <p:txBody>
          <a:bodyPr wrap="square" rtlCol="0">
            <a:spAutoFit/>
          </a:bodyPr>
          <a:lstStyle/>
          <a:p>
            <a:r>
              <a:rPr lang="en-IN" dirty="0">
                <a:solidFill>
                  <a:srgbClr val="002060"/>
                </a:solidFill>
                <a:latin typeface="Times New Roman" panose="02020603050405020304" pitchFamily="18" charset="0"/>
                <a:cs typeface="Times New Roman" panose="02020603050405020304" pitchFamily="18" charset="0"/>
              </a:rPr>
              <a:t>“</a:t>
            </a:r>
            <a:r>
              <a:rPr lang="en-IN" b="1" dirty="0">
                <a:solidFill>
                  <a:srgbClr val="002060"/>
                </a:solidFill>
                <a:latin typeface="Times New Roman" panose="02020603050405020304" pitchFamily="18" charset="0"/>
                <a:cs typeface="Times New Roman" panose="02020603050405020304" pitchFamily="18" charset="0"/>
              </a:rPr>
              <a:t>STUDENT OUTREACH CHAMPION AWARD” </a:t>
            </a:r>
            <a:br>
              <a:rPr lang="en-IN" b="1" dirty="0">
                <a:solidFill>
                  <a:srgbClr val="002060"/>
                </a:solidFill>
                <a:latin typeface="Times New Roman" panose="02020603050405020304" pitchFamily="18" charset="0"/>
                <a:cs typeface="Times New Roman" panose="02020603050405020304" pitchFamily="18" charset="0"/>
              </a:rPr>
            </a:br>
            <a:r>
              <a:rPr lang="en-IN" b="1" dirty="0">
                <a:solidFill>
                  <a:srgbClr val="002060"/>
                </a:solidFill>
                <a:latin typeface="Times New Roman" panose="02020603050405020304" pitchFamily="18" charset="0"/>
                <a:cs typeface="Times New Roman" panose="02020603050405020304" pitchFamily="18" charset="0"/>
              </a:rPr>
              <a:t>   by </a:t>
            </a:r>
            <a:r>
              <a:rPr lang="en-IN" b="1" dirty="0" err="1">
                <a:solidFill>
                  <a:srgbClr val="002060"/>
                </a:solidFill>
                <a:latin typeface="Times New Roman" panose="02020603050405020304" pitchFamily="18" charset="0"/>
                <a:cs typeface="Times New Roman" panose="02020603050405020304" pitchFamily="18" charset="0"/>
              </a:rPr>
              <a:t>Litera</a:t>
            </a:r>
            <a:r>
              <a:rPr lang="en-IN" b="1" dirty="0">
                <a:solidFill>
                  <a:srgbClr val="002060"/>
                </a:solidFill>
                <a:latin typeface="Times New Roman" panose="02020603050405020304" pitchFamily="18" charset="0"/>
                <a:cs typeface="Times New Roman" panose="02020603050405020304" pitchFamily="18" charset="0"/>
              </a:rPr>
              <a:t> Verse</a:t>
            </a:r>
            <a:br>
              <a:rPr lang="en-IN" b="1" dirty="0">
                <a:solidFill>
                  <a:srgbClr val="002060"/>
                </a:solidFill>
                <a:latin typeface="Times New Roman" panose="02020603050405020304" pitchFamily="18" charset="0"/>
                <a:cs typeface="Times New Roman" panose="02020603050405020304" pitchFamily="18" charset="0"/>
              </a:rPr>
            </a:br>
            <a:r>
              <a:rPr lang="en-IN" dirty="0">
                <a:solidFill>
                  <a:srgbClr val="002060"/>
                </a:solidFill>
                <a:latin typeface="Times New Roman" panose="02020603050405020304" pitchFamily="18" charset="0"/>
                <a:cs typeface="Times New Roman" panose="02020603050405020304" pitchFamily="18" charset="0"/>
              </a:rPr>
              <a:t>  RECEIVED BY OUR DIRECTOR </a:t>
            </a:r>
            <a:r>
              <a:rPr lang="en-IN" dirty="0">
                <a:latin typeface="Times New Roman" panose="02020603050405020304" pitchFamily="18" charset="0"/>
                <a:cs typeface="Times New Roman" panose="02020603050405020304" pitchFamily="18" charset="0"/>
              </a:rPr>
              <a:t>F</a:t>
            </a:r>
            <a:r>
              <a:rPr lang="en-IN" dirty="0">
                <a:solidFill>
                  <a:srgbClr val="000000"/>
                </a:solidFill>
                <a:latin typeface="Times New Roman" panose="02020603050405020304" pitchFamily="18" charset="0"/>
                <a:cs typeface="Times New Roman" panose="02020603050405020304" pitchFamily="18" charset="0"/>
              </a:rPr>
              <a:t>CA MR.GIRISH MALPANI</a:t>
            </a:r>
            <a:endParaRPr lang="en-IN" dirty="0"/>
          </a:p>
        </p:txBody>
      </p:sp>
    </p:spTree>
    <p:extLst>
      <p:ext uri="{BB962C8B-B14F-4D97-AF65-F5344CB8AC3E}">
        <p14:creationId xmlns:p14="http://schemas.microsoft.com/office/powerpoint/2010/main" val="248947648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80DDC3-6111-FFFF-765A-23ECE1703A13}"/>
              </a:ext>
            </a:extLst>
          </p:cNvPr>
          <p:cNvSpPr>
            <a:spLocks noGrp="1"/>
          </p:cNvSpPr>
          <p:nvPr>
            <p:ph type="title"/>
          </p:nvPr>
        </p:nvSpPr>
        <p:spPr>
          <a:xfrm>
            <a:off x="626166" y="2231334"/>
            <a:ext cx="7335077" cy="1354207"/>
          </a:xfrm>
        </p:spPr>
        <p:txBody>
          <a:bodyPr>
            <a:normAutofit/>
          </a:bodyPr>
          <a:lstStyle/>
          <a:p>
            <a:pPr algn="ctr"/>
            <a:r>
              <a:rPr lang="en-IN" dirty="0">
                <a:solidFill>
                  <a:srgbClr val="002060"/>
                </a:solidFill>
                <a:latin typeface="Times New Roman" panose="02020603050405020304" pitchFamily="18" charset="0"/>
                <a:cs typeface="Times New Roman" panose="02020603050405020304" pitchFamily="18" charset="0"/>
              </a:rPr>
              <a:t>AWARDS RECEIVED BY PRINCIPAL MLZS Ghogali Besa, </a:t>
            </a:r>
            <a:r>
              <a:rPr lang="en-IN" dirty="0" err="1">
                <a:solidFill>
                  <a:srgbClr val="002060"/>
                </a:solidFill>
                <a:latin typeface="Times New Roman" panose="02020603050405020304" pitchFamily="18" charset="0"/>
                <a:cs typeface="Times New Roman" panose="02020603050405020304" pitchFamily="18" charset="0"/>
              </a:rPr>
              <a:t>Dr.</a:t>
            </a:r>
            <a:r>
              <a:rPr lang="en-IN" dirty="0">
                <a:solidFill>
                  <a:srgbClr val="002060"/>
                </a:solidFill>
                <a:latin typeface="Times New Roman" panose="02020603050405020304" pitchFamily="18" charset="0"/>
                <a:cs typeface="Times New Roman" panose="02020603050405020304" pitchFamily="18" charset="0"/>
              </a:rPr>
              <a:t> Vandana Paul</a:t>
            </a:r>
            <a:br>
              <a:rPr lang="en-IN" dirty="0">
                <a:solidFill>
                  <a:srgbClr val="002060"/>
                </a:solidFill>
                <a:latin typeface="Times New Roman" panose="02020603050405020304" pitchFamily="18" charset="0"/>
                <a:cs typeface="Times New Roman" panose="02020603050405020304" pitchFamily="18" charset="0"/>
              </a:rPr>
            </a:br>
            <a:endParaRPr lang="en-IN" dirty="0">
              <a:solidFill>
                <a:srgbClr val="002060"/>
              </a:solidFill>
              <a:latin typeface="Times New Roman" panose="02020603050405020304" pitchFamily="18" charset="0"/>
              <a:cs typeface="Times New Roman" panose="02020603050405020304" pitchFamily="18" charset="0"/>
            </a:endParaRPr>
          </a:p>
        </p:txBody>
      </p:sp>
      <p:sp>
        <p:nvSpPr>
          <p:cNvPr id="3" name="Slide Number Placeholder 2"/>
          <p:cNvSpPr>
            <a:spLocks noGrp="1"/>
          </p:cNvSpPr>
          <p:nvPr>
            <p:ph type="sldNum" sz="quarter" idx="12"/>
          </p:nvPr>
        </p:nvSpPr>
        <p:spPr/>
        <p:txBody>
          <a:bodyPr/>
          <a:lstStyle/>
          <a:p>
            <a:fld id="{4F1023B6-41B5-48C9-9D42-011F14A99E8D}" type="slidenum">
              <a:rPr lang="en-IN" smtClean="0"/>
              <a:pPr/>
              <a:t>26</a:t>
            </a:fld>
            <a:endParaRPr lang="en-IN"/>
          </a:p>
        </p:txBody>
      </p:sp>
    </p:spTree>
    <p:extLst>
      <p:ext uri="{BB962C8B-B14F-4D97-AF65-F5344CB8AC3E}">
        <p14:creationId xmlns:p14="http://schemas.microsoft.com/office/powerpoint/2010/main" val="6310918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C:\Users\vanda\Downloads\IMG-20220104-WA0022.jpg"/>
          <p:cNvPicPr>
            <a:picLocks noChangeAspect="1" noChangeArrowheads="1"/>
          </p:cNvPicPr>
          <p:nvPr/>
        </p:nvPicPr>
        <p:blipFill>
          <a:blip r:embed="rId2" cstate="print"/>
          <a:srcRect/>
          <a:stretch>
            <a:fillRect/>
          </a:stretch>
        </p:blipFill>
        <p:spPr bwMode="auto">
          <a:xfrm>
            <a:off x="1187624" y="12019"/>
            <a:ext cx="6192688" cy="4856688"/>
          </a:xfrm>
          <a:prstGeom prst="rect">
            <a:avLst/>
          </a:prstGeom>
          <a:noFill/>
        </p:spPr>
      </p:pic>
      <p:sp>
        <p:nvSpPr>
          <p:cNvPr id="2" name="TextBox 1">
            <a:extLst>
              <a:ext uri="{FF2B5EF4-FFF2-40B4-BE49-F238E27FC236}">
                <a16:creationId xmlns:a16="http://schemas.microsoft.com/office/drawing/2014/main" id="{01AE4C81-EE23-9074-FE2F-A75C6F1F9F5E}"/>
              </a:ext>
            </a:extLst>
          </p:cNvPr>
          <p:cNvSpPr txBox="1"/>
          <p:nvPr/>
        </p:nvSpPr>
        <p:spPr>
          <a:xfrm flipH="1">
            <a:off x="1259632" y="5085184"/>
            <a:ext cx="6192688" cy="1631216"/>
          </a:xfrm>
          <a:prstGeom prst="rect">
            <a:avLst/>
          </a:prstGeom>
          <a:noFill/>
        </p:spPr>
        <p:txBody>
          <a:bodyPr wrap="square" rtlCol="0">
            <a:spAutoFit/>
          </a:bodyPr>
          <a:lstStyle/>
          <a:p>
            <a:pPr algn="ctr"/>
            <a:r>
              <a:rPr lang="en-US" sz="2000" dirty="0">
                <a:latin typeface="Times" panose="02020603050405020304" pitchFamily="18" charset="0"/>
                <a:cs typeface="Times" panose="02020603050405020304" pitchFamily="18" charset="0"/>
              </a:rPr>
              <a:t>Received Nachiketa Award for the most innovative idea at the hands of Deputy Chief Minister of Maharashtra</a:t>
            </a:r>
          </a:p>
          <a:p>
            <a:pPr algn="ctr"/>
            <a:r>
              <a:rPr lang="en-US" sz="2000" dirty="0">
                <a:latin typeface="Times" panose="02020603050405020304" pitchFamily="18" charset="0"/>
                <a:cs typeface="Times" panose="02020603050405020304" pitchFamily="18" charset="0"/>
              </a:rPr>
              <a:t> Shri Devendra </a:t>
            </a:r>
            <a:r>
              <a:rPr lang="en-US" sz="2000" dirty="0" err="1">
                <a:latin typeface="Times" panose="02020603050405020304" pitchFamily="18" charset="0"/>
                <a:cs typeface="Times" panose="02020603050405020304" pitchFamily="18" charset="0"/>
              </a:rPr>
              <a:t>Fadnavis</a:t>
            </a:r>
            <a:r>
              <a:rPr lang="en-US" sz="2000" dirty="0">
                <a:latin typeface="Times" panose="02020603050405020304" pitchFamily="18" charset="0"/>
                <a:cs typeface="Times" panose="02020603050405020304" pitchFamily="18" charset="0"/>
              </a:rPr>
              <a:t>  on the Topic</a:t>
            </a:r>
          </a:p>
          <a:p>
            <a:pPr algn="ctr"/>
            <a:r>
              <a:rPr lang="en-US" sz="2000" dirty="0">
                <a:latin typeface="Times" panose="02020603050405020304" pitchFamily="18" charset="0"/>
                <a:cs typeface="Times" panose="02020603050405020304" pitchFamily="18" charset="0"/>
              </a:rPr>
              <a:t>“To Bring out Harmony through Education”</a:t>
            </a:r>
          </a:p>
          <a:p>
            <a:pPr algn="ctr"/>
            <a:r>
              <a:rPr lang="en-US" sz="2000" dirty="0">
                <a:latin typeface="Times" panose="02020603050405020304" pitchFamily="18" charset="0"/>
                <a:cs typeface="Times" panose="02020603050405020304" pitchFamily="18" charset="0"/>
              </a:rPr>
              <a:t> at  Principal’s Conference in 2015</a:t>
            </a:r>
          </a:p>
        </p:txBody>
      </p:sp>
    </p:spTree>
    <p:extLst>
      <p:ext uri="{BB962C8B-B14F-4D97-AF65-F5344CB8AC3E}">
        <p14:creationId xmlns:p14="http://schemas.microsoft.com/office/powerpoint/2010/main" val="4139826453"/>
      </p:ext>
    </p:extLst>
  </p:cSld>
  <p:clrMapOvr>
    <a:masterClrMapping/>
  </p:clrMapOvr>
</p:sld>
</file>

<file path=ppt/slides/slide28.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pic>
        <p:nvPicPr>
          <p:cNvPr id="1026" name="Picture 2"/>
          <p:cNvPicPr>
            <a:picLocks noChangeArrowheads="1" noChangeAspect="1"/>
          </p:cNvPicPr>
          <p:nvPr/>
        </p:nvPicPr>
        <p:blipFill>
          <a:blip cstate="print" r:embed="rId2"/>
          <a:srcRect b="116" l="29" r="14" t="8"/>
          <a:stretch>
            <a:fillRect/>
          </a:stretch>
        </p:blipFill>
        <p:spPr bwMode="auto">
          <a:xfrm>
            <a:off x="1259632" y="20621"/>
            <a:ext cx="6128252" cy="4797152"/>
          </a:xfrm>
          <a:prstGeom prst="rect">
            <a:avLst/>
          </a:prstGeom>
          <a:noFill/>
          <a:ln w="9525">
            <a:noFill/>
            <a:miter lim="800000"/>
            <a:headEnd/>
            <a:tailEnd/>
          </a:ln>
        </p:spPr>
      </p:pic>
      <p:sp>
        <p:nvSpPr>
          <p:cNvPr id="5" name="TextBox 4"/>
          <p:cNvSpPr txBox="1"/>
          <p:nvPr/>
        </p:nvSpPr>
        <p:spPr>
          <a:xfrm>
            <a:off x="1259632" y="4826675"/>
            <a:ext cx="6624736" cy="2031325"/>
          </a:xfrm>
          <a:prstGeom prst="rect">
            <a:avLst/>
          </a:prstGeom>
          <a:noFill/>
        </p:spPr>
        <p:txBody>
          <a:bodyPr rtlCol="0" wrap="square">
            <a:spAutoFit/>
          </a:bodyPr>
          <a:lstStyle/>
          <a:p>
            <a:pPr algn="ctr"/>
            <a:r>
              <a:rPr dirty="0" lang="en-US" sz="2100">
                <a:latin charset="0" pitchFamily="18" typeface="Times New Roman"/>
                <a:cs charset="0" pitchFamily="18" typeface="Times New Roman"/>
              </a:rPr>
              <a:t>Received Super </a:t>
            </a:r>
            <a:r>
              <a:rPr dirty="0" err="1" lang="en-US" sz="2100">
                <a:latin charset="0" pitchFamily="18" typeface="Times New Roman"/>
                <a:cs charset="0" pitchFamily="18" typeface="Times New Roman"/>
              </a:rPr>
              <a:t>Nachiketa</a:t>
            </a:r>
            <a:r>
              <a:rPr dirty="0" lang="en-US" sz="2100">
                <a:latin charset="0" pitchFamily="18" typeface="Times New Roman"/>
                <a:cs charset="0" pitchFamily="18" typeface="Times New Roman"/>
              </a:rPr>
              <a:t> Award</a:t>
            </a:r>
          </a:p>
          <a:p>
            <a:pPr algn="ctr"/>
            <a:r>
              <a:rPr dirty="0" lang="en-US" sz="2100">
                <a:latin charset="0" pitchFamily="18" typeface="Times New Roman"/>
                <a:cs charset="0" pitchFamily="18" typeface="Times New Roman"/>
              </a:rPr>
              <a:t> for effective implementation of</a:t>
            </a:r>
          </a:p>
          <a:p>
            <a:pPr algn="ctr"/>
            <a:r>
              <a:rPr dirty="0" lang="en-US" sz="2100">
                <a:latin charset="0" pitchFamily="18" typeface="Times New Roman"/>
                <a:cs charset="0" pitchFamily="18" typeface="Times New Roman"/>
              </a:rPr>
              <a:t>Innovative idea at the hands of </a:t>
            </a:r>
          </a:p>
          <a:p>
            <a:pPr algn="ctr"/>
            <a:r>
              <a:rPr dirty="0" lang="en-US" sz="2100">
                <a:latin charset="0" pitchFamily="18" typeface="Times New Roman"/>
                <a:cs charset="0" pitchFamily="18" typeface="Times New Roman"/>
              </a:rPr>
              <a:t>Mr. Sonam Wangchuk ( An Education Reformist and Architect of Sustainable initiatives in </a:t>
            </a:r>
            <a:r>
              <a:rPr dirty="0" err="1" lang="en-US" sz="2100">
                <a:latin charset="0" pitchFamily="18" typeface="Times New Roman"/>
                <a:cs charset="0" pitchFamily="18" typeface="Times New Roman"/>
              </a:rPr>
              <a:t>Laddakh</a:t>
            </a:r>
            <a:r>
              <a:rPr dirty="0" lang="en-US" sz="2100">
                <a:latin charset="0" pitchFamily="18" typeface="Times New Roman"/>
                <a:cs charset="0" pitchFamily="18" typeface="Times New Roman"/>
              </a:rPr>
              <a:t>)</a:t>
            </a:r>
          </a:p>
          <a:p>
            <a:pPr algn="ctr"/>
            <a:r>
              <a:rPr dirty="0" lang="en-US" sz="2100">
                <a:latin charset="0" pitchFamily="18" typeface="Times New Roman"/>
                <a:cs charset="0" pitchFamily="18" typeface="Times New Roman"/>
              </a:rPr>
              <a:t>in Principals’ Conference 2019 </a:t>
            </a:r>
          </a:p>
        </p:txBody>
      </p:sp>
    </p:spTree>
    <p:extLst>
      <p:ext uri="{BB962C8B-B14F-4D97-AF65-F5344CB8AC3E}">
        <p14:creationId xmlns:p14="http://schemas.microsoft.com/office/powerpoint/2010/main" val="309645295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26D71669-C918-5A65-A590-A6A148A2B235}"/>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14375" y="3369518"/>
            <a:ext cx="2944070" cy="2022410"/>
          </a:xfrm>
          <a:prstGeom prst="rect">
            <a:avLst/>
          </a:prstGeom>
        </p:spPr>
      </p:pic>
      <p:pic>
        <p:nvPicPr>
          <p:cNvPr id="12" name="Picture 11">
            <a:extLst>
              <a:ext uri="{FF2B5EF4-FFF2-40B4-BE49-F238E27FC236}">
                <a16:creationId xmlns:a16="http://schemas.microsoft.com/office/drawing/2014/main" id="{4C8DD1AB-6A68-0954-E26A-8A022D81B344}"/>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14376" y="1004208"/>
            <a:ext cx="2911904" cy="1973425"/>
          </a:xfrm>
          <a:prstGeom prst="rect">
            <a:avLst/>
          </a:prstGeom>
        </p:spPr>
      </p:pic>
      <p:sp>
        <p:nvSpPr>
          <p:cNvPr id="13" name="Oval 12">
            <a:extLst>
              <a:ext uri="{FF2B5EF4-FFF2-40B4-BE49-F238E27FC236}">
                <a16:creationId xmlns:a16="http://schemas.microsoft.com/office/drawing/2014/main" id="{F3B80447-38B1-CDAB-3BB1-1594D2E1ADC6}"/>
              </a:ext>
            </a:extLst>
          </p:cNvPr>
          <p:cNvSpPr/>
          <p:nvPr/>
        </p:nvSpPr>
        <p:spPr>
          <a:xfrm>
            <a:off x="3859206" y="1417088"/>
            <a:ext cx="2288332" cy="3100095"/>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350" dirty="0"/>
              <a:t>A Master Trainer of CBSE and has trained more than 200 teachers on the topic “Classroom Management”</a:t>
            </a:r>
          </a:p>
        </p:txBody>
      </p:sp>
      <p:pic>
        <p:nvPicPr>
          <p:cNvPr id="17" name="Picture 16">
            <a:extLst>
              <a:ext uri="{FF2B5EF4-FFF2-40B4-BE49-F238E27FC236}">
                <a16:creationId xmlns:a16="http://schemas.microsoft.com/office/drawing/2014/main" id="{14C3C61B-D05C-1224-35A1-44CA8871AFDC}"/>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403132" y="3345024"/>
            <a:ext cx="2288332" cy="2354814"/>
          </a:xfrm>
          <a:prstGeom prst="rect">
            <a:avLst/>
          </a:prstGeom>
        </p:spPr>
      </p:pic>
      <p:pic>
        <p:nvPicPr>
          <p:cNvPr id="19" name="Picture 18">
            <a:extLst>
              <a:ext uri="{FF2B5EF4-FFF2-40B4-BE49-F238E27FC236}">
                <a16:creationId xmlns:a16="http://schemas.microsoft.com/office/drawing/2014/main" id="{3289AC82-417F-4A9E-6C19-6F97C27B7023}"/>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326155" y="1123173"/>
            <a:ext cx="2365310" cy="1973425"/>
          </a:xfrm>
          <a:prstGeom prst="rect">
            <a:avLst/>
          </a:prstGeom>
        </p:spPr>
      </p:pic>
    </p:spTree>
    <p:extLst>
      <p:ext uri="{BB962C8B-B14F-4D97-AF65-F5344CB8AC3E}">
        <p14:creationId xmlns:p14="http://schemas.microsoft.com/office/powerpoint/2010/main" val="227151851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3"/>
          <p:cNvPicPr>
            <a:picLocks noChangeAspect="1" noChangeArrowheads="1"/>
          </p:cNvPicPr>
          <p:nvPr/>
        </p:nvPicPr>
        <p:blipFill>
          <a:blip r:embed="rId2" cstate="print"/>
          <a:srcRect/>
          <a:stretch>
            <a:fillRect/>
          </a:stretch>
        </p:blipFill>
        <p:spPr bwMode="auto">
          <a:xfrm>
            <a:off x="251520" y="332656"/>
            <a:ext cx="8744764" cy="5904656"/>
          </a:xfrm>
          <a:prstGeom prst="rect">
            <a:avLst/>
          </a:prstGeom>
          <a:noFill/>
          <a:ln w="9525">
            <a:noFill/>
            <a:miter lim="800000"/>
            <a:headEnd/>
            <a:tailEnd/>
          </a:ln>
        </p:spPr>
      </p:pic>
      <p:sp>
        <p:nvSpPr>
          <p:cNvPr id="2" name="Slide Number Placeholder 1"/>
          <p:cNvSpPr>
            <a:spLocks noGrp="1"/>
          </p:cNvSpPr>
          <p:nvPr>
            <p:ph type="sldNum" sz="quarter" idx="12"/>
          </p:nvPr>
        </p:nvSpPr>
        <p:spPr/>
        <p:txBody>
          <a:bodyPr/>
          <a:lstStyle/>
          <a:p>
            <a:fld id="{62717196-B844-4648-AC1D-BF6D2EAB5669}" type="slidenum">
              <a:rPr lang="en-US" smtClean="0"/>
              <a:pPr/>
              <a:t>3</a:t>
            </a:fld>
            <a:endParaRPr lang="en-US"/>
          </a:p>
        </p:txBody>
      </p:sp>
    </p:spTree>
    <p:extLst>
      <p:ext uri="{BB962C8B-B14F-4D97-AF65-F5344CB8AC3E}">
        <p14:creationId xmlns:p14="http://schemas.microsoft.com/office/powerpoint/2010/main" val="235469491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E52AE9D2-FD96-B3C1-D7CF-9AC6757DAA06}"/>
              </a:ext>
            </a:extLst>
          </p:cNvPr>
          <p:cNvPicPr>
            <a:picLocks noChangeAspect="1"/>
          </p:cNvPicPr>
          <p:nvPr/>
        </p:nvPicPr>
        <p:blipFill>
          <a:blip r:embed="rId2"/>
          <a:stretch>
            <a:fillRect/>
          </a:stretch>
        </p:blipFill>
        <p:spPr>
          <a:xfrm>
            <a:off x="5201236" y="1953271"/>
            <a:ext cx="2996027" cy="3662159"/>
          </a:xfrm>
          <a:prstGeom prst="rect">
            <a:avLst/>
          </a:prstGeom>
        </p:spPr>
      </p:pic>
      <p:sp>
        <p:nvSpPr>
          <p:cNvPr id="2" name="Title 1">
            <a:extLst>
              <a:ext uri="{FF2B5EF4-FFF2-40B4-BE49-F238E27FC236}">
                <a16:creationId xmlns:a16="http://schemas.microsoft.com/office/drawing/2014/main" id="{6B2BE9F2-BB14-836A-9D0B-7AC2BBFD3CA6}"/>
              </a:ext>
            </a:extLst>
          </p:cNvPr>
          <p:cNvSpPr>
            <a:spLocks noGrp="1"/>
          </p:cNvSpPr>
          <p:nvPr>
            <p:ph type="title"/>
          </p:nvPr>
        </p:nvSpPr>
        <p:spPr>
          <a:xfrm>
            <a:off x="747229" y="949075"/>
            <a:ext cx="7878141" cy="853527"/>
          </a:xfrm>
        </p:spPr>
        <p:txBody>
          <a:bodyPr>
            <a:normAutofit fontScale="90000"/>
          </a:bodyPr>
          <a:lstStyle/>
          <a:p>
            <a:r>
              <a:rPr lang="en-IN" dirty="0">
                <a:solidFill>
                  <a:srgbClr val="002060"/>
                </a:solidFill>
                <a:latin typeface="Times New Roman" panose="02020603050405020304" pitchFamily="18" charset="0"/>
                <a:cs typeface="Times New Roman" panose="02020603050405020304" pitchFamily="18" charset="0"/>
              </a:rPr>
              <a:t>Principal MLZS Besa, </a:t>
            </a:r>
            <a:r>
              <a:rPr lang="en-IN" dirty="0" err="1">
                <a:solidFill>
                  <a:srgbClr val="002060"/>
                </a:solidFill>
                <a:latin typeface="Times New Roman" panose="02020603050405020304" pitchFamily="18" charset="0"/>
                <a:cs typeface="Times New Roman" panose="02020603050405020304" pitchFamily="18" charset="0"/>
              </a:rPr>
              <a:t>Dr.</a:t>
            </a:r>
            <a:r>
              <a:rPr lang="en-IN" dirty="0">
                <a:solidFill>
                  <a:srgbClr val="002060"/>
                </a:solidFill>
                <a:latin typeface="Times New Roman" panose="02020603050405020304" pitchFamily="18" charset="0"/>
                <a:cs typeface="Times New Roman" panose="02020603050405020304" pitchFamily="18" charset="0"/>
              </a:rPr>
              <a:t> Vandana Paul,  receiving </a:t>
            </a:r>
            <a:br>
              <a:rPr lang="en-IN" dirty="0">
                <a:solidFill>
                  <a:srgbClr val="002060"/>
                </a:solidFill>
                <a:latin typeface="Times New Roman" panose="02020603050405020304" pitchFamily="18" charset="0"/>
                <a:cs typeface="Times New Roman" panose="02020603050405020304" pitchFamily="18" charset="0"/>
              </a:rPr>
            </a:br>
            <a:r>
              <a:rPr lang="en-IN" dirty="0">
                <a:solidFill>
                  <a:srgbClr val="002060"/>
                </a:solidFill>
                <a:latin typeface="Times New Roman" panose="02020603050405020304" pitchFamily="18" charset="0"/>
                <a:cs typeface="Times New Roman" panose="02020603050405020304" pitchFamily="18" charset="0"/>
              </a:rPr>
              <a:t>“Best Paper Presentation Award” at IPEC 2023</a:t>
            </a:r>
          </a:p>
        </p:txBody>
      </p:sp>
      <p:sp>
        <p:nvSpPr>
          <p:cNvPr id="3" name="AutoShape 2">
            <a:extLst>
              <a:ext uri="{FF2B5EF4-FFF2-40B4-BE49-F238E27FC236}">
                <a16:creationId xmlns:a16="http://schemas.microsoft.com/office/drawing/2014/main" id="{E1DD245B-1613-AFFF-08DF-4ADDD1FABB27}"/>
              </a:ext>
            </a:extLst>
          </p:cNvPr>
          <p:cNvSpPr>
            <a:spLocks noChangeAspect="1" noChangeArrowheads="1"/>
          </p:cNvSpPr>
          <p:nvPr/>
        </p:nvSpPr>
        <p:spPr bwMode="auto">
          <a:xfrm>
            <a:off x="4457700" y="3314700"/>
            <a:ext cx="228600" cy="2286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pPr defTabSz="342900"/>
            <a:endParaRPr lang="en-IN" sz="1350">
              <a:solidFill>
                <a:prstClr val="black"/>
              </a:solidFill>
              <a:latin typeface="Trebuchet MS"/>
            </a:endParaRPr>
          </a:p>
        </p:txBody>
      </p:sp>
      <p:pic>
        <p:nvPicPr>
          <p:cNvPr id="4" name="Picture 3">
            <a:extLst>
              <a:ext uri="{FF2B5EF4-FFF2-40B4-BE49-F238E27FC236}">
                <a16:creationId xmlns:a16="http://schemas.microsoft.com/office/drawing/2014/main" id="{999E7963-887B-DCC3-AF24-5662B177330F}"/>
              </a:ext>
            </a:extLst>
          </p:cNvPr>
          <p:cNvPicPr>
            <a:picLocks noChangeAspect="1"/>
          </p:cNvPicPr>
          <p:nvPr/>
        </p:nvPicPr>
        <p:blipFill>
          <a:blip r:embed="rId3"/>
          <a:stretch>
            <a:fillRect/>
          </a:stretch>
        </p:blipFill>
        <p:spPr>
          <a:xfrm>
            <a:off x="827584" y="1953271"/>
            <a:ext cx="4036900" cy="3662159"/>
          </a:xfrm>
          <a:prstGeom prst="rect">
            <a:avLst/>
          </a:prstGeom>
        </p:spPr>
      </p:pic>
      <p:sp>
        <p:nvSpPr>
          <p:cNvPr id="6" name="Slide Number Placeholder 5"/>
          <p:cNvSpPr>
            <a:spLocks noGrp="1"/>
          </p:cNvSpPr>
          <p:nvPr>
            <p:ph type="sldNum" sz="quarter" idx="12"/>
          </p:nvPr>
        </p:nvSpPr>
        <p:spPr/>
        <p:txBody>
          <a:bodyPr/>
          <a:lstStyle/>
          <a:p>
            <a:fld id="{4F1023B6-41B5-48C9-9D42-011F14A99E8D}" type="slidenum">
              <a:rPr lang="en-IN" smtClean="0"/>
              <a:pPr/>
              <a:t>30</a:t>
            </a:fld>
            <a:endParaRPr lang="en-IN"/>
          </a:p>
        </p:txBody>
      </p:sp>
    </p:spTree>
    <p:extLst>
      <p:ext uri="{BB962C8B-B14F-4D97-AF65-F5344CB8AC3E}">
        <p14:creationId xmlns:p14="http://schemas.microsoft.com/office/powerpoint/2010/main" val="414611633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425839-8A05-65C5-BC69-356946C9E6B8}"/>
              </a:ext>
            </a:extLst>
          </p:cNvPr>
          <p:cNvSpPr>
            <a:spLocks noGrp="1"/>
          </p:cNvSpPr>
          <p:nvPr>
            <p:ph type="title"/>
          </p:nvPr>
        </p:nvSpPr>
        <p:spPr>
          <a:xfrm>
            <a:off x="451520" y="1412776"/>
            <a:ext cx="3944897" cy="990600"/>
          </a:xfrm>
        </p:spPr>
        <p:txBody>
          <a:bodyPr>
            <a:noAutofit/>
          </a:bodyPr>
          <a:lstStyle/>
          <a:p>
            <a:r>
              <a:rPr lang="en-IN" sz="2400" dirty="0">
                <a:solidFill>
                  <a:srgbClr val="002060"/>
                </a:solidFill>
                <a:latin typeface="Times New Roman" panose="02020603050405020304" pitchFamily="18" charset="0"/>
                <a:cs typeface="Times New Roman" panose="02020603050405020304" pitchFamily="18" charset="0"/>
              </a:rPr>
              <a:t>MIMAMSA “A Principal’s Conclave &amp; School Awards”</a:t>
            </a:r>
          </a:p>
        </p:txBody>
      </p:sp>
      <p:pic>
        <p:nvPicPr>
          <p:cNvPr id="3" name="Picture 2">
            <a:extLst>
              <a:ext uri="{FF2B5EF4-FFF2-40B4-BE49-F238E27FC236}">
                <a16:creationId xmlns:a16="http://schemas.microsoft.com/office/drawing/2014/main" id="{8B6F76C1-80DC-3B76-E269-70C372D08860}"/>
              </a:ext>
            </a:extLst>
          </p:cNvPr>
          <p:cNvPicPr>
            <a:picLocks noChangeAspect="1"/>
          </p:cNvPicPr>
          <p:nvPr/>
        </p:nvPicPr>
        <p:blipFill>
          <a:blip r:embed="rId2"/>
          <a:stretch>
            <a:fillRect/>
          </a:stretch>
        </p:blipFill>
        <p:spPr>
          <a:xfrm>
            <a:off x="4613330" y="1026245"/>
            <a:ext cx="4097037" cy="2142929"/>
          </a:xfrm>
          <a:prstGeom prst="rect">
            <a:avLst/>
          </a:prstGeom>
        </p:spPr>
      </p:pic>
      <p:pic>
        <p:nvPicPr>
          <p:cNvPr id="4" name="Picture 3">
            <a:extLst>
              <a:ext uri="{FF2B5EF4-FFF2-40B4-BE49-F238E27FC236}">
                <a16:creationId xmlns:a16="http://schemas.microsoft.com/office/drawing/2014/main" id="{D583A639-BA23-6B6C-D40B-0131C6865445}"/>
              </a:ext>
            </a:extLst>
          </p:cNvPr>
          <p:cNvPicPr>
            <a:picLocks noChangeAspect="1"/>
          </p:cNvPicPr>
          <p:nvPr/>
        </p:nvPicPr>
        <p:blipFill>
          <a:blip r:embed="rId3"/>
          <a:stretch>
            <a:fillRect/>
          </a:stretch>
        </p:blipFill>
        <p:spPr>
          <a:xfrm>
            <a:off x="571614" y="3308196"/>
            <a:ext cx="3704710" cy="2424517"/>
          </a:xfrm>
          <a:prstGeom prst="rect">
            <a:avLst/>
          </a:prstGeom>
        </p:spPr>
      </p:pic>
      <p:pic>
        <p:nvPicPr>
          <p:cNvPr id="5" name="Picture 4">
            <a:extLst>
              <a:ext uri="{FF2B5EF4-FFF2-40B4-BE49-F238E27FC236}">
                <a16:creationId xmlns:a16="http://schemas.microsoft.com/office/drawing/2014/main" id="{4AD6E798-0FA0-E860-80F1-566E29080EB4}"/>
              </a:ext>
            </a:extLst>
          </p:cNvPr>
          <p:cNvPicPr>
            <a:picLocks noChangeAspect="1"/>
          </p:cNvPicPr>
          <p:nvPr/>
        </p:nvPicPr>
        <p:blipFill>
          <a:blip r:embed="rId4"/>
          <a:stretch>
            <a:fillRect/>
          </a:stretch>
        </p:blipFill>
        <p:spPr>
          <a:xfrm>
            <a:off x="4572000" y="3308196"/>
            <a:ext cx="4223209" cy="2424517"/>
          </a:xfrm>
          <a:prstGeom prst="rect">
            <a:avLst/>
          </a:prstGeom>
        </p:spPr>
      </p:pic>
      <p:sp>
        <p:nvSpPr>
          <p:cNvPr id="6" name="Slide Number Placeholder 5"/>
          <p:cNvSpPr>
            <a:spLocks noGrp="1"/>
          </p:cNvSpPr>
          <p:nvPr>
            <p:ph type="sldNum" sz="quarter" idx="12"/>
          </p:nvPr>
        </p:nvSpPr>
        <p:spPr/>
        <p:txBody>
          <a:bodyPr/>
          <a:lstStyle/>
          <a:p>
            <a:fld id="{4F1023B6-41B5-48C9-9D42-011F14A99E8D}" type="slidenum">
              <a:rPr lang="en-IN" smtClean="0"/>
              <a:pPr/>
              <a:t>31</a:t>
            </a:fld>
            <a:endParaRPr lang="en-IN"/>
          </a:p>
        </p:txBody>
      </p:sp>
    </p:spTree>
    <p:extLst>
      <p:ext uri="{BB962C8B-B14F-4D97-AF65-F5344CB8AC3E}">
        <p14:creationId xmlns:p14="http://schemas.microsoft.com/office/powerpoint/2010/main" val="377473290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518E3C-17DB-77A3-A034-377A7C1CDACB}"/>
              </a:ext>
            </a:extLst>
          </p:cNvPr>
          <p:cNvSpPr>
            <a:spLocks noGrp="1"/>
          </p:cNvSpPr>
          <p:nvPr>
            <p:ph type="title"/>
          </p:nvPr>
        </p:nvSpPr>
        <p:spPr>
          <a:xfrm>
            <a:off x="88059" y="548680"/>
            <a:ext cx="8833402" cy="990600"/>
          </a:xfrm>
        </p:spPr>
        <p:txBody>
          <a:bodyPr>
            <a:normAutofit/>
          </a:bodyPr>
          <a:lstStyle/>
          <a:p>
            <a:r>
              <a:rPr lang="en-IN" sz="2400" dirty="0">
                <a:solidFill>
                  <a:srgbClr val="002060"/>
                </a:solidFill>
                <a:latin typeface="Times New Roman" panose="02020603050405020304" pitchFamily="18" charset="0"/>
                <a:cs typeface="Times New Roman" panose="02020603050405020304" pitchFamily="18" charset="0"/>
              </a:rPr>
              <a:t>Principal, </a:t>
            </a:r>
            <a:r>
              <a:rPr lang="en-IN" sz="2400" dirty="0" err="1">
                <a:solidFill>
                  <a:srgbClr val="002060"/>
                </a:solidFill>
                <a:latin typeface="Times New Roman" panose="02020603050405020304" pitchFamily="18" charset="0"/>
                <a:cs typeface="Times New Roman" panose="02020603050405020304" pitchFamily="18" charset="0"/>
              </a:rPr>
              <a:t>Dr.</a:t>
            </a:r>
            <a:r>
              <a:rPr lang="en-IN" sz="2400" dirty="0">
                <a:solidFill>
                  <a:srgbClr val="002060"/>
                </a:solidFill>
                <a:latin typeface="Times New Roman" panose="02020603050405020304" pitchFamily="18" charset="0"/>
                <a:cs typeface="Times New Roman" panose="02020603050405020304" pitchFamily="18" charset="0"/>
              </a:rPr>
              <a:t> Vandana Paul ma’am  guiding young students at MKH Sancheti School on Mental Wellbeing</a:t>
            </a:r>
          </a:p>
        </p:txBody>
      </p:sp>
      <p:pic>
        <p:nvPicPr>
          <p:cNvPr id="3" name="Picture 2">
            <a:extLst>
              <a:ext uri="{FF2B5EF4-FFF2-40B4-BE49-F238E27FC236}">
                <a16:creationId xmlns:a16="http://schemas.microsoft.com/office/drawing/2014/main" id="{7B1EFA38-C91C-EE43-50F4-4D4735F7E2E6}"/>
              </a:ext>
            </a:extLst>
          </p:cNvPr>
          <p:cNvPicPr>
            <a:picLocks noChangeAspect="1"/>
          </p:cNvPicPr>
          <p:nvPr/>
        </p:nvPicPr>
        <p:blipFill>
          <a:blip r:embed="rId2"/>
          <a:stretch>
            <a:fillRect/>
          </a:stretch>
        </p:blipFill>
        <p:spPr>
          <a:xfrm>
            <a:off x="2424533" y="1539281"/>
            <a:ext cx="4160454" cy="2105896"/>
          </a:xfrm>
          <a:prstGeom prst="rect">
            <a:avLst/>
          </a:prstGeom>
        </p:spPr>
      </p:pic>
      <p:pic>
        <p:nvPicPr>
          <p:cNvPr id="4" name="Picture 3">
            <a:extLst>
              <a:ext uri="{FF2B5EF4-FFF2-40B4-BE49-F238E27FC236}">
                <a16:creationId xmlns:a16="http://schemas.microsoft.com/office/drawing/2014/main" id="{6E53C900-F6CA-0B78-0818-50DCABE849AA}"/>
              </a:ext>
            </a:extLst>
          </p:cNvPr>
          <p:cNvPicPr>
            <a:picLocks noChangeAspect="1"/>
          </p:cNvPicPr>
          <p:nvPr/>
        </p:nvPicPr>
        <p:blipFill>
          <a:blip r:embed="rId3"/>
          <a:stretch>
            <a:fillRect/>
          </a:stretch>
        </p:blipFill>
        <p:spPr>
          <a:xfrm>
            <a:off x="507813" y="3764446"/>
            <a:ext cx="4037029" cy="2132865"/>
          </a:xfrm>
          <a:prstGeom prst="rect">
            <a:avLst/>
          </a:prstGeom>
        </p:spPr>
      </p:pic>
      <p:pic>
        <p:nvPicPr>
          <p:cNvPr id="5" name="Picture 4">
            <a:extLst>
              <a:ext uri="{FF2B5EF4-FFF2-40B4-BE49-F238E27FC236}">
                <a16:creationId xmlns:a16="http://schemas.microsoft.com/office/drawing/2014/main" id="{EDD577B4-2C58-D615-295F-EAE62E94DDE4}"/>
              </a:ext>
            </a:extLst>
          </p:cNvPr>
          <p:cNvPicPr>
            <a:picLocks noChangeAspect="1"/>
          </p:cNvPicPr>
          <p:nvPr/>
        </p:nvPicPr>
        <p:blipFill>
          <a:blip r:embed="rId4"/>
          <a:stretch>
            <a:fillRect/>
          </a:stretch>
        </p:blipFill>
        <p:spPr>
          <a:xfrm>
            <a:off x="4663388" y="3764446"/>
            <a:ext cx="3843199" cy="2132865"/>
          </a:xfrm>
          <a:prstGeom prst="rect">
            <a:avLst/>
          </a:prstGeom>
        </p:spPr>
      </p:pic>
      <p:sp>
        <p:nvSpPr>
          <p:cNvPr id="6" name="Slide Number Placeholder 5"/>
          <p:cNvSpPr>
            <a:spLocks noGrp="1"/>
          </p:cNvSpPr>
          <p:nvPr>
            <p:ph type="sldNum" sz="quarter" idx="12"/>
          </p:nvPr>
        </p:nvSpPr>
        <p:spPr/>
        <p:txBody>
          <a:bodyPr/>
          <a:lstStyle/>
          <a:p>
            <a:fld id="{4F1023B6-41B5-48C9-9D42-011F14A99E8D}" type="slidenum">
              <a:rPr lang="en-IN" smtClean="0"/>
              <a:pPr/>
              <a:t>32</a:t>
            </a:fld>
            <a:endParaRPr lang="en-IN"/>
          </a:p>
        </p:txBody>
      </p:sp>
    </p:spTree>
    <p:extLst>
      <p:ext uri="{BB962C8B-B14F-4D97-AF65-F5344CB8AC3E}">
        <p14:creationId xmlns:p14="http://schemas.microsoft.com/office/powerpoint/2010/main" val="12671507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755576" y="2276872"/>
            <a:ext cx="7349384" cy="1938992"/>
          </a:xfrm>
          <a:prstGeom prst="rect">
            <a:avLst/>
          </a:prstGeom>
          <a:noFill/>
        </p:spPr>
        <p:txBody>
          <a:bodyPr wrap="none" rtlCol="0">
            <a:spAutoFit/>
          </a:bodyPr>
          <a:lstStyle/>
          <a:p>
            <a:pPr algn="ctr"/>
            <a:r>
              <a:rPr lang="en-US" sz="4000" dirty="0">
                <a:solidFill>
                  <a:srgbClr val="0070C0"/>
                </a:solidFill>
                <a:latin typeface="Times New Roman" panose="02020603050405020304" pitchFamily="18" charset="0"/>
                <a:cs typeface="Times New Roman" panose="02020603050405020304" pitchFamily="18" charset="0"/>
              </a:rPr>
              <a:t>INFRA @ </a:t>
            </a:r>
          </a:p>
          <a:p>
            <a:pPr algn="ctr"/>
            <a:r>
              <a:rPr lang="en-US" sz="4000" dirty="0">
                <a:solidFill>
                  <a:srgbClr val="0070C0"/>
                </a:solidFill>
                <a:latin typeface="Times New Roman" panose="02020603050405020304" pitchFamily="18" charset="0"/>
                <a:cs typeface="Times New Roman" panose="02020603050405020304" pitchFamily="18" charset="0"/>
              </a:rPr>
              <a:t>MOUNT LITERA ZEE SCHOOL,</a:t>
            </a:r>
          </a:p>
          <a:p>
            <a:pPr algn="ctr"/>
            <a:r>
              <a:rPr lang="en-US" sz="4000" dirty="0">
                <a:solidFill>
                  <a:srgbClr val="0070C0"/>
                </a:solidFill>
                <a:latin typeface="Times New Roman" panose="02020603050405020304" pitchFamily="18" charset="0"/>
                <a:cs typeface="Times New Roman" panose="02020603050405020304" pitchFamily="18" charset="0"/>
              </a:rPr>
              <a:t> GHOGALI BESA NAGPUR </a:t>
            </a:r>
            <a:endParaRPr lang="en-IN" sz="4000" dirty="0">
              <a:solidFill>
                <a:srgbClr val="0070C0"/>
              </a:solidFill>
              <a:latin typeface="Times New Roman" panose="02020603050405020304" pitchFamily="18" charset="0"/>
              <a:cs typeface="Times New Roman" panose="02020603050405020304" pitchFamily="18" charset="0"/>
            </a:endParaRPr>
          </a:p>
        </p:txBody>
      </p:sp>
      <p:sp>
        <p:nvSpPr>
          <p:cNvPr id="2" name="Slide Number Placeholder 1"/>
          <p:cNvSpPr>
            <a:spLocks noGrp="1"/>
          </p:cNvSpPr>
          <p:nvPr>
            <p:ph type="sldNum" sz="quarter" idx="12"/>
          </p:nvPr>
        </p:nvSpPr>
        <p:spPr/>
        <p:txBody>
          <a:bodyPr/>
          <a:lstStyle/>
          <a:p>
            <a:fld id="{4F1023B6-41B5-48C9-9D42-011F14A99E8D}" type="slidenum">
              <a:rPr lang="en-IN" smtClean="0"/>
              <a:pPr/>
              <a:t>33</a:t>
            </a:fld>
            <a:endParaRPr lang="en-IN"/>
          </a:p>
        </p:txBody>
      </p:sp>
    </p:spTree>
    <p:extLst>
      <p:ext uri="{BB962C8B-B14F-4D97-AF65-F5344CB8AC3E}">
        <p14:creationId xmlns:p14="http://schemas.microsoft.com/office/powerpoint/2010/main" val="3495947460"/>
      </p:ext>
    </p:extLst>
  </p:cSld>
  <p:clrMapOvr>
    <a:masterClrMapping/>
  </p:clrMapOvr>
</p:sld>
</file>

<file path=ppt/slides/slide34.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id="6" name="Slide Number Placeholder 5"/>
          <p:cNvSpPr>
            <a:spLocks noGrp="1"/>
          </p:cNvSpPr>
          <p:nvPr>
            <p:ph idx="12" sz="quarter" type="sldNum"/>
          </p:nvPr>
        </p:nvSpPr>
        <p:spPr/>
        <p:txBody>
          <a:bodyPr/>
          <a:lstStyle/>
          <a:p>
            <a:fld id="{62717196-B844-4648-AC1D-BF6D2EAB5669}" type="slidenum">
              <a:rPr lang="en-US" smtClean="0"/>
              <a:pPr/>
              <a:t>34</a:t>
            </a:fld>
            <a:endParaRPr lang="en-US"/>
          </a:p>
        </p:txBody>
      </p:sp>
      <p:grpSp>
        <p:nvGrpSpPr>
          <p:cNvPr id="2" name="Group 1"/>
          <p:cNvGrpSpPr/>
          <p:nvPr/>
        </p:nvGrpSpPr>
        <p:grpSpPr>
          <a:xfrm>
            <a:off x="0" y="-27384"/>
            <a:ext cx="9144000" cy="6781800"/>
            <a:chOff x="58744" y="125631"/>
            <a:chExt cx="9009056" cy="6629400"/>
          </a:xfrm>
        </p:grpSpPr>
        <p:pic>
          <p:nvPicPr>
            <p:cNvPr descr="C:\Users\amruta\Documents\Downloads\WhatsApp Image 2021-04-29 at 16.59.35.jpeg" id="1026" name="Picture 2"/>
            <p:cNvPicPr>
              <a:picLocks noChangeArrowheads="1" noChangeAspect="1"/>
            </p:cNvPicPr>
            <p:nvPr/>
          </p:nvPicPr>
          <p:blipFill>
            <a:blip cstate="print" r:embed="rId2"/>
            <a:srcRect/>
            <a:stretch>
              <a:fillRect/>
            </a:stretch>
          </p:blipFill>
          <p:spPr bwMode="auto">
            <a:xfrm>
              <a:off x="58744" y="125631"/>
              <a:ext cx="9009056" cy="6629400"/>
            </a:xfrm>
            <a:prstGeom prst="rect">
              <a:avLst/>
            </a:prstGeom>
            <a:noFill/>
            <a:ln w="12700">
              <a:solidFill>
                <a:schemeClr val="tx1"/>
              </a:solidFill>
            </a:ln>
          </p:spPr>
        </p:pic>
        <p:pic>
          <p:nvPicPr>
            <p:cNvPr descr="Mount Litera Zee School Besa Nagpur Parent Orientation" id="2050" name="Picture 2"/>
            <p:cNvPicPr>
              <a:picLocks noChangeArrowheads="1" noChangeAspect="1"/>
            </p:cNvPicPr>
            <p:nvPr/>
          </p:nvPicPr>
          <p:blipFill rotWithShape="1">
            <a:blip cstate="print" r:embed="rId3">
              <a:extLst>
                <a:ext uri="{28A0092B-C50C-407E-A947-70E740481C1C}">
                  <a14:useLocalDpi xmlns:a14="http://schemas.microsoft.com/office/drawing/2010/main" val="0"/>
                </a:ext>
              </a:extLst>
            </a:blip>
            <a:srcRect b="199" l="98" r="123" t="24"/>
            <a:stretch/>
          </p:blipFill>
          <p:spPr bwMode="auto">
            <a:xfrm>
              <a:off x="251520" y="1412776"/>
              <a:ext cx="5328592" cy="2500857"/>
            </a:xfrm>
            <a:prstGeom prst="rect">
              <a:avLst/>
            </a:prstGeom>
            <a:noFill/>
            <a:ln w="12700">
              <a:solidFill>
                <a:schemeClr val="tx1"/>
              </a:solidFill>
            </a:ln>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92184029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advClick="0" p14:dur="6000" spd="slow">
        <p15:prstTrans prst="curtains"/>
      </p:transition>
    </mc:Choice>
    <mc:Fallback xmlns="">
      <p:transition advClick="0" spd="slow">
        <p:fade/>
      </p:transition>
    </mc:Fallback>
  </mc:AlternateContent>
</p:sld>
</file>

<file path=ppt/slides/slide35.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C4EF0182-2C33-4D29-9E19-DE41F14C8462}"/>
              </a:ext>
            </a:extLst>
          </p:cNvPr>
          <p:cNvSpPr txBox="1"/>
          <p:nvPr/>
        </p:nvSpPr>
        <p:spPr>
          <a:xfrm>
            <a:off x="-285784" y="0"/>
            <a:ext cx="8858280" cy="707886"/>
          </a:xfrm>
          <a:prstGeom prst="rect">
            <a:avLst/>
          </a:prstGeom>
          <a:noFill/>
        </p:spPr>
        <p:txBody>
          <a:bodyPr rtlCol="0" wrap="square">
            <a:spAutoFit/>
          </a:bodyPr>
          <a:lstStyle/>
          <a:p>
            <a:pPr algn="ctr"/>
            <a:r>
              <a:rPr b="1" dirty="0" lang="en-US" sz="4000">
                <a:solidFill>
                  <a:srgbClr val="002060"/>
                </a:solidFill>
                <a:latin charset="0" pitchFamily="18" typeface="Times New Roman"/>
                <a:cs charset="0" pitchFamily="18" typeface="Times New Roman"/>
              </a:rPr>
              <a:t>Play Area</a:t>
            </a:r>
            <a:endParaRPr b="1" dirty="0" lang="en-IN" sz="4000">
              <a:solidFill>
                <a:srgbClr val="002060"/>
              </a:solidFill>
              <a:latin charset="0" pitchFamily="18" typeface="Times New Roman"/>
              <a:cs charset="0" pitchFamily="18" typeface="Times New Roman"/>
            </a:endParaRPr>
          </a:p>
        </p:txBody>
      </p:sp>
      <p:pic>
        <p:nvPicPr>
          <p:cNvPr descr="Z:\AMRUTA\IMG_3606.JPG" id="5122" name="Picture 2"/>
          <p:cNvPicPr>
            <a:picLocks noChangeArrowheads="1" noChangeAspect="1"/>
          </p:cNvPicPr>
          <p:nvPr/>
        </p:nvPicPr>
        <p:blipFill>
          <a:blip cstate="print" r:embed="rId2"/>
          <a:srcRect/>
          <a:stretch>
            <a:fillRect/>
          </a:stretch>
        </p:blipFill>
        <p:spPr bwMode="auto">
          <a:xfrm>
            <a:off x="98539" y="2091135"/>
            <a:ext cx="4473461" cy="3149600"/>
          </a:xfrm>
          <a:prstGeom prst="rect">
            <a:avLst/>
          </a:prstGeom>
          <a:noFill/>
        </p:spPr>
      </p:pic>
      <p:pic>
        <p:nvPicPr>
          <p:cNvPr descr="Z:\AMRUTA\IMG_3658.JPG" id="5125" name="Picture 5"/>
          <p:cNvPicPr>
            <a:picLocks noChangeArrowheads="1" noChangeAspect="1"/>
          </p:cNvPicPr>
          <p:nvPr/>
        </p:nvPicPr>
        <p:blipFill rotWithShape="1">
          <a:blip cstate="print" r:embed="rId3"/>
          <a:srcRect r="63"/>
          <a:stretch/>
        </p:blipFill>
        <p:spPr bwMode="auto">
          <a:xfrm>
            <a:off x="4644008" y="2091135"/>
            <a:ext cx="4248472" cy="3134360"/>
          </a:xfrm>
          <a:prstGeom prst="rect">
            <a:avLst/>
          </a:prstGeom>
          <a:noFill/>
        </p:spPr>
      </p:pic>
      <p:pic>
        <p:nvPicPr>
          <p:cNvPr id="9" name="Picture 8">
            <a:extLst>
              <a:ext uri="{FF2B5EF4-FFF2-40B4-BE49-F238E27FC236}">
                <a16:creationId xmlns:a16="http://schemas.microsoft.com/office/drawing/2014/main" id="{A18AFBF3-95A0-4BFE-AD0D-9E468B5FD36E}"/>
              </a:ext>
            </a:extLst>
          </p:cNvPr>
          <p:cNvPicPr>
            <a:picLocks noChangeAspect="1"/>
          </p:cNvPicPr>
          <p:nvPr/>
        </p:nvPicPr>
        <p:blipFill>
          <a:blip r:embed="rId4"/>
          <a:stretch>
            <a:fillRect/>
          </a:stretch>
        </p:blipFill>
        <p:spPr>
          <a:xfrm>
            <a:off x="7984120" y="0"/>
            <a:ext cx="1159880" cy="685800"/>
          </a:xfrm>
          <a:prstGeom prst="rect">
            <a:avLst/>
          </a:prstGeom>
        </p:spPr>
      </p:pic>
      <p:sp>
        <p:nvSpPr>
          <p:cNvPr id="2" name="Slide Number Placeholder 1"/>
          <p:cNvSpPr>
            <a:spLocks noGrp="1"/>
          </p:cNvSpPr>
          <p:nvPr>
            <p:ph idx="12" sz="quarter" type="sldNum"/>
          </p:nvPr>
        </p:nvSpPr>
        <p:spPr/>
        <p:txBody>
          <a:bodyPr/>
          <a:lstStyle/>
          <a:p>
            <a:fld id="{62717196-B844-4648-AC1D-BF6D2EAB5669}" type="slidenum">
              <a:rPr lang="en-US" smtClean="0"/>
              <a:pPr/>
              <a:t>35</a:t>
            </a:fld>
            <a:endParaRPr lang="en-US"/>
          </a:p>
        </p:txBody>
      </p:sp>
    </p:spTree>
    <p:extLst>
      <p:ext uri="{BB962C8B-B14F-4D97-AF65-F5344CB8AC3E}">
        <p14:creationId xmlns:p14="http://schemas.microsoft.com/office/powerpoint/2010/main" val="2779906911"/>
      </p:ext>
    </p:extLst>
  </p:cSld>
  <p:clrMapOvr>
    <a:masterClrMapping/>
  </p:clrMapOvr>
</p:sld>
</file>

<file path=ppt/slides/slide36.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id="7" name="TextBox 6"/>
          <p:cNvSpPr txBox="1"/>
          <p:nvPr/>
        </p:nvSpPr>
        <p:spPr>
          <a:xfrm>
            <a:off x="-285784" y="0"/>
            <a:ext cx="8858280" cy="707886"/>
          </a:xfrm>
          <a:prstGeom prst="rect">
            <a:avLst/>
          </a:prstGeom>
          <a:noFill/>
        </p:spPr>
        <p:txBody>
          <a:bodyPr rtlCol="0" wrap="square">
            <a:spAutoFit/>
          </a:bodyPr>
          <a:lstStyle/>
          <a:p>
            <a:pPr algn="ctr"/>
            <a:r>
              <a:rPr b="1" dirty="0" lang="en-US" sz="4000">
                <a:solidFill>
                  <a:schemeClr val="accent5">
                    <a:lumMod val="75000"/>
                  </a:schemeClr>
                </a:solidFill>
                <a:latin charset="0" panose="02020603050405020304" pitchFamily="18" typeface="Times New Roman"/>
                <a:cs charset="0" panose="02020603050405020304" pitchFamily="18" typeface="Times New Roman"/>
              </a:rPr>
              <a:t>Classroom – Pre-Primary</a:t>
            </a:r>
            <a:endParaRPr b="1" dirty="0" lang="en-IN" sz="4000">
              <a:solidFill>
                <a:schemeClr val="accent5">
                  <a:lumMod val="75000"/>
                </a:schemeClr>
              </a:solidFill>
              <a:latin charset="0" panose="02020603050405020304" pitchFamily="18" typeface="Times New Roman"/>
              <a:cs charset="0" panose="02020603050405020304" pitchFamily="18" typeface="Times New Roman"/>
            </a:endParaRPr>
          </a:p>
        </p:txBody>
      </p:sp>
      <p:sp>
        <p:nvSpPr>
          <p:cNvPr id="6" name="Slide Number Placeholder 5"/>
          <p:cNvSpPr>
            <a:spLocks noGrp="1"/>
          </p:cNvSpPr>
          <p:nvPr>
            <p:ph idx="12" sz="quarter" type="sldNum"/>
          </p:nvPr>
        </p:nvSpPr>
        <p:spPr/>
        <p:txBody>
          <a:bodyPr/>
          <a:lstStyle/>
          <a:p>
            <a:fld id="{62717196-B844-4648-AC1D-BF6D2EAB5669}" type="slidenum">
              <a:rPr lang="en-US" smtClean="0"/>
              <a:t>36</a:t>
            </a:fld>
            <a:endParaRPr lang="en-US"/>
          </a:p>
        </p:txBody>
      </p:sp>
      <p:pic>
        <p:nvPicPr>
          <p:cNvPr id="2" name="Picture 1"/>
          <p:cNvPicPr>
            <a:picLocks noChangeAspect="1"/>
          </p:cNvPicPr>
          <p:nvPr/>
        </p:nvPicPr>
        <p:blipFill rotWithShape="1">
          <a:blip r:embed="rId2"/>
          <a:srcRect b="1" t="1"/>
          <a:stretch>
            <a:fillRect/>
          </a:stretch>
        </p:blipFill>
        <p:spPr>
          <a:xfrm>
            <a:off x="762000" y="987639"/>
            <a:ext cx="7716036" cy="5734892"/>
          </a:xfrm>
          <a:prstGeom prst="rect">
            <a:avLst/>
          </a:prstGeom>
        </p:spPr>
      </p:pic>
    </p:spTree>
  </p:cSld>
  <p:clrMapOvr>
    <a:masterClrMapping/>
  </p:clrMapOvr>
  <mc:AlternateContent xmlns:mc="http://schemas.openxmlformats.org/markup-compatibility/2006" xmlns:p14="http://schemas.microsoft.com/office/powerpoint/2010/main">
    <mc:Choice Requires="p14">
      <p:transition advClick="0" p14:dur="2000" spd="slow"/>
    </mc:Choice>
    <mc:Fallback xmlns="">
      <p:transition advClick="0" spd="slow"/>
    </mc:Fallback>
  </mc:AlternateContent>
</p:sld>
</file>

<file path=ppt/slides/slide37.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id="4" name="Slide Number Placeholder 3"/>
          <p:cNvSpPr>
            <a:spLocks noGrp="1"/>
          </p:cNvSpPr>
          <p:nvPr>
            <p:ph idx="12" sz="quarter" type="sldNum"/>
          </p:nvPr>
        </p:nvSpPr>
        <p:spPr/>
        <p:txBody>
          <a:bodyPr/>
          <a:lstStyle/>
          <a:p>
            <a:fld id="{62717196-B844-4648-AC1D-BF6D2EAB5669}" type="slidenum">
              <a:rPr lang="en-US" smtClean="0"/>
              <a:pPr/>
              <a:t>37</a:t>
            </a:fld>
            <a:endParaRPr lang="en-US"/>
          </a:p>
        </p:txBody>
      </p:sp>
      <p:sp>
        <p:nvSpPr>
          <p:cNvPr id="6" name="Title 4"/>
          <p:cNvSpPr>
            <a:spLocks noGrp="1"/>
          </p:cNvSpPr>
          <p:nvPr>
            <p:ph type="title"/>
          </p:nvPr>
        </p:nvSpPr>
        <p:spPr>
          <a:xfrm>
            <a:off x="265274" y="76200"/>
            <a:ext cx="8627206" cy="487363"/>
          </a:xfrm>
        </p:spPr>
        <p:txBody>
          <a:bodyPr>
            <a:noAutofit/>
          </a:bodyPr>
          <a:lstStyle/>
          <a:p>
            <a:r>
              <a:rPr b="1" dirty="0" lang="en-US" sz="3600">
                <a:solidFill>
                  <a:srgbClr val="002060"/>
                </a:solidFill>
                <a:effectLst/>
                <a:latin charset="0" panose="02020603050405020304" pitchFamily="18" typeface="Times New Roman"/>
                <a:cs charset="0" panose="02020603050405020304" pitchFamily="18" typeface="Times New Roman"/>
              </a:rPr>
              <a:t>Co- Scholastic Activity </a:t>
            </a:r>
            <a:r>
              <a:rPr b="1" dirty="0" lang="en-US" sz="3600">
                <a:solidFill>
                  <a:srgbClr val="002060"/>
                </a:solidFill>
                <a:latin charset="0" panose="02020603050405020304" pitchFamily="18" typeface="Times New Roman"/>
                <a:cs charset="0" panose="02020603050405020304" pitchFamily="18" typeface="Times New Roman"/>
              </a:rPr>
              <a:t>A</a:t>
            </a:r>
            <a:r>
              <a:rPr b="1" dirty="0" lang="en-US" sz="3600">
                <a:solidFill>
                  <a:srgbClr val="002060"/>
                </a:solidFill>
                <a:effectLst/>
                <a:latin charset="0" panose="02020603050405020304" pitchFamily="18" typeface="Times New Roman"/>
                <a:cs charset="0" panose="02020603050405020304" pitchFamily="18" typeface="Times New Roman"/>
              </a:rPr>
              <a:t>reas (Music Room)</a:t>
            </a:r>
            <a:endParaRPr b="1" dirty="0" lang="en-IN" sz="3600">
              <a:solidFill>
                <a:srgbClr val="002060"/>
              </a:solidFill>
              <a:effectLst/>
              <a:latin charset="0" panose="02020603050405020304" pitchFamily="18" typeface="Times New Roman"/>
              <a:cs charset="0" panose="02020603050405020304" pitchFamily="18" typeface="Times New Roman"/>
            </a:endParaRPr>
          </a:p>
        </p:txBody>
      </p:sp>
      <p:pic>
        <p:nvPicPr>
          <p:cNvPr id="9" name="Picture 8"/>
          <p:cNvPicPr>
            <a:picLocks noChangeAspect="1"/>
          </p:cNvPicPr>
          <p:nvPr/>
        </p:nvPicPr>
        <p:blipFill>
          <a:blip r:embed="rId2">
            <a:extLst>
              <a:ext uri="{BEBA8EAE-BF5A-486C-A8C5-ECC9F3942E4B}">
                <a14:imgProps xmlns:a14="http://schemas.microsoft.com/office/drawing/2010/main">
                  <a14:imgLayer r:embed="rId3">
                    <a14:imgEffect>
                      <a14:brightnessContrast bright="40000"/>
                    </a14:imgEffect>
                  </a14:imgLayer>
                </a14:imgProps>
              </a:ext>
              <a:ext uri="{28A0092B-C50C-407E-A947-70E740481C1C}">
                <a14:useLocalDpi xmlns:a14="http://schemas.microsoft.com/office/drawing/2010/main" val="0"/>
              </a:ext>
            </a:extLst>
          </a:blip>
          <a:stretch>
            <a:fillRect/>
          </a:stretch>
        </p:blipFill>
        <p:spPr>
          <a:xfrm>
            <a:off x="769666" y="699660"/>
            <a:ext cx="6911868" cy="3110340"/>
          </a:xfrm>
          <a:prstGeom prst="rect">
            <a:avLst/>
          </a:prstGeom>
        </p:spPr>
      </p:pic>
      <p:pic>
        <p:nvPicPr>
          <p:cNvPr id="11" name="Picture 10"/>
          <p:cNvPicPr>
            <a:picLocks noChangeAspect="1"/>
          </p:cNvPicPr>
          <p:nvPr/>
        </p:nvPicPr>
        <p:blipFill rotWithShape="1">
          <a:blip cstate="print" r:embed="rId4">
            <a:extLst>
              <a:ext uri="{28A0092B-C50C-407E-A947-70E740481C1C}">
                <a14:useLocalDpi xmlns:a14="http://schemas.microsoft.com/office/drawing/2010/main" val="0"/>
              </a:ext>
            </a:extLst>
          </a:blip>
          <a:srcRect l="117" r="62"/>
          <a:stretch/>
        </p:blipFill>
        <p:spPr>
          <a:xfrm>
            <a:off x="5090732" y="3782132"/>
            <a:ext cx="2590801" cy="2771068"/>
          </a:xfrm>
          <a:prstGeom prst="rect">
            <a:avLst/>
          </a:prstGeom>
        </p:spPr>
      </p:pic>
      <p:pic>
        <p:nvPicPr>
          <p:cNvPr id="12" name="Picture 11"/>
          <p:cNvPicPr>
            <a:picLocks noChangeAspect="1"/>
          </p:cNvPicPr>
          <p:nvPr/>
        </p:nvPicPr>
        <p:blipFill rotWithShape="1">
          <a:blip cstate="print" r:embed="rId5">
            <a:extLst>
              <a:ext uri="{28A0092B-C50C-407E-A947-70E740481C1C}">
                <a14:useLocalDpi xmlns:a14="http://schemas.microsoft.com/office/drawing/2010/main" val="0"/>
              </a:ext>
            </a:extLst>
          </a:blip>
          <a:srcRect r="37"/>
          <a:stretch/>
        </p:blipFill>
        <p:spPr>
          <a:xfrm>
            <a:off x="769665" y="3797703"/>
            <a:ext cx="4335735" cy="2755497"/>
          </a:xfrm>
          <a:prstGeom prst="rect">
            <a:avLst/>
          </a:prstGeom>
        </p:spPr>
      </p:pic>
    </p:spTree>
    <p:extLst>
      <p:ext uri="{BB962C8B-B14F-4D97-AF65-F5344CB8AC3E}">
        <p14:creationId xmlns:p14="http://schemas.microsoft.com/office/powerpoint/2010/main" val="2857052069"/>
      </p:ext>
    </p:extLst>
  </p:cSld>
  <p:clrMapOvr>
    <a:masterClrMapping/>
  </p:clrMapOvr>
  <mc:AlternateContent xmlns:mc="http://schemas.openxmlformats.org/markup-compatibility/2006" xmlns:p14="http://schemas.microsoft.com/office/powerpoint/2010/main">
    <mc:Choice Requires="p14">
      <p:transition advClick="0" p14:dur="2000" spd="slow"/>
    </mc:Choice>
    <mc:Fallback xmlns="">
      <p:transition advClick="0" spd="slow"/>
    </mc:Fallback>
  </mc:AlternateContent>
</p:sld>
</file>

<file path=ppt/slides/slide38.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pic>
        <p:nvPicPr>
          <p:cNvPr id="6" name="Picture 5"/>
          <p:cNvPicPr>
            <a:picLocks noChangeAspect="1"/>
          </p:cNvPicPr>
          <p:nvPr/>
        </p:nvPicPr>
        <p:blipFill>
          <a:blip cstate="print" r:embed="rId2">
            <a:extLst>
              <a:ext uri="{28A0092B-C50C-407E-A947-70E740481C1C}">
                <a14:useLocalDpi xmlns:a14="http://schemas.microsoft.com/office/drawing/2010/main" val="0"/>
              </a:ext>
            </a:extLst>
          </a:blip>
          <a:stretch>
            <a:fillRect/>
          </a:stretch>
        </p:blipFill>
        <p:spPr>
          <a:xfrm>
            <a:off x="4689114" y="533400"/>
            <a:ext cx="4203366" cy="2595198"/>
          </a:xfrm>
          <a:prstGeom prst="rect">
            <a:avLst/>
          </a:prstGeom>
        </p:spPr>
      </p:pic>
      <p:pic>
        <p:nvPicPr>
          <p:cNvPr id="7" name="Picture 6"/>
          <p:cNvPicPr>
            <a:picLocks noChangeAspect="1"/>
          </p:cNvPicPr>
          <p:nvPr/>
        </p:nvPicPr>
        <p:blipFill rotWithShape="1">
          <a:blip r:embed="rId3">
            <a:extLst>
              <a:ext uri="{BEBA8EAE-BF5A-486C-A8C5-ECC9F3942E4B}">
                <a14:imgProps xmlns:a14="http://schemas.microsoft.com/office/drawing/2010/main">
                  <a14:imgLayer r:embed="rId4">
                    <a14:imgEffect>
                      <a14:sharpenSoften amount="25000"/>
                    </a14:imgEffect>
                    <a14:imgEffect>
                      <a14:brightnessContrast bright="20000" contrast="-20000"/>
                    </a14:imgEffect>
                  </a14:imgLayer>
                </a14:imgProps>
              </a:ext>
              <a:ext uri="{28A0092B-C50C-407E-A947-70E740481C1C}">
                <a14:useLocalDpi xmlns:a14="http://schemas.microsoft.com/office/drawing/2010/main" val="0"/>
              </a:ext>
            </a:extLst>
          </a:blip>
          <a:srcRect t="121"/>
          <a:stretch/>
        </p:blipFill>
        <p:spPr>
          <a:xfrm>
            <a:off x="914400" y="3128598"/>
            <a:ext cx="7162800" cy="3725093"/>
          </a:xfrm>
          <a:prstGeom prst="rect">
            <a:avLst/>
          </a:prstGeom>
        </p:spPr>
      </p:pic>
      <p:pic>
        <p:nvPicPr>
          <p:cNvPr id="8" name="Picture 7"/>
          <p:cNvPicPr>
            <a:picLocks noChangeAspect="1"/>
          </p:cNvPicPr>
          <p:nvPr/>
        </p:nvPicPr>
        <p:blipFill>
          <a:blip cstate="print" r:embed="rId5">
            <a:extLst>
              <a:ext uri="{28A0092B-C50C-407E-A947-70E740481C1C}">
                <a14:useLocalDpi xmlns:a14="http://schemas.microsoft.com/office/drawing/2010/main" val="0"/>
              </a:ext>
            </a:extLst>
          </a:blip>
          <a:stretch>
            <a:fillRect/>
          </a:stretch>
        </p:blipFill>
        <p:spPr>
          <a:xfrm>
            <a:off x="152400" y="533400"/>
            <a:ext cx="4454886" cy="2595198"/>
          </a:xfrm>
          <a:prstGeom prst="rect">
            <a:avLst/>
          </a:prstGeom>
        </p:spPr>
      </p:pic>
      <p:sp>
        <p:nvSpPr>
          <p:cNvPr id="11" name="Title 4"/>
          <p:cNvSpPr>
            <a:spLocks noGrp="1"/>
          </p:cNvSpPr>
          <p:nvPr>
            <p:ph type="title"/>
          </p:nvPr>
        </p:nvSpPr>
        <p:spPr>
          <a:xfrm>
            <a:off x="152400" y="133325"/>
            <a:ext cx="8884096" cy="487363"/>
          </a:xfrm>
        </p:spPr>
        <p:txBody>
          <a:bodyPr>
            <a:noAutofit/>
          </a:bodyPr>
          <a:lstStyle/>
          <a:p>
            <a:r>
              <a:rPr b="1" dirty="0" lang="en-US" sz="3600">
                <a:solidFill>
                  <a:srgbClr val="002060"/>
                </a:solidFill>
                <a:effectLst/>
                <a:latin charset="0" panose="02020603050405020304" pitchFamily="18" typeface="Times New Roman"/>
                <a:cs charset="0" panose="02020603050405020304" pitchFamily="18" typeface="Times New Roman"/>
              </a:rPr>
              <a:t>Co- Scholastic Activity </a:t>
            </a:r>
            <a:r>
              <a:rPr b="1" dirty="0" lang="en-US" sz="3600">
                <a:solidFill>
                  <a:srgbClr val="002060"/>
                </a:solidFill>
                <a:latin charset="0" panose="02020603050405020304" pitchFamily="18" typeface="Times New Roman"/>
                <a:cs charset="0" panose="02020603050405020304" pitchFamily="18" typeface="Times New Roman"/>
              </a:rPr>
              <a:t>A</a:t>
            </a:r>
            <a:r>
              <a:rPr b="1" dirty="0" lang="en-US" sz="3600">
                <a:solidFill>
                  <a:srgbClr val="002060"/>
                </a:solidFill>
                <a:effectLst/>
                <a:latin charset="0" panose="02020603050405020304" pitchFamily="18" typeface="Times New Roman"/>
                <a:cs charset="0" panose="02020603050405020304" pitchFamily="18" typeface="Times New Roman"/>
              </a:rPr>
              <a:t>reas</a:t>
            </a:r>
            <a:r>
              <a:rPr b="1" dirty="0" lang="en-US" sz="3600">
                <a:solidFill>
                  <a:srgbClr val="002060"/>
                </a:solidFill>
                <a:latin charset="0" panose="02020603050405020304" pitchFamily="18" typeface="Times New Roman"/>
                <a:cs charset="0" panose="02020603050405020304" pitchFamily="18" typeface="Times New Roman"/>
              </a:rPr>
              <a:t> </a:t>
            </a:r>
            <a:r>
              <a:rPr b="1" dirty="0" lang="en-US" sz="3600">
                <a:solidFill>
                  <a:srgbClr val="002060"/>
                </a:solidFill>
                <a:effectLst/>
                <a:latin charset="0" panose="02020603050405020304" pitchFamily="18" typeface="Times New Roman"/>
                <a:cs charset="0" panose="02020603050405020304" pitchFamily="18" typeface="Times New Roman"/>
              </a:rPr>
              <a:t>(Dance Room)</a:t>
            </a:r>
            <a:endParaRPr b="1" dirty="0" lang="en-IN" sz="3600">
              <a:solidFill>
                <a:srgbClr val="002060"/>
              </a:solidFill>
              <a:effectLst/>
              <a:latin charset="0" panose="02020603050405020304" pitchFamily="18" typeface="Times New Roman"/>
              <a:cs charset="0" panose="02020603050405020304" pitchFamily="18" typeface="Times New Roman"/>
            </a:endParaRPr>
          </a:p>
        </p:txBody>
      </p:sp>
      <p:sp>
        <p:nvSpPr>
          <p:cNvPr id="2" name="Slide Number Placeholder 1"/>
          <p:cNvSpPr>
            <a:spLocks noGrp="1"/>
          </p:cNvSpPr>
          <p:nvPr>
            <p:ph idx="12" sz="quarter" type="sldNum"/>
          </p:nvPr>
        </p:nvSpPr>
        <p:spPr/>
        <p:txBody>
          <a:bodyPr/>
          <a:lstStyle/>
          <a:p>
            <a:fld id="{62717196-B844-4648-AC1D-BF6D2EAB5669}" type="slidenum">
              <a:rPr lang="en-US" smtClean="0"/>
              <a:pPr/>
              <a:t>38</a:t>
            </a:fld>
            <a:endParaRPr lang="en-US"/>
          </a:p>
        </p:txBody>
      </p:sp>
    </p:spTree>
    <p:extLst>
      <p:ext uri="{BB962C8B-B14F-4D97-AF65-F5344CB8AC3E}">
        <p14:creationId xmlns:p14="http://schemas.microsoft.com/office/powerpoint/2010/main" val="2378414592"/>
      </p:ext>
    </p:extLst>
  </p:cSld>
  <p:clrMapOvr>
    <a:masterClrMapping/>
  </p:clrMapOvr>
  <mc:AlternateContent xmlns:mc="http://schemas.openxmlformats.org/markup-compatibility/2006" xmlns:p14="http://schemas.microsoft.com/office/powerpoint/2010/main">
    <mc:Choice Requires="p14">
      <p:transition advClick="0" p14:dur="2000" spd="slow"/>
    </mc:Choice>
    <mc:Fallback xmlns="">
      <p:transition advClick="0" spd="slow"/>
    </mc:Fallback>
  </mc:AlternateContent>
</p:sld>
</file>

<file path=ppt/slides/slide39.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E096D386-87B8-B109-E79D-04835DA026A0}"/>
              </a:ext>
            </a:extLst>
          </p:cNvPr>
          <p:cNvSpPr txBox="1">
            <a:spLocks/>
          </p:cNvSpPr>
          <p:nvPr/>
        </p:nvSpPr>
        <p:spPr>
          <a:xfrm>
            <a:off x="129952" y="67734"/>
            <a:ext cx="8884096" cy="487363"/>
          </a:xfrm>
          <a:prstGeom prst="rect">
            <a:avLst/>
          </a:prstGeom>
        </p:spPr>
        <p:txBody>
          <a:bodyPr>
            <a:noAutofit/>
          </a:bodyPr>
          <a:lstStyle>
            <a:lvl1pPr algn="l" eaLnBrk="1" hangingPunct="1" latinLnBrk="0" rtl="0">
              <a:spcBef>
                <a:spcPct val="0"/>
              </a:spcBef>
              <a:buNone/>
              <a:defRPr b="0" kern="1200" kumimoji="0" sz="5000">
                <a:ln>
                  <a:noFill/>
                </a:ln>
                <a:solidFill>
                  <a:schemeClr val="tx2"/>
                </a:solidFill>
                <a:effectLst/>
                <a:latin typeface="+mj-lt"/>
                <a:ea typeface="+mj-ea"/>
                <a:cs typeface="+mj-cs"/>
              </a:defRPr>
            </a:lvl1pPr>
          </a:lstStyle>
          <a:p>
            <a:r>
              <a:rPr b="1" dirty="0" lang="en-US" sz="3600">
                <a:solidFill>
                  <a:srgbClr val="002060"/>
                </a:solidFill>
                <a:latin charset="0" panose="02020603050405020304" pitchFamily="18" typeface="Times New Roman"/>
                <a:cs charset="0" panose="02020603050405020304" pitchFamily="18" typeface="Times New Roman"/>
              </a:rPr>
              <a:t>Co- Scholastic Activity Areas (Sports Room)</a:t>
            </a:r>
            <a:endParaRPr b="1" dirty="0" lang="en-IN" sz="3600">
              <a:solidFill>
                <a:srgbClr val="002060"/>
              </a:solidFill>
              <a:latin charset="0" panose="02020603050405020304" pitchFamily="18" typeface="Times New Roman"/>
              <a:cs charset="0" panose="02020603050405020304" pitchFamily="18" typeface="Times New Roman"/>
            </a:endParaRPr>
          </a:p>
        </p:txBody>
      </p:sp>
      <p:pic>
        <p:nvPicPr>
          <p:cNvPr id="3" name="Picture 2">
            <a:extLst>
              <a:ext uri="{FF2B5EF4-FFF2-40B4-BE49-F238E27FC236}">
                <a16:creationId xmlns:a16="http://schemas.microsoft.com/office/drawing/2014/main" id="{EB3D11D1-CC2D-42F1-3A08-D9B576BB2793}"/>
              </a:ext>
            </a:extLst>
          </p:cNvPr>
          <p:cNvPicPr>
            <a:picLocks noChangeAspect="1"/>
          </p:cNvPicPr>
          <p:nvPr/>
        </p:nvPicPr>
        <p:blipFill rotWithShape="1">
          <a:blip r:embed="rId2"/>
          <a:srcRect b="68"/>
          <a:stretch/>
        </p:blipFill>
        <p:spPr>
          <a:xfrm>
            <a:off x="1253244" y="747968"/>
            <a:ext cx="3240360" cy="3430444"/>
          </a:xfrm>
          <a:prstGeom prst="rect">
            <a:avLst/>
          </a:prstGeom>
        </p:spPr>
      </p:pic>
      <p:pic>
        <p:nvPicPr>
          <p:cNvPr id="4" name="Picture 3">
            <a:extLst>
              <a:ext uri="{FF2B5EF4-FFF2-40B4-BE49-F238E27FC236}">
                <a16:creationId xmlns:a16="http://schemas.microsoft.com/office/drawing/2014/main" id="{D20A2A65-5AE5-23E1-35CC-40CEDA5AE32E}"/>
              </a:ext>
            </a:extLst>
          </p:cNvPr>
          <p:cNvPicPr>
            <a:picLocks noChangeAspect="1"/>
          </p:cNvPicPr>
          <p:nvPr/>
        </p:nvPicPr>
        <p:blipFill>
          <a:blip r:embed="rId3"/>
          <a:stretch>
            <a:fillRect/>
          </a:stretch>
        </p:blipFill>
        <p:spPr>
          <a:xfrm>
            <a:off x="4773869" y="777651"/>
            <a:ext cx="3254515" cy="3371079"/>
          </a:xfrm>
          <a:prstGeom prst="rect">
            <a:avLst/>
          </a:prstGeom>
        </p:spPr>
      </p:pic>
      <p:pic>
        <p:nvPicPr>
          <p:cNvPr id="7" name="Picture 6">
            <a:extLst>
              <a:ext uri="{FF2B5EF4-FFF2-40B4-BE49-F238E27FC236}">
                <a16:creationId xmlns:a16="http://schemas.microsoft.com/office/drawing/2014/main" id="{0BA9D9A9-7E01-2AAE-1D20-DB25E40283F6}"/>
              </a:ext>
            </a:extLst>
          </p:cNvPr>
          <p:cNvPicPr>
            <a:picLocks noChangeAspect="1"/>
          </p:cNvPicPr>
          <p:nvPr/>
        </p:nvPicPr>
        <p:blipFill>
          <a:blip r:embed="rId4"/>
          <a:stretch>
            <a:fillRect/>
          </a:stretch>
        </p:blipFill>
        <p:spPr>
          <a:xfrm>
            <a:off x="1253244" y="4319718"/>
            <a:ext cx="3240360" cy="2430271"/>
          </a:xfrm>
          <a:prstGeom prst="rect">
            <a:avLst/>
          </a:prstGeom>
        </p:spPr>
      </p:pic>
      <p:pic>
        <p:nvPicPr>
          <p:cNvPr id="8" name="Picture 7">
            <a:extLst>
              <a:ext uri="{FF2B5EF4-FFF2-40B4-BE49-F238E27FC236}">
                <a16:creationId xmlns:a16="http://schemas.microsoft.com/office/drawing/2014/main" id="{E33807BF-FA2A-4AE0-8396-9CADCE3D49D8}"/>
              </a:ext>
            </a:extLst>
          </p:cNvPr>
          <p:cNvPicPr>
            <a:picLocks noChangeAspect="1"/>
          </p:cNvPicPr>
          <p:nvPr/>
        </p:nvPicPr>
        <p:blipFill>
          <a:blip r:embed="rId5"/>
          <a:stretch>
            <a:fillRect/>
          </a:stretch>
        </p:blipFill>
        <p:spPr>
          <a:xfrm rot="16200000">
            <a:off x="5193069" y="3930315"/>
            <a:ext cx="2430270" cy="3240360"/>
          </a:xfrm>
          <a:prstGeom prst="rect">
            <a:avLst/>
          </a:prstGeom>
        </p:spPr>
      </p:pic>
      <p:sp>
        <p:nvSpPr>
          <p:cNvPr id="2" name="Slide Number Placeholder 1"/>
          <p:cNvSpPr>
            <a:spLocks noGrp="1"/>
          </p:cNvSpPr>
          <p:nvPr>
            <p:ph idx="12" sz="quarter" type="sldNum"/>
          </p:nvPr>
        </p:nvSpPr>
        <p:spPr/>
        <p:txBody>
          <a:bodyPr/>
          <a:lstStyle/>
          <a:p>
            <a:fld id="{62717196-B844-4648-AC1D-BF6D2EAB5669}" type="slidenum">
              <a:rPr lang="en-US" smtClean="0"/>
              <a:pPr/>
              <a:t>39</a:t>
            </a:fld>
            <a:endParaRPr lang="en-US"/>
          </a:p>
        </p:txBody>
      </p:sp>
    </p:spTree>
    <p:extLst>
      <p:ext uri="{BB962C8B-B14F-4D97-AF65-F5344CB8AC3E}">
        <p14:creationId xmlns:p14="http://schemas.microsoft.com/office/powerpoint/2010/main" val="426263681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stretch>
            <a:fillRect/>
          </a:stretch>
        </p:blipFill>
        <p:spPr>
          <a:xfrm>
            <a:off x="457200" y="227186"/>
            <a:ext cx="8229600" cy="6311726"/>
          </a:xfrm>
          <a:prstGeom prst="rect">
            <a:avLst/>
          </a:prstGeom>
        </p:spPr>
      </p:pic>
      <p:sp>
        <p:nvSpPr>
          <p:cNvPr id="6" name="Rectangle 5"/>
          <p:cNvSpPr/>
          <p:nvPr/>
        </p:nvSpPr>
        <p:spPr>
          <a:xfrm>
            <a:off x="755576" y="227186"/>
            <a:ext cx="3096344" cy="50405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2" name="Slide Number Placeholder 1"/>
          <p:cNvSpPr>
            <a:spLocks noGrp="1"/>
          </p:cNvSpPr>
          <p:nvPr>
            <p:ph type="sldNum" sz="quarter" idx="12"/>
          </p:nvPr>
        </p:nvSpPr>
        <p:spPr/>
        <p:txBody>
          <a:bodyPr/>
          <a:lstStyle/>
          <a:p>
            <a:fld id="{62717196-B844-4648-AC1D-BF6D2EAB5669}" type="slidenum">
              <a:rPr lang="en-US" smtClean="0"/>
              <a:pPr/>
              <a:t>4</a:t>
            </a:fld>
            <a:endParaRPr lang="en-US"/>
          </a:p>
        </p:txBody>
      </p:sp>
    </p:spTree>
    <p:extLst>
      <p:ext uri="{BB962C8B-B14F-4D97-AF65-F5344CB8AC3E}">
        <p14:creationId xmlns:p14="http://schemas.microsoft.com/office/powerpoint/2010/main" val="2382291163"/>
      </p:ext>
    </p:extLst>
  </p:cSld>
  <p:clrMapOvr>
    <a:masterClrMapping/>
  </p:clrMapOvr>
</p:sld>
</file>

<file path=ppt/slides/slide40.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id="7" name="TextBox 6"/>
          <p:cNvSpPr txBox="1"/>
          <p:nvPr/>
        </p:nvSpPr>
        <p:spPr>
          <a:xfrm>
            <a:off x="-119146" y="474812"/>
            <a:ext cx="9263146" cy="707886"/>
          </a:xfrm>
          <a:prstGeom prst="rect">
            <a:avLst/>
          </a:prstGeom>
          <a:noFill/>
        </p:spPr>
        <p:txBody>
          <a:bodyPr rtlCol="0" wrap="square">
            <a:spAutoFit/>
          </a:bodyPr>
          <a:lstStyle/>
          <a:p>
            <a:pPr algn="ctr"/>
            <a:r>
              <a:rPr b="1" dirty="0" lang="en-US" sz="4000">
                <a:solidFill>
                  <a:schemeClr val="accent5">
                    <a:lumMod val="50000"/>
                  </a:schemeClr>
                </a:solidFill>
                <a:latin charset="0" panose="02020603050405020304" pitchFamily="18" typeface="Times New Roman"/>
                <a:cs charset="0" panose="02020603050405020304" pitchFamily="18" typeface="Times New Roman"/>
              </a:rPr>
              <a:t>Illume Room</a:t>
            </a:r>
            <a:endParaRPr b="1" dirty="0" lang="en-IN" sz="4000">
              <a:solidFill>
                <a:schemeClr val="accent5">
                  <a:lumMod val="50000"/>
                </a:schemeClr>
              </a:solidFill>
              <a:latin charset="0" panose="02020603050405020304" pitchFamily="18" typeface="Times New Roman"/>
              <a:cs charset="0" panose="02020603050405020304" pitchFamily="18" typeface="Times New Roman"/>
            </a:endParaRPr>
          </a:p>
        </p:txBody>
      </p:sp>
      <p:sp>
        <p:nvSpPr>
          <p:cNvPr id="6" name="Slide Number Placeholder 5"/>
          <p:cNvSpPr>
            <a:spLocks noGrp="1"/>
          </p:cNvSpPr>
          <p:nvPr>
            <p:ph idx="12" sz="quarter" type="sldNum"/>
          </p:nvPr>
        </p:nvSpPr>
        <p:spPr/>
        <p:txBody>
          <a:bodyPr/>
          <a:lstStyle/>
          <a:p>
            <a:fld id="{62717196-B844-4648-AC1D-BF6D2EAB5669}" type="slidenum">
              <a:rPr lang="en-US" smtClean="0"/>
              <a:t>40</a:t>
            </a:fld>
            <a:endParaRPr lang="en-US"/>
          </a:p>
        </p:txBody>
      </p:sp>
      <p:pic>
        <p:nvPicPr>
          <p:cNvPr descr="Screenshot_20220513_140301.jpg" id="14" name="Picture 13"/>
          <p:cNvPicPr>
            <a:picLocks noChangeAspect="1"/>
          </p:cNvPicPr>
          <p:nvPr/>
        </p:nvPicPr>
        <p:blipFill>
          <a:blip r:embed="rId2"/>
          <a:stretch>
            <a:fillRect/>
          </a:stretch>
        </p:blipFill>
        <p:spPr>
          <a:xfrm>
            <a:off x="3207529" y="1378650"/>
            <a:ext cx="2714644" cy="5143536"/>
          </a:xfrm>
          <a:prstGeom prst="rect">
            <a:avLst/>
          </a:prstGeom>
          <a:ln cap="sq" w="38100">
            <a:solidFill>
              <a:srgbClr val="000000"/>
            </a:solidFill>
            <a:prstDash val="solid"/>
            <a:miter lim="800000"/>
            <a:headEnd/>
            <a:tailEnd/>
          </a:ln>
          <a:effectLst>
            <a:outerShdw algn="tl" blurRad="50800" dir="2700000" dist="38100" rotWithShape="0">
              <a:srgbClr val="000000">
                <a:alpha val="43000"/>
              </a:srgbClr>
            </a:outerShdw>
          </a:effectLst>
        </p:spPr>
      </p:pic>
      <p:pic>
        <p:nvPicPr>
          <p:cNvPr descr="Screenshot_20220513_140257.jpg" id="15" name="Picture 14"/>
          <p:cNvPicPr>
            <a:picLocks noChangeAspect="1"/>
          </p:cNvPicPr>
          <p:nvPr/>
        </p:nvPicPr>
        <p:blipFill>
          <a:blip cstate="print" r:embed="rId3"/>
          <a:srcRect b="177" t="32"/>
          <a:stretch>
            <a:fillRect/>
          </a:stretch>
        </p:blipFill>
        <p:spPr>
          <a:xfrm>
            <a:off x="514332" y="1317885"/>
            <a:ext cx="2571768" cy="2236009"/>
          </a:xfrm>
          <a:prstGeom prst="rect">
            <a:avLst/>
          </a:prstGeom>
          <a:ln cap="sq" w="38100">
            <a:solidFill>
              <a:srgbClr val="000000"/>
            </a:solidFill>
            <a:prstDash val="solid"/>
            <a:miter lim="800000"/>
            <a:headEnd/>
            <a:tailEnd/>
          </a:ln>
          <a:effectLst>
            <a:outerShdw algn="tl" blurRad="50800" dir="2700000" dist="38100" rotWithShape="0">
              <a:srgbClr val="000000">
                <a:alpha val="43000"/>
              </a:srgbClr>
            </a:outerShdw>
          </a:effectLst>
        </p:spPr>
      </p:pic>
      <p:pic>
        <p:nvPicPr>
          <p:cNvPr descr="Screenshot_20220513_140310.jpg" id="16" name="Picture 15"/>
          <p:cNvPicPr>
            <a:picLocks noChangeAspect="1"/>
          </p:cNvPicPr>
          <p:nvPr/>
        </p:nvPicPr>
        <p:blipFill>
          <a:blip cstate="print" r:embed="rId4"/>
          <a:srcRect b="66" t="66"/>
          <a:stretch>
            <a:fillRect/>
          </a:stretch>
        </p:blipFill>
        <p:spPr>
          <a:xfrm>
            <a:off x="514332" y="3824268"/>
            <a:ext cx="2571768" cy="2714644"/>
          </a:xfrm>
          <a:prstGeom prst="rect">
            <a:avLst/>
          </a:prstGeom>
          <a:ln cap="sq" w="38100">
            <a:solidFill>
              <a:srgbClr val="000000"/>
            </a:solidFill>
            <a:prstDash val="solid"/>
            <a:miter lim="800000"/>
            <a:headEnd/>
            <a:tailEnd/>
          </a:ln>
          <a:effectLst>
            <a:outerShdw algn="tl" blurRad="50800" dir="2700000" dist="38100" rotWithShape="0">
              <a:srgbClr val="000000">
                <a:alpha val="43000"/>
              </a:srgbClr>
            </a:outerShdw>
          </a:effectLst>
        </p:spPr>
      </p:pic>
      <p:pic>
        <p:nvPicPr>
          <p:cNvPr descr="Screenshot_20220513_140306.jpg" id="17" name="Picture 16"/>
          <p:cNvPicPr>
            <a:picLocks noChangeAspect="1"/>
          </p:cNvPicPr>
          <p:nvPr/>
        </p:nvPicPr>
        <p:blipFill>
          <a:blip cstate="print" r:embed="rId5"/>
          <a:srcRect b="51" t="50"/>
          <a:stretch>
            <a:fillRect/>
          </a:stretch>
        </p:blipFill>
        <p:spPr>
          <a:xfrm>
            <a:off x="6090469" y="3717032"/>
            <a:ext cx="2857520" cy="2714644"/>
          </a:xfrm>
          <a:prstGeom prst="rect">
            <a:avLst/>
          </a:prstGeom>
          <a:ln cap="sq" w="38100">
            <a:solidFill>
              <a:srgbClr val="000000"/>
            </a:solidFill>
            <a:prstDash val="solid"/>
            <a:miter lim="800000"/>
            <a:headEnd/>
            <a:tailEnd/>
          </a:ln>
          <a:effectLst>
            <a:outerShdw algn="tl" blurRad="50800" dir="2700000" dist="38100" rotWithShape="0">
              <a:srgbClr val="000000">
                <a:alpha val="43000"/>
              </a:srgbClr>
            </a:outerShdw>
          </a:effectLst>
        </p:spPr>
      </p:pic>
      <p:pic>
        <p:nvPicPr>
          <p:cNvPr descr="Screenshot_20220513_140303.jpg" id="18" name="Picture 17"/>
          <p:cNvPicPr>
            <a:picLocks noChangeAspect="1"/>
          </p:cNvPicPr>
          <p:nvPr/>
        </p:nvPicPr>
        <p:blipFill>
          <a:blip cstate="print" r:embed="rId6"/>
          <a:srcRect b="74" t="120"/>
          <a:stretch>
            <a:fillRect/>
          </a:stretch>
        </p:blipFill>
        <p:spPr>
          <a:xfrm>
            <a:off x="6090469" y="1393844"/>
            <a:ext cx="2871818" cy="2286016"/>
          </a:xfrm>
          <a:prstGeom prst="rect">
            <a:avLst/>
          </a:prstGeom>
          <a:ln cap="sq" w="38100">
            <a:solidFill>
              <a:srgbClr val="000000"/>
            </a:solidFill>
            <a:prstDash val="solid"/>
            <a:miter lim="800000"/>
            <a:headEnd/>
            <a:tailEnd/>
          </a:ln>
          <a:effectLst>
            <a:outerShdw algn="tl" blurRad="50800" dir="2700000" dist="38100" rotWithShape="0">
              <a:srgbClr val="000000">
                <a:alpha val="43000"/>
              </a:srgbClr>
            </a:outerShdw>
          </a:effectLst>
        </p:spPr>
      </p:pic>
    </p:spTree>
  </p:cSld>
  <p:clrMapOvr>
    <a:masterClrMapping/>
  </p:clrMapOvr>
  <mc:AlternateContent xmlns:mc="http://schemas.openxmlformats.org/markup-compatibility/2006" xmlns:p14="http://schemas.microsoft.com/office/powerpoint/2010/main">
    <mc:Choice Requires="p14">
      <p:transition advClick="0" p14:dur="2000" spd="slow"/>
    </mc:Choice>
    <mc:Fallback xmlns="">
      <p:transition advClick="0" spd="slow"/>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EF5AAC-9FBD-62EA-AE7F-B1A4050BD17C}"/>
              </a:ext>
            </a:extLst>
          </p:cNvPr>
          <p:cNvSpPr>
            <a:spLocks noGrp="1"/>
          </p:cNvSpPr>
          <p:nvPr>
            <p:ph type="title"/>
          </p:nvPr>
        </p:nvSpPr>
        <p:spPr>
          <a:xfrm>
            <a:off x="457200" y="2286000"/>
            <a:ext cx="8229600" cy="3087216"/>
          </a:xfrm>
        </p:spPr>
        <p:txBody>
          <a:bodyPr>
            <a:normAutofit fontScale="90000"/>
          </a:bodyPr>
          <a:lstStyle/>
          <a:p>
            <a:pPr algn="ctr"/>
            <a:r>
              <a:rPr lang="en-IN" dirty="0">
                <a:latin typeface="Times" panose="02020603050405020304" pitchFamily="18" charset="0"/>
                <a:cs typeface="Times" panose="02020603050405020304" pitchFamily="18" charset="0"/>
              </a:rPr>
              <a:t/>
            </a:r>
            <a:br>
              <a:rPr lang="en-IN" dirty="0">
                <a:latin typeface="Times" panose="02020603050405020304" pitchFamily="18" charset="0"/>
                <a:cs typeface="Times" panose="02020603050405020304" pitchFamily="18" charset="0"/>
              </a:rPr>
            </a:br>
            <a:r>
              <a:rPr lang="en-IN" dirty="0">
                <a:latin typeface="Times" panose="02020603050405020304" pitchFamily="18" charset="0"/>
                <a:cs typeface="Times" panose="02020603050405020304" pitchFamily="18" charset="0"/>
              </a:rPr>
              <a:t/>
            </a:r>
            <a:br>
              <a:rPr lang="en-IN" dirty="0">
                <a:latin typeface="Times" panose="02020603050405020304" pitchFamily="18" charset="0"/>
                <a:cs typeface="Times" panose="02020603050405020304" pitchFamily="18" charset="0"/>
              </a:rPr>
            </a:br>
            <a:r>
              <a:rPr lang="en-IN" dirty="0">
                <a:latin typeface="Times" panose="02020603050405020304" pitchFamily="18" charset="0"/>
                <a:cs typeface="Times" panose="02020603050405020304" pitchFamily="18" charset="0"/>
              </a:rPr>
              <a:t/>
            </a:r>
            <a:br>
              <a:rPr lang="en-IN" dirty="0">
                <a:latin typeface="Times" panose="02020603050405020304" pitchFamily="18" charset="0"/>
                <a:cs typeface="Times" panose="02020603050405020304" pitchFamily="18" charset="0"/>
              </a:rPr>
            </a:br>
            <a:r>
              <a:rPr lang="en-IN" dirty="0">
                <a:latin typeface="Times" panose="02020603050405020304" pitchFamily="18" charset="0"/>
                <a:cs typeface="Times" panose="02020603050405020304" pitchFamily="18" charset="0"/>
              </a:rPr>
              <a:t/>
            </a:r>
            <a:br>
              <a:rPr lang="en-IN" dirty="0">
                <a:latin typeface="Times" panose="02020603050405020304" pitchFamily="18" charset="0"/>
                <a:cs typeface="Times" panose="02020603050405020304" pitchFamily="18" charset="0"/>
              </a:rPr>
            </a:br>
            <a:r>
              <a:rPr lang="en-IN" dirty="0">
                <a:latin typeface="Times" panose="02020603050405020304" pitchFamily="18" charset="0"/>
                <a:cs typeface="Times" panose="02020603050405020304" pitchFamily="18" charset="0"/>
              </a:rPr>
              <a:t/>
            </a:r>
            <a:br>
              <a:rPr lang="en-IN" dirty="0">
                <a:latin typeface="Times" panose="02020603050405020304" pitchFamily="18" charset="0"/>
                <a:cs typeface="Times" panose="02020603050405020304" pitchFamily="18" charset="0"/>
              </a:rPr>
            </a:br>
            <a:r>
              <a:rPr lang="en-IN" dirty="0">
                <a:latin typeface="Times" panose="02020603050405020304" pitchFamily="18" charset="0"/>
                <a:cs typeface="Times" panose="02020603050405020304" pitchFamily="18" charset="0"/>
              </a:rPr>
              <a:t/>
            </a:r>
            <a:br>
              <a:rPr lang="en-IN" dirty="0">
                <a:latin typeface="Times" panose="02020603050405020304" pitchFamily="18" charset="0"/>
                <a:cs typeface="Times" panose="02020603050405020304" pitchFamily="18" charset="0"/>
              </a:rPr>
            </a:br>
            <a:r>
              <a:rPr lang="en-IN" dirty="0">
                <a:latin typeface="Times" panose="02020603050405020304" pitchFamily="18" charset="0"/>
                <a:cs typeface="Times" panose="02020603050405020304" pitchFamily="18" charset="0"/>
              </a:rPr>
              <a:t/>
            </a:r>
            <a:br>
              <a:rPr lang="en-IN" dirty="0">
                <a:latin typeface="Times" panose="02020603050405020304" pitchFamily="18" charset="0"/>
                <a:cs typeface="Times" panose="02020603050405020304" pitchFamily="18" charset="0"/>
              </a:rPr>
            </a:br>
            <a:r>
              <a:rPr lang="en-IN" dirty="0">
                <a:latin typeface="Times" panose="02020603050405020304" pitchFamily="18" charset="0"/>
                <a:cs typeface="Times" panose="02020603050405020304" pitchFamily="18" charset="0"/>
              </a:rPr>
              <a:t>TEACHER TRAINING GLIMPSES</a:t>
            </a:r>
            <a:br>
              <a:rPr lang="en-IN" dirty="0">
                <a:latin typeface="Times" panose="02020603050405020304" pitchFamily="18" charset="0"/>
                <a:cs typeface="Times" panose="02020603050405020304" pitchFamily="18" charset="0"/>
              </a:rPr>
            </a:br>
            <a:r>
              <a:rPr lang="en-IN" dirty="0">
                <a:latin typeface="Times" panose="02020603050405020304" pitchFamily="18" charset="0"/>
                <a:cs typeface="Times" panose="02020603050405020304" pitchFamily="18" charset="0"/>
              </a:rPr>
              <a:t/>
            </a:r>
            <a:br>
              <a:rPr lang="en-IN" dirty="0">
                <a:latin typeface="Times" panose="02020603050405020304" pitchFamily="18" charset="0"/>
                <a:cs typeface="Times" panose="02020603050405020304" pitchFamily="18" charset="0"/>
              </a:rPr>
            </a:br>
            <a:r>
              <a:rPr lang="en-IN" dirty="0">
                <a:latin typeface="Times" panose="02020603050405020304" pitchFamily="18" charset="0"/>
                <a:cs typeface="Times" panose="02020603050405020304" pitchFamily="18" charset="0"/>
              </a:rPr>
              <a:t>2023-2024</a:t>
            </a:r>
          </a:p>
        </p:txBody>
      </p:sp>
      <p:sp>
        <p:nvSpPr>
          <p:cNvPr id="3" name="Slide Number Placeholder 2"/>
          <p:cNvSpPr>
            <a:spLocks noGrp="1"/>
          </p:cNvSpPr>
          <p:nvPr>
            <p:ph type="sldNum" sz="quarter" idx="12"/>
          </p:nvPr>
        </p:nvSpPr>
        <p:spPr/>
        <p:txBody>
          <a:bodyPr/>
          <a:lstStyle/>
          <a:p>
            <a:fld id="{62717196-B844-4648-AC1D-BF6D2EAB5669}" type="slidenum">
              <a:rPr lang="en-US" smtClean="0"/>
              <a:pPr/>
              <a:t>41</a:t>
            </a:fld>
            <a:endParaRPr lang="en-US"/>
          </a:p>
        </p:txBody>
      </p:sp>
    </p:spTree>
    <p:extLst>
      <p:ext uri="{BB962C8B-B14F-4D97-AF65-F5344CB8AC3E}">
        <p14:creationId xmlns:p14="http://schemas.microsoft.com/office/powerpoint/2010/main" val="2114210822"/>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8332" y="648289"/>
            <a:ext cx="6447501" cy="990600"/>
          </a:xfrm>
        </p:spPr>
        <p:txBody>
          <a:bodyPr/>
          <a:lstStyle/>
          <a:p>
            <a:r>
              <a:rPr lang="en-US" dirty="0">
                <a:solidFill>
                  <a:srgbClr val="002060"/>
                </a:solidFill>
                <a:latin typeface="Times New Roman" panose="02020603050405020304" pitchFamily="18" charset="0"/>
                <a:cs typeface="Times New Roman" panose="02020603050405020304" pitchFamily="18" charset="0"/>
              </a:rPr>
              <a:t>Staff Orientation &amp; Training ( Zee HO)</a:t>
            </a:r>
            <a:endParaRPr lang="en-IN" dirty="0">
              <a:solidFill>
                <a:srgbClr val="002060"/>
              </a:solidFill>
              <a:latin typeface="Times New Roman" panose="02020603050405020304" pitchFamily="18" charset="0"/>
              <a:cs typeface="Times New Roman" panose="02020603050405020304" pitchFamily="18" charset="0"/>
            </a:endParaRPr>
          </a:p>
        </p:txBody>
      </p:sp>
      <p:pic>
        <p:nvPicPr>
          <p:cNvPr id="3" name="Picture 2">
            <a:extLst>
              <a:ext uri="{FF2B5EF4-FFF2-40B4-BE49-F238E27FC236}">
                <a16:creationId xmlns:a16="http://schemas.microsoft.com/office/drawing/2014/main" id="{77D76A88-160D-B30D-1714-7003902031D4}"/>
              </a:ext>
            </a:extLst>
          </p:cNvPr>
          <p:cNvPicPr>
            <a:picLocks noChangeAspect="1"/>
          </p:cNvPicPr>
          <p:nvPr/>
        </p:nvPicPr>
        <p:blipFill>
          <a:blip r:embed="rId2"/>
          <a:stretch>
            <a:fillRect/>
          </a:stretch>
        </p:blipFill>
        <p:spPr>
          <a:xfrm>
            <a:off x="271022" y="1606681"/>
            <a:ext cx="3890479" cy="4107730"/>
          </a:xfrm>
          <a:prstGeom prst="rect">
            <a:avLst/>
          </a:prstGeom>
        </p:spPr>
      </p:pic>
      <p:pic>
        <p:nvPicPr>
          <p:cNvPr id="4" name="Picture 3">
            <a:extLst>
              <a:ext uri="{FF2B5EF4-FFF2-40B4-BE49-F238E27FC236}">
                <a16:creationId xmlns:a16="http://schemas.microsoft.com/office/drawing/2014/main" id="{1373CF1E-A960-0D29-459F-46CD4C47021D}"/>
              </a:ext>
            </a:extLst>
          </p:cNvPr>
          <p:cNvPicPr>
            <a:picLocks noChangeAspect="1"/>
          </p:cNvPicPr>
          <p:nvPr/>
        </p:nvPicPr>
        <p:blipFill>
          <a:blip r:embed="rId3"/>
          <a:stretch>
            <a:fillRect/>
          </a:stretch>
        </p:blipFill>
        <p:spPr>
          <a:xfrm>
            <a:off x="4338687" y="1606681"/>
            <a:ext cx="4534292" cy="4107730"/>
          </a:xfrm>
          <a:prstGeom prst="rect">
            <a:avLst/>
          </a:prstGeom>
        </p:spPr>
      </p:pic>
      <p:sp>
        <p:nvSpPr>
          <p:cNvPr id="5" name="Slide Number Placeholder 4"/>
          <p:cNvSpPr>
            <a:spLocks noGrp="1"/>
          </p:cNvSpPr>
          <p:nvPr>
            <p:ph type="sldNum" sz="quarter" idx="12"/>
          </p:nvPr>
        </p:nvSpPr>
        <p:spPr/>
        <p:txBody>
          <a:bodyPr/>
          <a:lstStyle/>
          <a:p>
            <a:fld id="{4F1023B6-41B5-48C9-9D42-011F14A99E8D}" type="slidenum">
              <a:rPr lang="en-IN" smtClean="0"/>
              <a:pPr/>
              <a:t>42</a:t>
            </a:fld>
            <a:endParaRPr lang="en-IN"/>
          </a:p>
        </p:txBody>
      </p:sp>
    </p:spTree>
    <p:extLst>
      <p:ext uri="{BB962C8B-B14F-4D97-AF65-F5344CB8AC3E}">
        <p14:creationId xmlns:p14="http://schemas.microsoft.com/office/powerpoint/2010/main" val="297045494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p:fade/>
      </p:transition>
    </mc:Fallback>
  </mc:AlternateContent>
</p:sld>
</file>

<file path=ppt/slides/slide43.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F46195-5353-A332-D298-8E355AFD1C04}"/>
              </a:ext>
            </a:extLst>
          </p:cNvPr>
          <p:cNvSpPr>
            <a:spLocks noGrp="1"/>
          </p:cNvSpPr>
          <p:nvPr>
            <p:ph type="title"/>
          </p:nvPr>
        </p:nvSpPr>
        <p:spPr>
          <a:xfrm>
            <a:off x="368710" y="1031185"/>
            <a:ext cx="7751417" cy="990600"/>
          </a:xfrm>
        </p:spPr>
        <p:txBody>
          <a:bodyPr/>
          <a:lstStyle/>
          <a:p>
            <a:r>
              <a:rPr b="1" dirty="0" lang="en-IN">
                <a:solidFill>
                  <a:srgbClr val="002060"/>
                </a:solidFill>
                <a:latin charset="0" panose="02020603050405020304" pitchFamily="18" typeface="Times New Roman"/>
                <a:cs charset="0" panose="02020603050405020304" pitchFamily="18" typeface="Times New Roman"/>
              </a:rPr>
              <a:t>EP FUTURE (IT) TRAINING BY HEAD OFFICE</a:t>
            </a:r>
          </a:p>
        </p:txBody>
      </p:sp>
      <p:pic>
        <p:nvPicPr>
          <p:cNvPr id="3" name="Picture 2">
            <a:extLst>
              <a:ext uri="{FF2B5EF4-FFF2-40B4-BE49-F238E27FC236}">
                <a16:creationId xmlns:a16="http://schemas.microsoft.com/office/drawing/2014/main" id="{962809FE-AC60-B70B-0361-D2FB110A03AC}"/>
              </a:ext>
            </a:extLst>
          </p:cNvPr>
          <p:cNvPicPr>
            <a:picLocks noChangeAspect="1"/>
          </p:cNvPicPr>
          <p:nvPr/>
        </p:nvPicPr>
        <p:blipFill rotWithShape="1">
          <a:blip r:embed="rId2"/>
          <a:srcRect l="90" r="68" t="115"/>
          <a:stretch/>
        </p:blipFill>
        <p:spPr>
          <a:xfrm>
            <a:off x="4998031" y="1526485"/>
            <a:ext cx="2941163" cy="3855171"/>
          </a:xfrm>
          <a:prstGeom prst="rect">
            <a:avLst/>
          </a:prstGeom>
        </p:spPr>
      </p:pic>
      <p:pic>
        <p:nvPicPr>
          <p:cNvPr id="4" name="Picture 3">
            <a:extLst>
              <a:ext uri="{FF2B5EF4-FFF2-40B4-BE49-F238E27FC236}">
                <a16:creationId xmlns:a16="http://schemas.microsoft.com/office/drawing/2014/main" id="{63B5F68F-98DA-2CD4-ADE4-4B414BABB7F3}"/>
              </a:ext>
            </a:extLst>
          </p:cNvPr>
          <p:cNvPicPr>
            <a:picLocks noChangeAspect="1"/>
          </p:cNvPicPr>
          <p:nvPr/>
        </p:nvPicPr>
        <p:blipFill>
          <a:blip r:embed="rId3"/>
          <a:stretch>
            <a:fillRect/>
          </a:stretch>
        </p:blipFill>
        <p:spPr>
          <a:xfrm>
            <a:off x="259238" y="1526485"/>
            <a:ext cx="4557860" cy="3855171"/>
          </a:xfrm>
          <a:prstGeom prst="rect">
            <a:avLst/>
          </a:prstGeom>
        </p:spPr>
      </p:pic>
      <p:sp>
        <p:nvSpPr>
          <p:cNvPr id="5" name="Slide Number Placeholder 4"/>
          <p:cNvSpPr>
            <a:spLocks noGrp="1"/>
          </p:cNvSpPr>
          <p:nvPr>
            <p:ph idx="12" sz="quarter" type="sldNum"/>
          </p:nvPr>
        </p:nvSpPr>
        <p:spPr/>
        <p:txBody>
          <a:bodyPr/>
          <a:lstStyle/>
          <a:p>
            <a:fld id="{4F1023B6-41B5-48C9-9D42-011F14A99E8D}" type="slidenum">
              <a:rPr lang="en-IN" smtClean="0"/>
              <a:pPr/>
              <a:t>43</a:t>
            </a:fld>
            <a:endParaRPr lang="en-IN"/>
          </a:p>
        </p:txBody>
      </p:sp>
    </p:spTree>
    <p:extLst>
      <p:ext uri="{BB962C8B-B14F-4D97-AF65-F5344CB8AC3E}">
        <p14:creationId xmlns:p14="http://schemas.microsoft.com/office/powerpoint/2010/main" val="1847375611"/>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C01B37AD-E7AC-BE53-A074-EA967838B075}"/>
              </a:ext>
            </a:extLst>
          </p:cNvPr>
          <p:cNvPicPr>
            <a:picLocks noChangeAspect="1"/>
          </p:cNvPicPr>
          <p:nvPr/>
        </p:nvPicPr>
        <p:blipFill>
          <a:blip r:embed="rId2"/>
          <a:stretch>
            <a:fillRect/>
          </a:stretch>
        </p:blipFill>
        <p:spPr>
          <a:xfrm>
            <a:off x="4665803" y="2245052"/>
            <a:ext cx="4193072" cy="3144803"/>
          </a:xfrm>
          <a:prstGeom prst="rect">
            <a:avLst/>
          </a:prstGeom>
        </p:spPr>
      </p:pic>
      <p:sp>
        <p:nvSpPr>
          <p:cNvPr id="2" name="Title 1">
            <a:extLst>
              <a:ext uri="{FF2B5EF4-FFF2-40B4-BE49-F238E27FC236}">
                <a16:creationId xmlns:a16="http://schemas.microsoft.com/office/drawing/2014/main" id="{D56B0941-DAC9-3CD0-8F61-EE1B58601EDD}"/>
              </a:ext>
            </a:extLst>
          </p:cNvPr>
          <p:cNvSpPr>
            <a:spLocks noGrp="1"/>
          </p:cNvSpPr>
          <p:nvPr>
            <p:ph type="title"/>
          </p:nvPr>
        </p:nvSpPr>
        <p:spPr>
          <a:xfrm>
            <a:off x="455820" y="1157909"/>
            <a:ext cx="7825961" cy="990600"/>
          </a:xfrm>
        </p:spPr>
        <p:txBody>
          <a:bodyPr/>
          <a:lstStyle/>
          <a:p>
            <a:r>
              <a:rPr lang="en-IN" b="1" dirty="0">
                <a:solidFill>
                  <a:srgbClr val="002060"/>
                </a:solidFill>
                <a:latin typeface="Times New Roman" panose="02020603050405020304" pitchFamily="18" charset="0"/>
                <a:cs typeface="Times New Roman" panose="02020603050405020304" pitchFamily="18" charset="0"/>
              </a:rPr>
              <a:t>Guidance to Teachers by </a:t>
            </a:r>
            <a:r>
              <a:rPr lang="en-IN" b="1" dirty="0" err="1">
                <a:solidFill>
                  <a:srgbClr val="002060"/>
                </a:solidFill>
                <a:latin typeface="Times New Roman" panose="02020603050405020304" pitchFamily="18" charset="0"/>
                <a:cs typeface="Times New Roman" panose="02020603050405020304" pitchFamily="18" charset="0"/>
              </a:rPr>
              <a:t>Dr.</a:t>
            </a:r>
            <a:r>
              <a:rPr lang="en-IN" b="1" dirty="0">
                <a:solidFill>
                  <a:srgbClr val="002060"/>
                </a:solidFill>
                <a:latin typeface="Times New Roman" panose="02020603050405020304" pitchFamily="18" charset="0"/>
                <a:cs typeface="Times New Roman" panose="02020603050405020304" pitchFamily="18" charset="0"/>
              </a:rPr>
              <a:t> Kingston D’Souza (Academic HEAD, Zee Learn)</a:t>
            </a:r>
          </a:p>
        </p:txBody>
      </p:sp>
      <p:pic>
        <p:nvPicPr>
          <p:cNvPr id="3" name="Picture 2">
            <a:extLst>
              <a:ext uri="{FF2B5EF4-FFF2-40B4-BE49-F238E27FC236}">
                <a16:creationId xmlns:a16="http://schemas.microsoft.com/office/drawing/2014/main" id="{14C9C327-A345-E3C3-BB38-6D25A36936A4}"/>
              </a:ext>
            </a:extLst>
          </p:cNvPr>
          <p:cNvPicPr>
            <a:picLocks noChangeAspect="1"/>
          </p:cNvPicPr>
          <p:nvPr/>
        </p:nvPicPr>
        <p:blipFill>
          <a:blip r:embed="rId3"/>
          <a:stretch>
            <a:fillRect/>
          </a:stretch>
        </p:blipFill>
        <p:spPr>
          <a:xfrm>
            <a:off x="263386" y="2245053"/>
            <a:ext cx="4193071" cy="3144803"/>
          </a:xfrm>
          <a:prstGeom prst="rect">
            <a:avLst/>
          </a:prstGeom>
        </p:spPr>
      </p:pic>
      <p:sp>
        <p:nvSpPr>
          <p:cNvPr id="5" name="Slide Number Placeholder 4"/>
          <p:cNvSpPr>
            <a:spLocks noGrp="1"/>
          </p:cNvSpPr>
          <p:nvPr>
            <p:ph type="sldNum" sz="quarter" idx="12"/>
          </p:nvPr>
        </p:nvSpPr>
        <p:spPr/>
        <p:txBody>
          <a:bodyPr/>
          <a:lstStyle/>
          <a:p>
            <a:fld id="{4F1023B6-41B5-48C9-9D42-011F14A99E8D}" type="slidenum">
              <a:rPr lang="en-IN" smtClean="0"/>
              <a:pPr/>
              <a:t>44</a:t>
            </a:fld>
            <a:endParaRPr lang="en-IN"/>
          </a:p>
        </p:txBody>
      </p:sp>
    </p:spTree>
    <p:extLst>
      <p:ext uri="{BB962C8B-B14F-4D97-AF65-F5344CB8AC3E}">
        <p14:creationId xmlns:p14="http://schemas.microsoft.com/office/powerpoint/2010/main" val="2970885692"/>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332656"/>
            <a:ext cx="8305800" cy="1143000"/>
          </a:xfrm>
        </p:spPr>
        <p:txBody>
          <a:bodyPr/>
          <a:lstStyle/>
          <a:p>
            <a:r>
              <a:rPr lang="en-US" dirty="0"/>
              <a:t>         </a:t>
            </a:r>
            <a:r>
              <a:rPr lang="en-US" b="1" dirty="0">
                <a:solidFill>
                  <a:schemeClr val="accent5">
                    <a:lumMod val="50000"/>
                  </a:schemeClr>
                </a:solidFill>
                <a:latin typeface="Times New Roman" panose="02020603050405020304" pitchFamily="18" charset="0"/>
                <a:cs typeface="Times New Roman" panose="02020603050405020304" pitchFamily="18" charset="0"/>
              </a:rPr>
              <a:t>PENTEMIND TRAINING PRE PRIMARY</a:t>
            </a:r>
            <a:endParaRPr lang="en-IN" b="1" dirty="0">
              <a:solidFill>
                <a:schemeClr val="accent5">
                  <a:lumMod val="50000"/>
                </a:schemeClr>
              </a:solidFill>
              <a:latin typeface="Times New Roman" panose="02020603050405020304" pitchFamily="18" charset="0"/>
              <a:cs typeface="Times New Roman" panose="02020603050405020304" pitchFamily="18" charset="0"/>
            </a:endParaRPr>
          </a:p>
        </p:txBody>
      </p:sp>
      <p:sp>
        <p:nvSpPr>
          <p:cNvPr id="4" name="Slide Number Placeholder 3"/>
          <p:cNvSpPr>
            <a:spLocks noGrp="1"/>
          </p:cNvSpPr>
          <p:nvPr>
            <p:ph type="sldNum" sz="quarter" idx="12"/>
          </p:nvPr>
        </p:nvSpPr>
        <p:spPr/>
        <p:txBody>
          <a:bodyPr/>
          <a:lstStyle/>
          <a:p>
            <a:fld id="{AE637B6A-4DF5-4043-87EF-643DBB678A9E}" type="slidenum">
              <a:rPr lang="en-US" smtClean="0"/>
              <a:t>45</a:t>
            </a:fld>
            <a:endParaRPr lang="en-US"/>
          </a:p>
        </p:txBody>
      </p:sp>
      <p:pic>
        <p:nvPicPr>
          <p:cNvPr id="5122" name="Picture 2" descr="C:\Users\CLIENT39\Desktop\PP12.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08597" y="1556792"/>
            <a:ext cx="3993754" cy="2995316"/>
          </a:xfrm>
          <a:prstGeom prst="rect">
            <a:avLst/>
          </a:prstGeom>
          <a:noFill/>
          <a:extLst>
            <a:ext uri="{909E8E84-426E-40DD-AFC4-6F175D3DCCD1}">
              <a14:hiddenFill xmlns:a14="http://schemas.microsoft.com/office/drawing/2010/main">
                <a:solidFill>
                  <a:srgbClr val="FFFFFF"/>
                </a:solidFill>
              </a14:hiddenFill>
            </a:ext>
          </a:extLst>
        </p:spPr>
      </p:pic>
      <p:pic>
        <p:nvPicPr>
          <p:cNvPr id="5124" name="Picture 4" descr="C:\Users\CLIENT39\Desktop\PP14.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582741" y="1564948"/>
            <a:ext cx="4104059" cy="307804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32107910"/>
      </p:ext>
    </p:extLst>
  </p:cSld>
  <p:clrMapOvr>
    <a:masterClrMapping/>
  </p:clrMapOvr>
</p:sld>
</file>

<file path=ppt/slides/slide46.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id="27650" name="Rectangle 2"/>
          <p:cNvSpPr>
            <a:spLocks noChangeArrowheads="1" noGrp="1"/>
          </p:cNvSpPr>
          <p:nvPr>
            <p:ph type="title"/>
          </p:nvPr>
        </p:nvSpPr>
        <p:spPr>
          <a:xfrm>
            <a:off x="457200" y="466136"/>
            <a:ext cx="8229600" cy="274043"/>
          </a:xfrm>
        </p:spPr>
        <p:txBody>
          <a:bodyPr>
            <a:noAutofit/>
          </a:bodyPr>
          <a:lstStyle/>
          <a:p>
            <a:pPr eaLnBrk="1" hangingPunct="1"/>
            <a:r>
              <a:rPr dirty="0" lang="en-US" sz="3200">
                <a:solidFill>
                  <a:schemeClr val="tx1"/>
                </a:solidFill>
                <a:effectLst/>
                <a:latin charset="0" panose="02020603050405020304" pitchFamily="18" typeface="Times New Roman"/>
                <a:cs charset="0" panose="02020603050405020304" pitchFamily="18" typeface="Times New Roman"/>
              </a:rPr>
              <a:t>Know the Unique Potential of Children</a:t>
            </a:r>
          </a:p>
        </p:txBody>
      </p:sp>
      <p:pic>
        <p:nvPicPr>
          <p:cNvPr descr="mi and developments" id="27651" name="Picture 4"/>
          <p:cNvPicPr>
            <a:picLocks noChangeArrowheads="1" noChangeAspect="1" noGrp="1"/>
          </p:cNvPicPr>
          <p:nvPr>
            <p:ph idx="1"/>
          </p:nvPr>
        </p:nvPicPr>
        <p:blipFill rotWithShape="1">
          <a:blip cstate="print" r:embed="rId2"/>
          <a:srcRect b="27"/>
          <a:stretch/>
        </p:blipFill>
        <p:spPr>
          <a:xfrm>
            <a:off x="16074" y="740179"/>
            <a:ext cx="9144000" cy="6120680"/>
          </a:xfrm>
          <a:noFill/>
        </p:spPr>
      </p:pic>
      <p:sp>
        <p:nvSpPr>
          <p:cNvPr id="2" name="Slide Number Placeholder 1"/>
          <p:cNvSpPr>
            <a:spLocks noGrp="1"/>
          </p:cNvSpPr>
          <p:nvPr>
            <p:ph idx="12" sz="quarter" type="sldNum"/>
          </p:nvPr>
        </p:nvSpPr>
        <p:spPr/>
        <p:txBody>
          <a:bodyPr/>
          <a:lstStyle/>
          <a:p>
            <a:fld id="{62717196-B844-4648-AC1D-BF6D2EAB5669}" type="slidenum">
              <a:rPr lang="en-US" smtClean="0"/>
              <a:pPr/>
              <a:t>46</a:t>
            </a:fld>
            <a:endParaRPr lang="en-US"/>
          </a:p>
        </p:txBody>
      </p:sp>
    </p:spTree>
    <p:extLst>
      <p:ext uri="{BB962C8B-B14F-4D97-AF65-F5344CB8AC3E}">
        <p14:creationId xmlns:p14="http://schemas.microsoft.com/office/powerpoint/2010/main" val="182204729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p14:dur="6000" spd="slow">
        <p15:prstTrans prst="curtains"/>
      </p:transition>
    </mc:Choice>
    <mc:Fallback xmlns="">
      <p:transition spd="slow">
        <p:fade/>
      </p:transition>
    </mc:Fallback>
  </mc:AlternateContent>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 3"/>
          <p:cNvGraphicFramePr/>
          <p:nvPr/>
        </p:nvGraphicFramePr>
        <p:xfrm>
          <a:off x="533400" y="1340768"/>
          <a:ext cx="8077200" cy="56388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Title 2"/>
          <p:cNvSpPr>
            <a:spLocks noGrp="1"/>
          </p:cNvSpPr>
          <p:nvPr>
            <p:ph type="title"/>
          </p:nvPr>
        </p:nvSpPr>
        <p:spPr>
          <a:xfrm>
            <a:off x="384812" y="213792"/>
            <a:ext cx="8229600" cy="1143000"/>
          </a:xfrm>
        </p:spPr>
        <p:txBody>
          <a:bodyPr>
            <a:normAutofit/>
          </a:bodyPr>
          <a:lstStyle/>
          <a:p>
            <a:r>
              <a:rPr lang="en-US" sz="3200" b="1" dirty="0">
                <a:solidFill>
                  <a:schemeClr val="tx1"/>
                </a:solidFill>
                <a:latin typeface="Times New Roman" panose="02020603050405020304" pitchFamily="18" charset="0"/>
                <a:cs typeface="Times New Roman" panose="02020603050405020304" pitchFamily="18" charset="0"/>
              </a:rPr>
              <a:t>Children are observed and assessed for all the developmental milestones, namely :</a:t>
            </a:r>
            <a:endParaRPr lang="en-IN" sz="3200" b="1" dirty="0">
              <a:solidFill>
                <a:schemeClr val="tx1"/>
              </a:solidFill>
              <a:latin typeface="Times New Roman" panose="02020603050405020304" pitchFamily="18" charset="0"/>
              <a:cs typeface="Times New Roman" panose="02020603050405020304" pitchFamily="18" charset="0"/>
            </a:endParaRPr>
          </a:p>
        </p:txBody>
      </p:sp>
      <p:sp>
        <p:nvSpPr>
          <p:cNvPr id="2" name="Slide Number Placeholder 1"/>
          <p:cNvSpPr>
            <a:spLocks noGrp="1"/>
          </p:cNvSpPr>
          <p:nvPr>
            <p:ph type="sldNum" sz="quarter" idx="12"/>
          </p:nvPr>
        </p:nvSpPr>
        <p:spPr/>
        <p:txBody>
          <a:bodyPr/>
          <a:lstStyle/>
          <a:p>
            <a:fld id="{62717196-B844-4648-AC1D-BF6D2EAB5669}" type="slidenum">
              <a:rPr lang="en-US" smtClean="0"/>
              <a:pPr/>
              <a:t>47</a:t>
            </a:fld>
            <a:endParaRPr lang="en-US"/>
          </a:p>
        </p:txBody>
      </p:sp>
    </p:spTree>
    <p:extLst>
      <p:ext uri="{BB962C8B-B14F-4D97-AF65-F5344CB8AC3E}">
        <p14:creationId xmlns:p14="http://schemas.microsoft.com/office/powerpoint/2010/main" val="1086508930"/>
      </p:ext>
    </p:extLst>
  </p:cSld>
  <p:clrMapOvr>
    <a:masterClrMapping/>
  </p:clrMapOvr>
  <p:transition/>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692696"/>
            <a:ext cx="8229600" cy="5631904"/>
          </a:xfrm>
        </p:spPr>
        <p:txBody>
          <a:bodyPr>
            <a:normAutofit/>
          </a:bodyPr>
          <a:lstStyle/>
          <a:p>
            <a:pPr marL="0" indent="0" algn="ctr">
              <a:buNone/>
            </a:pPr>
            <a:r>
              <a:rPr lang="en-US" sz="4500" b="1" dirty="0">
                <a:ln w="12700">
                  <a:solidFill>
                    <a:schemeClr val="tx2">
                      <a:lumMod val="75000"/>
                    </a:schemeClr>
                  </a:solidFill>
                  <a:prstDash val="solid"/>
                </a:ln>
                <a:solidFill>
                  <a:srgbClr val="0070C0"/>
                </a:solidFill>
                <a:effectLst>
                  <a:outerShdw dist="38100" dir="2640000" algn="bl" rotWithShape="0">
                    <a:schemeClr val="tx2">
                      <a:lumMod val="75000"/>
                    </a:schemeClr>
                  </a:outerShdw>
                </a:effectLst>
              </a:rPr>
              <a:t>Glimpses of</a:t>
            </a:r>
          </a:p>
          <a:p>
            <a:pPr marL="0" indent="0" algn="ctr">
              <a:buNone/>
            </a:pPr>
            <a:r>
              <a:rPr lang="en-US" sz="3500" b="1" dirty="0">
                <a:ln w="12700">
                  <a:solidFill>
                    <a:schemeClr val="tx2">
                      <a:lumMod val="75000"/>
                    </a:schemeClr>
                  </a:solidFill>
                  <a:prstDash val="solid"/>
                </a:ln>
                <a:solidFill>
                  <a:srgbClr val="0070C0"/>
                </a:solidFill>
                <a:effectLst>
                  <a:outerShdw dist="38100" dir="2640000" algn="bl" rotWithShape="0">
                    <a:schemeClr val="tx2">
                      <a:lumMod val="75000"/>
                    </a:schemeClr>
                  </a:outerShdw>
                </a:effectLst>
              </a:rPr>
              <a:t>Academic Year 2023-24</a:t>
            </a:r>
          </a:p>
          <a:p>
            <a:pPr marL="0" indent="0" algn="ctr">
              <a:buNone/>
            </a:pPr>
            <a:r>
              <a:rPr lang="en-US" sz="3600" b="1" dirty="0">
                <a:ln w="12700">
                  <a:solidFill>
                    <a:schemeClr val="tx2">
                      <a:lumMod val="75000"/>
                    </a:schemeClr>
                  </a:solidFill>
                  <a:prstDash val="solid"/>
                </a:ln>
                <a:solidFill>
                  <a:srgbClr val="0070C0"/>
                </a:solidFill>
                <a:effectLst>
                  <a:outerShdw dist="38100" dir="2640000" algn="bl" rotWithShape="0">
                    <a:schemeClr val="tx2">
                      <a:lumMod val="75000"/>
                    </a:schemeClr>
                  </a:outerShdw>
                </a:effectLst>
              </a:rPr>
              <a:t>Pre -Primary</a:t>
            </a:r>
            <a:endParaRPr lang="en-US" sz="3500" b="1" dirty="0">
              <a:ln w="12700">
                <a:solidFill>
                  <a:schemeClr val="tx2">
                    <a:lumMod val="75000"/>
                  </a:schemeClr>
                </a:solidFill>
                <a:prstDash val="solid"/>
              </a:ln>
              <a:solidFill>
                <a:srgbClr val="0070C0"/>
              </a:solidFill>
              <a:effectLst>
                <a:outerShdw dist="38100" dir="2640000" algn="bl" rotWithShape="0">
                  <a:schemeClr val="tx2">
                    <a:lumMod val="75000"/>
                  </a:schemeClr>
                </a:outerShdw>
              </a:effectLst>
            </a:endParaRPr>
          </a:p>
          <a:p>
            <a:pPr marL="0" indent="0" algn="ctr">
              <a:buNone/>
            </a:pPr>
            <a:endParaRPr lang="en-US" sz="3500" b="1" dirty="0">
              <a:ln w="12700">
                <a:solidFill>
                  <a:schemeClr val="tx2">
                    <a:lumMod val="75000"/>
                  </a:schemeClr>
                </a:solidFill>
                <a:prstDash val="solid"/>
              </a:ln>
              <a:solidFill>
                <a:srgbClr val="0070C0"/>
              </a:solidFill>
              <a:effectLst>
                <a:outerShdw dist="38100" dir="2640000" algn="bl" rotWithShape="0">
                  <a:schemeClr val="tx2">
                    <a:lumMod val="75000"/>
                  </a:schemeClr>
                </a:outerShdw>
              </a:effectLst>
            </a:endParaRPr>
          </a:p>
          <a:p>
            <a:pPr marL="0" indent="0" algn="ctr">
              <a:buNone/>
            </a:pPr>
            <a:endParaRPr lang="en-US" sz="3500" b="1" dirty="0">
              <a:ln w="12700">
                <a:solidFill>
                  <a:schemeClr val="tx2">
                    <a:lumMod val="75000"/>
                  </a:schemeClr>
                </a:solidFill>
                <a:prstDash val="solid"/>
              </a:ln>
              <a:solidFill>
                <a:srgbClr val="0070C0"/>
              </a:solidFill>
              <a:effectLst>
                <a:outerShdw dist="38100" dir="2640000" algn="bl" rotWithShape="0">
                  <a:schemeClr val="tx2">
                    <a:lumMod val="75000"/>
                  </a:schemeClr>
                </a:outerShdw>
              </a:effectLst>
            </a:endParaRPr>
          </a:p>
          <a:p>
            <a:pPr algn="ctr"/>
            <a:endParaRPr lang="en-US" sz="3500" b="1" dirty="0">
              <a:ln w="12700">
                <a:solidFill>
                  <a:schemeClr val="tx2">
                    <a:lumMod val="75000"/>
                  </a:schemeClr>
                </a:solidFill>
                <a:prstDash val="solid"/>
              </a:ln>
              <a:solidFill>
                <a:srgbClr val="0070C0"/>
              </a:solidFill>
              <a:effectLst>
                <a:outerShdw dist="38100" dir="2640000" algn="bl" rotWithShape="0">
                  <a:schemeClr val="tx2">
                    <a:lumMod val="75000"/>
                  </a:schemeClr>
                </a:outerShdw>
              </a:effectLst>
            </a:endParaRPr>
          </a:p>
          <a:p>
            <a:pPr marL="0" indent="0" algn="ctr">
              <a:buNone/>
            </a:pPr>
            <a:r>
              <a:rPr lang="en-US" sz="4000" b="1" dirty="0">
                <a:ln w="12700">
                  <a:solidFill>
                    <a:schemeClr val="tx2">
                      <a:lumMod val="75000"/>
                    </a:schemeClr>
                  </a:solidFill>
                  <a:prstDash val="solid"/>
                </a:ln>
                <a:solidFill>
                  <a:srgbClr val="0070C0"/>
                </a:solidFill>
                <a:effectLst>
                  <a:outerShdw dist="38100" dir="2640000" algn="bl" rotWithShape="0">
                    <a:schemeClr val="tx2">
                      <a:lumMod val="75000"/>
                    </a:schemeClr>
                  </a:outerShdw>
                </a:effectLst>
              </a:rPr>
              <a:t>Special Days/Events/Celebrations</a:t>
            </a:r>
            <a:endParaRPr lang="en-IN" sz="4000" b="1" dirty="0">
              <a:ln w="12700">
                <a:solidFill>
                  <a:schemeClr val="tx2">
                    <a:lumMod val="75000"/>
                  </a:schemeClr>
                </a:solidFill>
                <a:prstDash val="solid"/>
              </a:ln>
              <a:solidFill>
                <a:srgbClr val="0070C0"/>
              </a:solidFill>
              <a:effectLst>
                <a:outerShdw dist="38100" dir="2640000" algn="bl" rotWithShape="0">
                  <a:schemeClr val="tx2">
                    <a:lumMod val="75000"/>
                  </a:schemeClr>
                </a:outerShdw>
              </a:effectLst>
            </a:endParaRPr>
          </a:p>
        </p:txBody>
      </p:sp>
      <p:sp>
        <p:nvSpPr>
          <p:cNvPr id="2" name="Slide Number Placeholder 1"/>
          <p:cNvSpPr>
            <a:spLocks noGrp="1"/>
          </p:cNvSpPr>
          <p:nvPr>
            <p:ph type="sldNum" sz="quarter" idx="12"/>
          </p:nvPr>
        </p:nvSpPr>
        <p:spPr/>
        <p:txBody>
          <a:bodyPr/>
          <a:lstStyle/>
          <a:p>
            <a:fld id="{62717196-B844-4648-AC1D-BF6D2EAB5669}" type="slidenum">
              <a:rPr lang="en-US" smtClean="0"/>
              <a:pPr/>
              <a:t>48</a:t>
            </a:fld>
            <a:endParaRPr lang="en-US"/>
          </a:p>
        </p:txBody>
      </p:sp>
    </p:spTree>
    <p:extLst>
      <p:ext uri="{BB962C8B-B14F-4D97-AF65-F5344CB8AC3E}">
        <p14:creationId xmlns:p14="http://schemas.microsoft.com/office/powerpoint/2010/main" val="4270884691"/>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F4F756-FCB0-02D4-E52D-310C1194DAC2}"/>
              </a:ext>
            </a:extLst>
          </p:cNvPr>
          <p:cNvSpPr>
            <a:spLocks noGrp="1"/>
          </p:cNvSpPr>
          <p:nvPr>
            <p:ph type="title"/>
          </p:nvPr>
        </p:nvSpPr>
        <p:spPr>
          <a:xfrm>
            <a:off x="159796" y="692696"/>
            <a:ext cx="6447501" cy="476054"/>
          </a:xfrm>
        </p:spPr>
        <p:txBody>
          <a:bodyPr>
            <a:normAutofit fontScale="90000"/>
          </a:bodyPr>
          <a:lstStyle/>
          <a:p>
            <a:r>
              <a:rPr lang="en-IN" b="1" dirty="0">
                <a:solidFill>
                  <a:srgbClr val="002060"/>
                </a:solidFill>
                <a:latin typeface="Times New Roman" panose="02020603050405020304" pitchFamily="18" charset="0"/>
                <a:cs typeface="Times New Roman" panose="02020603050405020304" pitchFamily="18" charset="0"/>
              </a:rPr>
              <a:t>Parent Orientation</a:t>
            </a:r>
          </a:p>
        </p:txBody>
      </p:sp>
      <p:pic>
        <p:nvPicPr>
          <p:cNvPr id="3" name="Picture 2">
            <a:extLst>
              <a:ext uri="{FF2B5EF4-FFF2-40B4-BE49-F238E27FC236}">
                <a16:creationId xmlns:a16="http://schemas.microsoft.com/office/drawing/2014/main" id="{A2761618-DA04-C30D-A2F9-04AE210FA846}"/>
              </a:ext>
            </a:extLst>
          </p:cNvPr>
          <p:cNvPicPr>
            <a:picLocks noChangeAspect="1"/>
          </p:cNvPicPr>
          <p:nvPr/>
        </p:nvPicPr>
        <p:blipFill>
          <a:blip r:embed="rId2"/>
          <a:stretch>
            <a:fillRect/>
          </a:stretch>
        </p:blipFill>
        <p:spPr>
          <a:xfrm>
            <a:off x="4572000" y="1543050"/>
            <a:ext cx="4336330" cy="4220852"/>
          </a:xfrm>
          <a:prstGeom prst="rect">
            <a:avLst/>
          </a:prstGeom>
        </p:spPr>
      </p:pic>
      <p:pic>
        <p:nvPicPr>
          <p:cNvPr id="4" name="Picture 3">
            <a:extLst>
              <a:ext uri="{FF2B5EF4-FFF2-40B4-BE49-F238E27FC236}">
                <a16:creationId xmlns:a16="http://schemas.microsoft.com/office/drawing/2014/main" id="{C158A5DA-91A6-9228-D7B2-FFDA5DD63DCA}"/>
              </a:ext>
            </a:extLst>
          </p:cNvPr>
          <p:cNvPicPr>
            <a:picLocks noChangeAspect="1"/>
          </p:cNvPicPr>
          <p:nvPr/>
        </p:nvPicPr>
        <p:blipFill>
          <a:blip r:embed="rId3"/>
          <a:stretch>
            <a:fillRect/>
          </a:stretch>
        </p:blipFill>
        <p:spPr>
          <a:xfrm>
            <a:off x="183823" y="1543050"/>
            <a:ext cx="4263272" cy="4220852"/>
          </a:xfrm>
          <a:prstGeom prst="rect">
            <a:avLst/>
          </a:prstGeom>
        </p:spPr>
      </p:pic>
      <p:sp>
        <p:nvSpPr>
          <p:cNvPr id="5" name="Slide Number Placeholder 4"/>
          <p:cNvSpPr>
            <a:spLocks noGrp="1"/>
          </p:cNvSpPr>
          <p:nvPr>
            <p:ph type="sldNum" sz="quarter" idx="12"/>
          </p:nvPr>
        </p:nvSpPr>
        <p:spPr/>
        <p:txBody>
          <a:bodyPr/>
          <a:lstStyle/>
          <a:p>
            <a:fld id="{4F1023B6-41B5-48C9-9D42-011F14A99E8D}" type="slidenum">
              <a:rPr lang="en-IN" smtClean="0"/>
              <a:pPr/>
              <a:t>49</a:t>
            </a:fld>
            <a:endParaRPr lang="en-IN"/>
          </a:p>
        </p:txBody>
      </p:sp>
    </p:spTree>
    <p:extLst>
      <p:ext uri="{BB962C8B-B14F-4D97-AF65-F5344CB8AC3E}">
        <p14:creationId xmlns:p14="http://schemas.microsoft.com/office/powerpoint/2010/main" val="1465612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0" y="764704"/>
            <a:ext cx="9144000" cy="714380"/>
          </a:xfrm>
          <a:prstGeom prst="rect">
            <a:avLst/>
          </a:prstGeom>
          <a:ln>
            <a:noFill/>
          </a:ln>
        </p:spPr>
        <p:style>
          <a:lnRef idx="0">
            <a:schemeClr val="accent3"/>
          </a:lnRef>
          <a:fillRef idx="3">
            <a:schemeClr val="accent3"/>
          </a:fillRef>
          <a:effectRef idx="3">
            <a:schemeClr val="accent3"/>
          </a:effectRef>
          <a:fontRef idx="minor">
            <a:schemeClr val="lt1"/>
          </a:fontRef>
        </p:style>
        <p:txBody>
          <a:bodyPr rtlCol="0" anchor="ctr"/>
          <a:lstStyle/>
          <a:p>
            <a:pPr algn="r"/>
            <a:r>
              <a:rPr lang="en-IN" sz="7200" dirty="0">
                <a:solidFill>
                  <a:schemeClr val="tx1"/>
                </a:solidFill>
              </a:rPr>
              <a:t>    </a:t>
            </a:r>
            <a:endParaRPr lang="en-US" sz="11500" dirty="0">
              <a:solidFill>
                <a:schemeClr val="tx1"/>
              </a:solidFill>
              <a:effectLst>
                <a:outerShdw blurRad="38100" dist="38100" dir="2700000" algn="tl">
                  <a:srgbClr val="000000">
                    <a:alpha val="43137"/>
                  </a:srgbClr>
                </a:outerShdw>
              </a:effectLst>
            </a:endParaRPr>
          </a:p>
        </p:txBody>
      </p:sp>
      <p:sp>
        <p:nvSpPr>
          <p:cNvPr id="2" name="Rectangle 1"/>
          <p:cNvSpPr/>
          <p:nvPr/>
        </p:nvSpPr>
        <p:spPr>
          <a:xfrm>
            <a:off x="5940152" y="797077"/>
            <a:ext cx="2953437" cy="707886"/>
          </a:xfrm>
          <a:prstGeom prst="rect">
            <a:avLst/>
          </a:prstGeom>
        </p:spPr>
        <p:txBody>
          <a:bodyPr wrap="none">
            <a:spAutoFit/>
          </a:bodyPr>
          <a:lstStyle/>
          <a:p>
            <a:r>
              <a:rPr lang="en-IN" sz="4000" dirty="0">
                <a:solidFill>
                  <a:srgbClr val="002060"/>
                </a:solidFill>
                <a:effectLst>
                  <a:outerShdw blurRad="38100" dist="38100" dir="2700000" algn="tl">
                    <a:srgbClr val="000000">
                      <a:alpha val="43137"/>
                    </a:srgbClr>
                  </a:outerShdw>
                </a:effectLst>
              </a:rPr>
              <a:t>Our Mentor </a:t>
            </a:r>
            <a:endParaRPr lang="en-US" sz="4000" dirty="0">
              <a:solidFill>
                <a:srgbClr val="002060"/>
              </a:solidFill>
              <a:effectLst>
                <a:outerShdw blurRad="38100" dist="38100" dir="2700000" algn="tl">
                  <a:srgbClr val="000000">
                    <a:alpha val="43137"/>
                  </a:srgbClr>
                </a:outerShdw>
              </a:effectLst>
            </a:endParaRPr>
          </a:p>
        </p:txBody>
      </p:sp>
      <p:sp>
        <p:nvSpPr>
          <p:cNvPr id="6" name="Rectangle 5"/>
          <p:cNvSpPr/>
          <p:nvPr/>
        </p:nvSpPr>
        <p:spPr>
          <a:xfrm>
            <a:off x="32" y="6072206"/>
            <a:ext cx="9144000" cy="214314"/>
          </a:xfrm>
          <a:prstGeom prst="rect">
            <a:avLst/>
          </a:prstGeom>
          <a:ln>
            <a:noFill/>
          </a:ln>
        </p:spPr>
        <p:style>
          <a:lnRef idx="3">
            <a:schemeClr val="lt1"/>
          </a:lnRef>
          <a:fillRef idx="1">
            <a:schemeClr val="accent5"/>
          </a:fillRef>
          <a:effectRef idx="1">
            <a:schemeClr val="accent5"/>
          </a:effectRef>
          <a:fontRef idx="minor">
            <a:schemeClr val="lt1"/>
          </a:fontRef>
        </p:style>
        <p:txBody>
          <a:bodyPr rtlCol="0" anchor="ctr"/>
          <a:lstStyle/>
          <a:p>
            <a:pPr algn="ctr"/>
            <a:endParaRPr lang="en-US"/>
          </a:p>
        </p:txBody>
      </p:sp>
      <p:pic>
        <p:nvPicPr>
          <p:cNvPr id="7" name="Picture 6" descr="add.jpg"/>
          <p:cNvPicPr>
            <a:picLocks noChangeAspect="1"/>
          </p:cNvPicPr>
          <p:nvPr/>
        </p:nvPicPr>
        <p:blipFill>
          <a:blip r:embed="rId3"/>
          <a:stretch>
            <a:fillRect/>
          </a:stretch>
        </p:blipFill>
        <p:spPr>
          <a:xfrm>
            <a:off x="0" y="6215082"/>
            <a:ext cx="9144000" cy="642918"/>
          </a:xfrm>
          <a:prstGeom prst="rect">
            <a:avLst/>
          </a:prstGeom>
        </p:spPr>
      </p:pic>
      <p:pic>
        <p:nvPicPr>
          <p:cNvPr id="9" name="Picture 8" descr="school logo png.png"/>
          <p:cNvPicPr>
            <a:picLocks noChangeAspect="1"/>
          </p:cNvPicPr>
          <p:nvPr/>
        </p:nvPicPr>
        <p:blipFill>
          <a:blip r:embed="rId4" cstate="print"/>
          <a:stretch>
            <a:fillRect/>
          </a:stretch>
        </p:blipFill>
        <p:spPr>
          <a:xfrm>
            <a:off x="107504" y="67147"/>
            <a:ext cx="1143008" cy="1143008"/>
          </a:xfrm>
          <a:prstGeom prst="rect">
            <a:avLst/>
          </a:prstGeom>
          <a:ln>
            <a:noFill/>
          </a:ln>
          <a:effectLst>
            <a:outerShdw blurRad="190500" algn="tl" rotWithShape="0">
              <a:srgbClr val="000000">
                <a:alpha val="70000"/>
              </a:srgbClr>
            </a:outerShdw>
          </a:effectLst>
        </p:spPr>
      </p:pic>
      <p:sp>
        <p:nvSpPr>
          <p:cNvPr id="5" name="Rectangle 4"/>
          <p:cNvSpPr/>
          <p:nvPr/>
        </p:nvSpPr>
        <p:spPr>
          <a:xfrm>
            <a:off x="2195736" y="5089493"/>
            <a:ext cx="4572000" cy="923330"/>
          </a:xfrm>
          <a:prstGeom prst="rect">
            <a:avLst/>
          </a:prstGeom>
        </p:spPr>
        <p:txBody>
          <a:bodyPr>
            <a:spAutoFit/>
          </a:bodyPr>
          <a:lstStyle/>
          <a:p>
            <a:pPr algn="ctr"/>
            <a:r>
              <a:rPr lang="en-IN" b="1" dirty="0">
                <a:solidFill>
                  <a:srgbClr val="002060"/>
                </a:solidFill>
                <a:latin typeface="Times New Roman" pitchFamily="18" charset="0"/>
                <a:cs typeface="Times New Roman" pitchFamily="18" charset="0"/>
              </a:rPr>
              <a:t>Ms. </a:t>
            </a:r>
            <a:r>
              <a:rPr lang="en-IN" b="1" dirty="0" err="1">
                <a:solidFill>
                  <a:srgbClr val="002060"/>
                </a:solidFill>
                <a:latin typeface="Times New Roman" pitchFamily="18" charset="0"/>
                <a:cs typeface="Times New Roman" pitchFamily="18" charset="0"/>
              </a:rPr>
              <a:t>Neeru</a:t>
            </a:r>
            <a:r>
              <a:rPr lang="en-IN" b="1" dirty="0">
                <a:solidFill>
                  <a:srgbClr val="002060"/>
                </a:solidFill>
                <a:latin typeface="Times New Roman" pitchFamily="18" charset="0"/>
                <a:cs typeface="Times New Roman" pitchFamily="18" charset="0"/>
              </a:rPr>
              <a:t> </a:t>
            </a:r>
            <a:r>
              <a:rPr lang="en-IN" b="1" dirty="0" err="1">
                <a:solidFill>
                  <a:srgbClr val="002060"/>
                </a:solidFill>
                <a:latin typeface="Times New Roman" pitchFamily="18" charset="0"/>
                <a:cs typeface="Times New Roman" pitchFamily="18" charset="0"/>
              </a:rPr>
              <a:t>Nayyer</a:t>
            </a:r>
            <a:endParaRPr lang="en-IN" b="1" dirty="0">
              <a:solidFill>
                <a:srgbClr val="002060"/>
              </a:solidFill>
              <a:latin typeface="Times New Roman" pitchFamily="18" charset="0"/>
              <a:cs typeface="Times New Roman" pitchFamily="18" charset="0"/>
            </a:endParaRPr>
          </a:p>
          <a:p>
            <a:pPr algn="ctr"/>
            <a:r>
              <a:rPr lang="en-IN" b="1" dirty="0">
                <a:solidFill>
                  <a:srgbClr val="002060"/>
                </a:solidFill>
                <a:latin typeface="Times New Roman" pitchFamily="18" charset="0"/>
                <a:cs typeface="Times New Roman" pitchFamily="18" charset="0"/>
              </a:rPr>
              <a:t>Regional School </a:t>
            </a:r>
            <a:r>
              <a:rPr lang="en-US" b="1" dirty="0">
                <a:solidFill>
                  <a:srgbClr val="002060"/>
                </a:solidFill>
                <a:latin typeface="Times New Roman" pitchFamily="18" charset="0"/>
                <a:cs typeface="Times New Roman" pitchFamily="18" charset="0"/>
              </a:rPr>
              <a:t>Director</a:t>
            </a:r>
          </a:p>
          <a:p>
            <a:pPr algn="ctr"/>
            <a:r>
              <a:rPr lang="en-IN" b="1" dirty="0">
                <a:solidFill>
                  <a:srgbClr val="002060"/>
                </a:solidFill>
                <a:latin typeface="Times New Roman" pitchFamily="18" charset="0"/>
                <a:cs typeface="Times New Roman" pitchFamily="18" charset="0"/>
              </a:rPr>
              <a:t>West India Zee Learn </a:t>
            </a:r>
          </a:p>
        </p:txBody>
      </p:sp>
      <p:pic>
        <p:nvPicPr>
          <p:cNvPr id="8" name="Picture 7"/>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293604" y="1688476"/>
            <a:ext cx="2376264" cy="3191625"/>
          </a:xfrm>
          <a:prstGeom prst="rect">
            <a:avLst/>
          </a:prstGeom>
          <a:ln w="228600" cap="sq" cmpd="thickThin">
            <a:solidFill>
              <a:srgbClr val="000000"/>
            </a:solidFill>
            <a:prstDash val="solid"/>
            <a:miter lim="800000"/>
          </a:ln>
          <a:effectLst>
            <a:innerShdw blurRad="76200">
              <a:srgbClr val="000000"/>
            </a:innerShdw>
          </a:effectLst>
        </p:spPr>
      </p:pic>
      <p:sp>
        <p:nvSpPr>
          <p:cNvPr id="4" name="Slide Number Placeholder 3"/>
          <p:cNvSpPr>
            <a:spLocks noGrp="1"/>
          </p:cNvSpPr>
          <p:nvPr>
            <p:ph type="sldNum" sz="quarter" idx="12"/>
          </p:nvPr>
        </p:nvSpPr>
        <p:spPr/>
        <p:txBody>
          <a:bodyPr/>
          <a:lstStyle/>
          <a:p>
            <a:fld id="{62717196-B844-4648-AC1D-BF6D2EAB5669}" type="slidenum">
              <a:rPr lang="en-US" smtClean="0"/>
              <a:pPr/>
              <a:t>5</a:t>
            </a:fld>
            <a:endParaRPr lang="en-US"/>
          </a:p>
        </p:txBody>
      </p:sp>
    </p:spTree>
    <p:extLst>
      <p:ext uri="{BB962C8B-B14F-4D97-AF65-F5344CB8AC3E}">
        <p14:creationId xmlns:p14="http://schemas.microsoft.com/office/powerpoint/2010/main" val="257778944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drape"/>
      </p:transition>
    </mc:Choice>
    <mc:Fallback xmlns="">
      <p:transition spd="slow">
        <p:fade/>
      </p:transition>
    </mc:Fallback>
  </mc:AlternateContent>
</p:sld>
</file>

<file path=ppt/slides/slide50.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1124744"/>
            <a:ext cx="6447501" cy="391212"/>
          </a:xfrm>
        </p:spPr>
        <p:txBody>
          <a:bodyPr>
            <a:normAutofit fontScale="90000"/>
          </a:bodyPr>
          <a:lstStyle/>
          <a:p>
            <a:r>
              <a:rPr b="1" dirty="0" lang="en-US">
                <a:solidFill>
                  <a:srgbClr val="002060"/>
                </a:solidFill>
                <a:latin charset="0" panose="02020603050405020304" pitchFamily="18" typeface="Times New Roman"/>
                <a:cs charset="0" panose="02020603050405020304" pitchFamily="18" typeface="Times New Roman"/>
              </a:rPr>
              <a:t>Happy Hour (Pre-Primary &amp; Grade I-II)</a:t>
            </a:r>
            <a:endParaRPr b="1" dirty="0" lang="en-IN">
              <a:solidFill>
                <a:srgbClr val="002060"/>
              </a:solidFill>
              <a:latin charset="0" panose="02020603050405020304" pitchFamily="18" typeface="Times New Roman"/>
              <a:cs charset="0" panose="02020603050405020304" pitchFamily="18" typeface="Times New Roman"/>
            </a:endParaRPr>
          </a:p>
        </p:txBody>
      </p:sp>
      <p:pic>
        <p:nvPicPr>
          <p:cNvPr id="4" name="Picture 3">
            <a:extLst>
              <a:ext uri="{FF2B5EF4-FFF2-40B4-BE49-F238E27FC236}">
                <a16:creationId xmlns:a16="http://schemas.microsoft.com/office/drawing/2014/main" id="{738CE59C-75A8-C8C7-B84F-21D234615E7A}"/>
              </a:ext>
            </a:extLst>
          </p:cNvPr>
          <p:cNvPicPr>
            <a:picLocks noChangeAspect="1"/>
          </p:cNvPicPr>
          <p:nvPr/>
        </p:nvPicPr>
        <p:blipFill>
          <a:blip r:embed="rId2"/>
          <a:stretch>
            <a:fillRect/>
          </a:stretch>
        </p:blipFill>
        <p:spPr>
          <a:xfrm>
            <a:off x="4443613" y="1916832"/>
            <a:ext cx="4399961" cy="3312368"/>
          </a:xfrm>
          <a:prstGeom prst="rect">
            <a:avLst/>
          </a:prstGeom>
          <a:ln>
            <a:solidFill>
              <a:srgbClr val="000099"/>
            </a:solidFill>
          </a:ln>
        </p:spPr>
      </p:pic>
      <p:pic>
        <p:nvPicPr>
          <p:cNvPr id="6" name="Picture 5">
            <a:extLst>
              <a:ext uri="{FF2B5EF4-FFF2-40B4-BE49-F238E27FC236}">
                <a16:creationId xmlns:a16="http://schemas.microsoft.com/office/drawing/2014/main" id="{8F2DA166-79E8-98D8-1EFB-41E65E992A02}"/>
              </a:ext>
            </a:extLst>
          </p:cNvPr>
          <p:cNvPicPr>
            <a:picLocks noChangeAspect="1"/>
          </p:cNvPicPr>
          <p:nvPr/>
        </p:nvPicPr>
        <p:blipFill rotWithShape="1">
          <a:blip r:embed="rId3"/>
          <a:srcRect r="57"/>
          <a:stretch/>
        </p:blipFill>
        <p:spPr>
          <a:xfrm>
            <a:off x="299300" y="1916832"/>
            <a:ext cx="3984667" cy="3312368"/>
          </a:xfrm>
          <a:prstGeom prst="rect">
            <a:avLst/>
          </a:prstGeom>
          <a:ln>
            <a:solidFill>
              <a:srgbClr val="000099"/>
            </a:solidFill>
          </a:ln>
        </p:spPr>
      </p:pic>
      <p:sp>
        <p:nvSpPr>
          <p:cNvPr id="3" name="Slide Number Placeholder 2"/>
          <p:cNvSpPr>
            <a:spLocks noGrp="1"/>
          </p:cNvSpPr>
          <p:nvPr>
            <p:ph idx="12" sz="quarter" type="sldNum"/>
          </p:nvPr>
        </p:nvSpPr>
        <p:spPr/>
        <p:txBody>
          <a:bodyPr/>
          <a:lstStyle/>
          <a:p>
            <a:fld id="{62717196-B844-4648-AC1D-BF6D2EAB5669}" type="slidenum">
              <a:rPr lang="en-US" smtClean="0"/>
              <a:pPr/>
              <a:t>50</a:t>
            </a:fld>
            <a:endParaRPr lang="en-US"/>
          </a:p>
        </p:txBody>
      </p:sp>
    </p:spTree>
    <p:extLst>
      <p:ext uri="{BB962C8B-B14F-4D97-AF65-F5344CB8AC3E}">
        <p14:creationId xmlns:p14="http://schemas.microsoft.com/office/powerpoint/2010/main" val="4059124197"/>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93FBCB-EE4F-5CA5-1B2C-0C79592F5E78}"/>
              </a:ext>
            </a:extLst>
          </p:cNvPr>
          <p:cNvSpPr>
            <a:spLocks noGrp="1"/>
          </p:cNvSpPr>
          <p:nvPr>
            <p:ph type="title"/>
          </p:nvPr>
        </p:nvSpPr>
        <p:spPr/>
        <p:txBody>
          <a:bodyPr/>
          <a:lstStyle/>
          <a:p>
            <a:r>
              <a:rPr lang="en-IN" dirty="0">
                <a:solidFill>
                  <a:srgbClr val="002060"/>
                </a:solidFill>
                <a:latin typeface="Times New Roman" panose="02020603050405020304" pitchFamily="18" charset="0"/>
                <a:cs typeface="Times New Roman" panose="02020603050405020304" pitchFamily="18" charset="0"/>
              </a:rPr>
              <a:t>Happy Hour</a:t>
            </a:r>
          </a:p>
        </p:txBody>
      </p:sp>
      <p:sp>
        <p:nvSpPr>
          <p:cNvPr id="3" name="Content Placeholder 2">
            <a:extLst>
              <a:ext uri="{FF2B5EF4-FFF2-40B4-BE49-F238E27FC236}">
                <a16:creationId xmlns:a16="http://schemas.microsoft.com/office/drawing/2014/main" id="{32F33E48-850A-9AD1-70FF-1B54DB10586E}"/>
              </a:ext>
            </a:extLst>
          </p:cNvPr>
          <p:cNvSpPr>
            <a:spLocks noGrp="1"/>
          </p:cNvSpPr>
          <p:nvPr>
            <p:ph idx="1"/>
          </p:nvPr>
        </p:nvSpPr>
        <p:spPr>
          <a:xfrm>
            <a:off x="395536" y="1488613"/>
            <a:ext cx="8064896" cy="4820707"/>
          </a:xfrm>
        </p:spPr>
        <p:txBody>
          <a:bodyPr>
            <a:normAutofit/>
          </a:bodyPr>
          <a:lstStyle/>
          <a:p>
            <a:pPr marL="0" indent="0">
              <a:buNone/>
            </a:pPr>
            <a:endParaRPr lang="en-IN" dirty="0"/>
          </a:p>
          <a:p>
            <a:pPr marL="0" indent="0">
              <a:buNone/>
            </a:pPr>
            <a:r>
              <a:rPr lang="en-IN" sz="1800" dirty="0">
                <a:latin typeface="Times New Roman" panose="02020603050405020304" pitchFamily="18" charset="0"/>
                <a:cs typeface="Times New Roman" panose="02020603050405020304" pitchFamily="18" charset="0"/>
              </a:rPr>
              <a:t>First day of the school is a new experience for every child. It is a transition period for Pre-Primary and Grade I students as they will be introduced to new environment and new Grade Educator for the first time. To make them familiar with this new environment school has planned an Initiative i.e. </a:t>
            </a:r>
            <a:r>
              <a:rPr lang="en-IN" sz="1800" b="1" dirty="0">
                <a:solidFill>
                  <a:srgbClr val="7030A0"/>
                </a:solidFill>
                <a:latin typeface="Times New Roman" panose="02020603050405020304" pitchFamily="18" charset="0"/>
                <a:cs typeface="Times New Roman" panose="02020603050405020304" pitchFamily="18" charset="0"/>
              </a:rPr>
              <a:t>“Happy Hour”. </a:t>
            </a:r>
          </a:p>
          <a:p>
            <a:pPr marL="0" indent="0">
              <a:buNone/>
            </a:pPr>
            <a:endParaRPr lang="en-IN" sz="1800" dirty="0">
              <a:latin typeface="Times New Roman" panose="02020603050405020304" pitchFamily="18" charset="0"/>
              <a:cs typeface="Times New Roman" panose="02020603050405020304" pitchFamily="18" charset="0"/>
            </a:endParaRPr>
          </a:p>
          <a:p>
            <a:pPr marL="0" indent="0">
              <a:buNone/>
            </a:pPr>
            <a:r>
              <a:rPr lang="en-IN" sz="1800" dirty="0">
                <a:latin typeface="Times New Roman" panose="02020603050405020304" pitchFamily="18" charset="0"/>
                <a:cs typeface="Times New Roman" panose="02020603050405020304" pitchFamily="18" charset="0"/>
              </a:rPr>
              <a:t>During this hour, child will get familiar with Grade Educator, school staff, school premises and new friends to build socio-emotional skills.</a:t>
            </a:r>
          </a:p>
          <a:p>
            <a:pPr marL="0" indent="0">
              <a:buNone/>
            </a:pPr>
            <a:endParaRPr lang="en-IN" sz="1400" dirty="0">
              <a:latin typeface="Times New Roman" panose="02020603050405020304" pitchFamily="18" charset="0"/>
              <a:cs typeface="Times New Roman" panose="02020603050405020304" pitchFamily="18" charset="0"/>
            </a:endParaRPr>
          </a:p>
          <a:p>
            <a:pPr marL="0" indent="0">
              <a:buNone/>
            </a:pPr>
            <a:r>
              <a:rPr lang="en-IN" sz="1800" dirty="0">
                <a:latin typeface="Times New Roman" panose="02020603050405020304" pitchFamily="18" charset="0"/>
                <a:cs typeface="Times New Roman" panose="02020603050405020304" pitchFamily="18" charset="0"/>
              </a:rPr>
              <a:t>Please note the schedule for the same.</a:t>
            </a:r>
          </a:p>
          <a:p>
            <a:pPr marL="0" indent="0">
              <a:buNone/>
            </a:pPr>
            <a:r>
              <a:rPr lang="en-IN" sz="1800" b="1" dirty="0">
                <a:latin typeface="Times New Roman" panose="02020603050405020304" pitchFamily="18" charset="0"/>
                <a:cs typeface="Times New Roman" panose="02020603050405020304" pitchFamily="18" charset="0"/>
              </a:rPr>
              <a:t>21</a:t>
            </a:r>
            <a:r>
              <a:rPr lang="en-IN" sz="1800" b="1" baseline="30000" dirty="0">
                <a:latin typeface="Times New Roman" panose="02020603050405020304" pitchFamily="18" charset="0"/>
                <a:cs typeface="Times New Roman" panose="02020603050405020304" pitchFamily="18" charset="0"/>
              </a:rPr>
              <a:t>st</a:t>
            </a:r>
            <a:r>
              <a:rPr lang="en-IN" sz="1800" b="1" dirty="0">
                <a:latin typeface="Times New Roman" panose="02020603050405020304" pitchFamily="18" charset="0"/>
                <a:cs typeface="Times New Roman" panose="02020603050405020304" pitchFamily="18" charset="0"/>
              </a:rPr>
              <a:t> June, 24</a:t>
            </a:r>
            <a:r>
              <a:rPr lang="en-IN" sz="1800" b="1" baseline="30000" dirty="0">
                <a:latin typeface="Times New Roman" panose="02020603050405020304" pitchFamily="18" charset="0"/>
                <a:cs typeface="Times New Roman" panose="02020603050405020304" pitchFamily="18" charset="0"/>
              </a:rPr>
              <a:t>th</a:t>
            </a:r>
            <a:r>
              <a:rPr lang="en-IN" sz="1800" b="1" dirty="0">
                <a:latin typeface="Times New Roman" panose="02020603050405020304" pitchFamily="18" charset="0"/>
                <a:cs typeface="Times New Roman" panose="02020603050405020304" pitchFamily="18" charset="0"/>
              </a:rPr>
              <a:t> June, 25</a:t>
            </a:r>
            <a:r>
              <a:rPr lang="en-IN" sz="1800" b="1" baseline="30000" dirty="0">
                <a:latin typeface="Times New Roman" panose="02020603050405020304" pitchFamily="18" charset="0"/>
                <a:cs typeface="Times New Roman" panose="02020603050405020304" pitchFamily="18" charset="0"/>
              </a:rPr>
              <a:t>th</a:t>
            </a:r>
            <a:r>
              <a:rPr lang="en-IN" sz="1800" b="1" dirty="0">
                <a:latin typeface="Times New Roman" panose="02020603050405020304" pitchFamily="18" charset="0"/>
                <a:cs typeface="Times New Roman" panose="02020603050405020304" pitchFamily="18" charset="0"/>
              </a:rPr>
              <a:t> June, 26</a:t>
            </a:r>
            <a:r>
              <a:rPr lang="en-IN" sz="1800" b="1" baseline="30000" dirty="0">
                <a:latin typeface="Times New Roman" panose="02020603050405020304" pitchFamily="18" charset="0"/>
                <a:cs typeface="Times New Roman" panose="02020603050405020304" pitchFamily="18" charset="0"/>
              </a:rPr>
              <a:t>th</a:t>
            </a:r>
            <a:r>
              <a:rPr lang="en-IN" sz="1800" b="1" dirty="0">
                <a:latin typeface="Times New Roman" panose="02020603050405020304" pitchFamily="18" charset="0"/>
                <a:cs typeface="Times New Roman" panose="02020603050405020304" pitchFamily="18" charset="0"/>
              </a:rPr>
              <a:t> June, 27</a:t>
            </a:r>
            <a:r>
              <a:rPr lang="en-IN" sz="1800" b="1" baseline="30000" dirty="0">
                <a:latin typeface="Times New Roman" panose="02020603050405020304" pitchFamily="18" charset="0"/>
                <a:cs typeface="Times New Roman" panose="02020603050405020304" pitchFamily="18" charset="0"/>
              </a:rPr>
              <a:t>th</a:t>
            </a:r>
            <a:r>
              <a:rPr lang="en-IN" sz="1800" b="1" dirty="0">
                <a:latin typeface="Times New Roman" panose="02020603050405020304" pitchFamily="18" charset="0"/>
                <a:cs typeface="Times New Roman" panose="02020603050405020304" pitchFamily="18" charset="0"/>
              </a:rPr>
              <a:t> June and 28</a:t>
            </a:r>
            <a:r>
              <a:rPr lang="en-IN" sz="1800" b="1" baseline="30000" dirty="0">
                <a:latin typeface="Times New Roman" panose="02020603050405020304" pitchFamily="18" charset="0"/>
                <a:cs typeface="Times New Roman" panose="02020603050405020304" pitchFamily="18" charset="0"/>
              </a:rPr>
              <a:t>th</a:t>
            </a:r>
            <a:r>
              <a:rPr lang="en-IN" sz="1800" b="1" dirty="0">
                <a:latin typeface="Times New Roman" panose="02020603050405020304" pitchFamily="18" charset="0"/>
                <a:cs typeface="Times New Roman" panose="02020603050405020304" pitchFamily="18" charset="0"/>
              </a:rPr>
              <a:t> June </a:t>
            </a:r>
          </a:p>
          <a:p>
            <a:pPr marL="0" indent="0">
              <a:buNone/>
            </a:pPr>
            <a:r>
              <a:rPr lang="en-IN" sz="1800" b="1" dirty="0">
                <a:latin typeface="Times New Roman" panose="02020603050405020304" pitchFamily="18" charset="0"/>
                <a:cs typeface="Times New Roman" panose="02020603050405020304" pitchFamily="18" charset="0"/>
              </a:rPr>
              <a:t>Timing: 10:00 am to 11:00 am</a:t>
            </a:r>
            <a:r>
              <a:rPr lang="en-IN" sz="1800" dirty="0">
                <a:latin typeface="Times New Roman" panose="02020603050405020304" pitchFamily="18" charset="0"/>
                <a:cs typeface="Times New Roman" panose="02020603050405020304" pitchFamily="18" charset="0"/>
              </a:rPr>
              <a:t>.</a:t>
            </a:r>
          </a:p>
        </p:txBody>
      </p:sp>
      <p:sp>
        <p:nvSpPr>
          <p:cNvPr id="4" name="Slide Number Placeholder 3"/>
          <p:cNvSpPr>
            <a:spLocks noGrp="1"/>
          </p:cNvSpPr>
          <p:nvPr>
            <p:ph type="sldNum" sz="quarter" idx="12"/>
          </p:nvPr>
        </p:nvSpPr>
        <p:spPr/>
        <p:txBody>
          <a:bodyPr/>
          <a:lstStyle/>
          <a:p>
            <a:fld id="{4F1023B6-41B5-48C9-9D42-011F14A99E8D}" type="slidenum">
              <a:rPr lang="en-IN" smtClean="0"/>
              <a:pPr/>
              <a:t>51</a:t>
            </a:fld>
            <a:endParaRPr lang="en-IN"/>
          </a:p>
        </p:txBody>
      </p:sp>
    </p:spTree>
    <p:extLst>
      <p:ext uri="{BB962C8B-B14F-4D97-AF65-F5344CB8AC3E}">
        <p14:creationId xmlns:p14="http://schemas.microsoft.com/office/powerpoint/2010/main" val="350951719"/>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539552" y="9636"/>
            <a:ext cx="8229600" cy="683060"/>
          </a:xfrm>
        </p:spPr>
        <p:txBody>
          <a:bodyPr>
            <a:normAutofit fontScale="90000"/>
          </a:bodyPr>
          <a:lstStyle/>
          <a:p>
            <a:r>
              <a:rPr lang="en-US" dirty="0">
                <a:solidFill>
                  <a:schemeClr val="tx1"/>
                </a:solidFill>
                <a:latin typeface="Times New Roman" panose="02020603050405020304" pitchFamily="18" charset="0"/>
                <a:cs typeface="Times New Roman" panose="02020603050405020304" pitchFamily="18" charset="0"/>
              </a:rPr>
              <a:t>       </a:t>
            </a:r>
            <a:r>
              <a:rPr lang="en-US" sz="3100" b="1" dirty="0">
                <a:solidFill>
                  <a:schemeClr val="tx1"/>
                </a:solidFill>
                <a:latin typeface="Times New Roman" panose="02020603050405020304" pitchFamily="18" charset="0"/>
                <a:cs typeface="Times New Roman" panose="02020603050405020304" pitchFamily="18" charset="0"/>
              </a:rPr>
              <a:t>FIRST DAY OF THE SCHOOL</a:t>
            </a:r>
            <a:endParaRPr lang="en-IN" sz="3100" b="1" dirty="0">
              <a:solidFill>
                <a:schemeClr val="tx1"/>
              </a:solidFill>
              <a:latin typeface="Times New Roman" panose="02020603050405020304" pitchFamily="18" charset="0"/>
              <a:cs typeface="Times New Roman" panose="02020603050405020304" pitchFamily="18" charset="0"/>
            </a:endParaRPr>
          </a:p>
        </p:txBody>
      </p:sp>
      <p:pic>
        <p:nvPicPr>
          <p:cNvPr id="5122" name="Picture 2" descr="C:\Users\CLIENT39\Desktop\First Day of school pre primary.jpg"/>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467544" y="836712"/>
            <a:ext cx="8219256" cy="5519638"/>
          </a:xfrm>
          <a:prstGeom prst="rect">
            <a:avLst/>
          </a:prstGeom>
          <a:noFill/>
          <a:extLst>
            <a:ext uri="{909E8E84-426E-40DD-AFC4-6F175D3DCCD1}">
              <a14:hiddenFill xmlns:a14="http://schemas.microsoft.com/office/drawing/2010/main">
                <a:solidFill>
                  <a:srgbClr val="FFFFFF"/>
                </a:solidFill>
              </a14:hiddenFill>
            </a:ext>
          </a:extLst>
        </p:spPr>
      </p:pic>
      <p:sp>
        <p:nvSpPr>
          <p:cNvPr id="2" name="Slide Number Placeholder 1"/>
          <p:cNvSpPr>
            <a:spLocks noGrp="1"/>
          </p:cNvSpPr>
          <p:nvPr>
            <p:ph type="sldNum" sz="quarter" idx="12"/>
          </p:nvPr>
        </p:nvSpPr>
        <p:spPr/>
        <p:txBody>
          <a:bodyPr/>
          <a:lstStyle/>
          <a:p>
            <a:fld id="{62717196-B844-4648-AC1D-BF6D2EAB5669}" type="slidenum">
              <a:rPr lang="en-US" smtClean="0"/>
              <a:pPr/>
              <a:t>52</a:t>
            </a:fld>
            <a:endParaRPr lang="en-US"/>
          </a:p>
        </p:txBody>
      </p:sp>
    </p:spTree>
    <p:extLst>
      <p:ext uri="{BB962C8B-B14F-4D97-AF65-F5344CB8AC3E}">
        <p14:creationId xmlns:p14="http://schemas.microsoft.com/office/powerpoint/2010/main" val="2456576627"/>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62717196-B844-4648-AC1D-BF6D2EAB5669}" type="slidenum">
              <a:rPr lang="en-US" smtClean="0"/>
              <a:t>53</a:t>
            </a:fld>
            <a:endParaRPr lang="en-US"/>
          </a:p>
        </p:txBody>
      </p:sp>
      <p:sp>
        <p:nvSpPr>
          <p:cNvPr id="5" name="Title 4"/>
          <p:cNvSpPr>
            <a:spLocks noGrp="1"/>
          </p:cNvSpPr>
          <p:nvPr>
            <p:ph type="title"/>
          </p:nvPr>
        </p:nvSpPr>
        <p:spPr/>
        <p:txBody>
          <a:bodyPr/>
          <a:lstStyle/>
          <a:p>
            <a:r>
              <a:rPr lang="en-US" dirty="0"/>
              <a:t>       </a:t>
            </a:r>
            <a:r>
              <a:rPr lang="en-US" dirty="0">
                <a:solidFill>
                  <a:schemeClr val="accent5">
                    <a:lumMod val="75000"/>
                  </a:schemeClr>
                </a:solidFill>
                <a:latin typeface="Times New Roman" panose="02020603050405020304" pitchFamily="18" charset="0"/>
                <a:cs typeface="Times New Roman" panose="02020603050405020304" pitchFamily="18" charset="0"/>
              </a:rPr>
              <a:t>LANGUAGE ACTIVITY</a:t>
            </a:r>
            <a:endParaRPr lang="en-IN" dirty="0">
              <a:solidFill>
                <a:schemeClr val="accent5">
                  <a:lumMod val="75000"/>
                </a:schemeClr>
              </a:solidFill>
              <a:latin typeface="Times New Roman" panose="02020603050405020304" pitchFamily="18" charset="0"/>
              <a:cs typeface="Times New Roman" panose="02020603050405020304" pitchFamily="18" charset="0"/>
            </a:endParaRPr>
          </a:p>
        </p:txBody>
      </p:sp>
      <p:pic>
        <p:nvPicPr>
          <p:cNvPr id="3074" name="Picture 2" descr="C:\Users\CLIENT39\Desktop\language activity.jpg"/>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691680" y="2012950"/>
            <a:ext cx="6034616" cy="452596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0914746"/>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62717196-B844-4648-AC1D-BF6D2EAB5669}" type="slidenum">
              <a:rPr lang="en-US" smtClean="0"/>
              <a:t>54</a:t>
            </a:fld>
            <a:endParaRPr lang="en-US"/>
          </a:p>
        </p:txBody>
      </p:sp>
      <p:sp>
        <p:nvSpPr>
          <p:cNvPr id="5" name="Title 4"/>
          <p:cNvSpPr>
            <a:spLocks noGrp="1"/>
          </p:cNvSpPr>
          <p:nvPr>
            <p:ph type="title"/>
          </p:nvPr>
        </p:nvSpPr>
        <p:spPr/>
        <p:txBody>
          <a:bodyPr>
            <a:normAutofit fontScale="90000"/>
          </a:bodyPr>
          <a:lstStyle/>
          <a:p>
            <a:r>
              <a:rPr lang="en-US" dirty="0"/>
              <a:t>    </a:t>
            </a:r>
            <a:r>
              <a:rPr lang="en-US" dirty="0">
                <a:solidFill>
                  <a:schemeClr val="accent5">
                    <a:lumMod val="75000"/>
                  </a:schemeClr>
                </a:solidFill>
                <a:latin typeface="Times New Roman" panose="02020603050405020304" pitchFamily="18" charset="0"/>
                <a:cs typeface="Times New Roman" panose="02020603050405020304" pitchFamily="18" charset="0"/>
              </a:rPr>
              <a:t>FLOAT AND SINK ACTIVITY</a:t>
            </a:r>
            <a:endParaRPr lang="en-IN" dirty="0">
              <a:solidFill>
                <a:schemeClr val="accent5">
                  <a:lumMod val="75000"/>
                </a:schemeClr>
              </a:solidFill>
              <a:latin typeface="Times New Roman" panose="02020603050405020304" pitchFamily="18" charset="0"/>
              <a:cs typeface="Times New Roman" panose="02020603050405020304" pitchFamily="18" charset="0"/>
            </a:endParaRPr>
          </a:p>
        </p:txBody>
      </p:sp>
      <p:pic>
        <p:nvPicPr>
          <p:cNvPr id="1026" name="Picture 2" descr="C:\Users\CLIENT39\Desktop\float and sink activity.jpg"/>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2267744" y="2009994"/>
            <a:ext cx="4207197" cy="420719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88192374"/>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62717196-B844-4648-AC1D-BF6D2EAB5669}" type="slidenum">
              <a:rPr lang="en-US" smtClean="0"/>
              <a:t>55</a:t>
            </a:fld>
            <a:endParaRPr lang="en-US"/>
          </a:p>
        </p:txBody>
      </p:sp>
      <p:sp>
        <p:nvSpPr>
          <p:cNvPr id="5" name="Title 4"/>
          <p:cNvSpPr>
            <a:spLocks noGrp="1"/>
          </p:cNvSpPr>
          <p:nvPr>
            <p:ph type="title"/>
          </p:nvPr>
        </p:nvSpPr>
        <p:spPr/>
        <p:txBody>
          <a:bodyPr>
            <a:normAutofit fontScale="90000"/>
          </a:bodyPr>
          <a:lstStyle/>
          <a:p>
            <a:r>
              <a:rPr lang="en-US" dirty="0"/>
              <a:t>      </a:t>
            </a:r>
            <a:r>
              <a:rPr lang="en-US" dirty="0">
                <a:solidFill>
                  <a:schemeClr val="accent5">
                    <a:lumMod val="75000"/>
                  </a:schemeClr>
                </a:solidFill>
                <a:latin typeface="Times New Roman" panose="02020603050405020304" pitchFamily="18" charset="0"/>
                <a:cs typeface="Times New Roman" panose="02020603050405020304" pitchFamily="18" charset="0"/>
              </a:rPr>
              <a:t>GERMINATION ACTIVITY</a:t>
            </a:r>
            <a:endParaRPr lang="en-IN" dirty="0">
              <a:solidFill>
                <a:schemeClr val="accent5">
                  <a:lumMod val="75000"/>
                </a:schemeClr>
              </a:solidFill>
              <a:latin typeface="Times New Roman" panose="02020603050405020304" pitchFamily="18" charset="0"/>
              <a:cs typeface="Times New Roman" panose="02020603050405020304" pitchFamily="18" charset="0"/>
            </a:endParaRPr>
          </a:p>
        </p:txBody>
      </p:sp>
      <p:pic>
        <p:nvPicPr>
          <p:cNvPr id="2050" name="Picture 2" descr="C:\Users\CLIENT39\Desktop\germination activity.jpg"/>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2411760" y="2012950"/>
            <a:ext cx="4525962" cy="452596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32050798"/>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56.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id="4" name="Slide Number Placeholder 3"/>
          <p:cNvSpPr>
            <a:spLocks noGrp="1"/>
          </p:cNvSpPr>
          <p:nvPr>
            <p:ph idx="12" sz="quarter" type="sldNum"/>
          </p:nvPr>
        </p:nvSpPr>
        <p:spPr/>
        <p:txBody>
          <a:bodyPr/>
          <a:lstStyle/>
          <a:p>
            <a:fld id="{62717196-B844-4648-AC1D-BF6D2EAB5669}" type="slidenum">
              <a:rPr lang="en-US" smtClean="0"/>
              <a:t>56</a:t>
            </a:fld>
            <a:endParaRPr lang="en-US"/>
          </a:p>
        </p:txBody>
      </p:sp>
      <p:sp>
        <p:nvSpPr>
          <p:cNvPr id="6" name="Rectangle 5"/>
          <p:cNvSpPr/>
          <p:nvPr/>
        </p:nvSpPr>
        <p:spPr>
          <a:xfrm>
            <a:off x="3491880" y="1259"/>
            <a:ext cx="2880320" cy="584775"/>
          </a:xfrm>
          <a:prstGeom prst="rect">
            <a:avLst/>
          </a:prstGeom>
        </p:spPr>
        <p:txBody>
          <a:bodyPr wrap="square">
            <a:spAutoFit/>
          </a:bodyPr>
          <a:lstStyle/>
          <a:p>
            <a:r>
              <a:rPr b="1" dirty="0" lang="en-US" sz="3200">
                <a:solidFill>
                  <a:schemeClr val="accent5">
                    <a:lumMod val="75000"/>
                  </a:schemeClr>
                </a:solidFill>
                <a:latin charset="0" panose="02020603050405020304" pitchFamily="18" typeface="Times New Roman"/>
                <a:cs charset="0" panose="02020603050405020304" pitchFamily="18" typeface="Times New Roman"/>
              </a:rPr>
              <a:t>Van Mahotsav</a:t>
            </a:r>
          </a:p>
        </p:txBody>
      </p:sp>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87624" y="586034"/>
            <a:ext cx="6768752" cy="2282605"/>
          </a:xfrm>
          <a:prstGeom prst="rect">
            <a:avLst/>
          </a:prstGeom>
        </p:spPr>
      </p:pic>
      <p:pic>
        <p:nvPicPr>
          <p:cNvPr id="2" name="Picture 1"/>
          <p:cNvPicPr>
            <a:picLocks noChangeAspect="1"/>
          </p:cNvPicPr>
          <p:nvPr/>
        </p:nvPicPr>
        <p:blipFill rotWithShape="1">
          <a:blip r:embed="rId3">
            <a:extLst>
              <a:ext uri="{28A0092B-C50C-407E-A947-70E740481C1C}">
                <a14:useLocalDpi xmlns:a14="http://schemas.microsoft.com/office/drawing/2010/main" val="0"/>
              </a:ext>
            </a:extLst>
          </a:blip>
          <a:srcRect l="31" r="24"/>
          <a:stretch/>
        </p:blipFill>
        <p:spPr>
          <a:xfrm>
            <a:off x="1187624" y="3787365"/>
            <a:ext cx="6768752" cy="2343579"/>
          </a:xfrm>
          <a:prstGeom prst="rect">
            <a:avLst/>
          </a:prstGeom>
        </p:spPr>
      </p:pic>
      <p:sp>
        <p:nvSpPr>
          <p:cNvPr id="5" name="TextBox 4"/>
          <p:cNvSpPr txBox="1"/>
          <p:nvPr/>
        </p:nvSpPr>
        <p:spPr>
          <a:xfrm>
            <a:off x="2771800" y="3066392"/>
            <a:ext cx="5832648" cy="523220"/>
          </a:xfrm>
          <a:prstGeom prst="rect">
            <a:avLst/>
          </a:prstGeom>
          <a:noFill/>
        </p:spPr>
        <p:txBody>
          <a:bodyPr rtlCol="0" wrap="square">
            <a:spAutoFit/>
          </a:bodyPr>
          <a:lstStyle/>
          <a:p>
            <a:r>
              <a:rPr b="1" dirty="0" lang="en-US" sz="2800">
                <a:solidFill>
                  <a:schemeClr val="accent5">
                    <a:lumMod val="75000"/>
                  </a:schemeClr>
                </a:solidFill>
                <a:latin charset="0" panose="02020603050405020304" pitchFamily="18" typeface="Times New Roman"/>
                <a:cs charset="0" panose="02020603050405020304" pitchFamily="18" typeface="Times New Roman"/>
              </a:rPr>
              <a:t>International Tiger Day</a:t>
            </a:r>
            <a:endParaRPr b="1" dirty="0" lang="en-IN" sz="2800">
              <a:solidFill>
                <a:schemeClr val="accent5">
                  <a:lumMod val="75000"/>
                </a:schemeClr>
              </a:solidFill>
              <a:latin charset="0" panose="02020603050405020304" pitchFamily="18" typeface="Times New Roman"/>
              <a:cs charset="0" panose="02020603050405020304" pitchFamily="18" typeface="Times New Roman"/>
            </a:endParaRPr>
          </a:p>
        </p:txBody>
      </p:sp>
    </p:spTree>
    <p:extLst>
      <p:ext uri="{BB962C8B-B14F-4D97-AF65-F5344CB8AC3E}">
        <p14:creationId xmlns:p14="http://schemas.microsoft.com/office/powerpoint/2010/main" val="3090433429"/>
      </p:ext>
    </p:extLst>
  </p:cSld>
  <p:clrMapOvr>
    <a:masterClrMapping/>
  </p:clrMapOvr>
  <mc:AlternateContent xmlns:mc="http://schemas.openxmlformats.org/markup-compatibility/2006" xmlns:p14="http://schemas.microsoft.com/office/powerpoint/2010/main">
    <mc:Choice Requires="p14">
      <p:transition advClick="0" p14:dur="2000" spd="slow"/>
    </mc:Choice>
    <mc:Fallback xmlns="">
      <p:transition advClick="0" spd="slow"/>
    </mc:Fallback>
  </mc:AlternateContent>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9552" y="260648"/>
            <a:ext cx="8305800" cy="1143000"/>
          </a:xfrm>
        </p:spPr>
        <p:txBody>
          <a:bodyPr>
            <a:normAutofit fontScale="90000"/>
          </a:bodyPr>
          <a:lstStyle/>
          <a:p>
            <a:r>
              <a:rPr lang="en-US" dirty="0">
                <a:solidFill>
                  <a:schemeClr val="accent5">
                    <a:lumMod val="75000"/>
                  </a:schemeClr>
                </a:solidFill>
                <a:latin typeface="Times New Roman" panose="02020603050405020304" pitchFamily="18" charset="0"/>
                <a:cs typeface="Times New Roman" panose="02020603050405020304" pitchFamily="18" charset="0"/>
              </a:rPr>
              <a:t>SUNFLOWER MAKING ACTIVITY</a:t>
            </a:r>
            <a:endParaRPr lang="en-IN" dirty="0">
              <a:solidFill>
                <a:schemeClr val="accent5">
                  <a:lumMod val="75000"/>
                </a:schemeClr>
              </a:solidFill>
              <a:latin typeface="Times New Roman" panose="02020603050405020304" pitchFamily="18" charset="0"/>
              <a:cs typeface="Times New Roman" panose="02020603050405020304" pitchFamily="18" charset="0"/>
            </a:endParaRPr>
          </a:p>
        </p:txBody>
      </p:sp>
      <p:sp>
        <p:nvSpPr>
          <p:cNvPr id="4" name="Slide Number Placeholder 3"/>
          <p:cNvSpPr>
            <a:spLocks noGrp="1"/>
          </p:cNvSpPr>
          <p:nvPr>
            <p:ph type="sldNum" sz="quarter" idx="12"/>
          </p:nvPr>
        </p:nvSpPr>
        <p:spPr/>
        <p:txBody>
          <a:bodyPr/>
          <a:lstStyle/>
          <a:p>
            <a:fld id="{AE637B6A-4DF5-4043-87EF-643DBB678A9E}" type="slidenum">
              <a:rPr lang="en-US" smtClean="0"/>
              <a:t>57</a:t>
            </a:fld>
            <a:endParaRPr lang="en-US"/>
          </a:p>
        </p:txBody>
      </p:sp>
      <p:pic>
        <p:nvPicPr>
          <p:cNvPr id="2050" name="Picture 2" descr="C:\Users\CLIENT39\Desktop\PP5.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3528" y="1403648"/>
            <a:ext cx="4232738" cy="4158327"/>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C:\Users\CLIENT39\Desktop\PP6.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50626" y="1403649"/>
            <a:ext cx="3923010" cy="417711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93143057"/>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227174" y="96113"/>
            <a:ext cx="8305800" cy="707886"/>
          </a:xfrm>
          <a:prstGeom prst="rect">
            <a:avLst/>
          </a:prstGeom>
          <a:noFill/>
        </p:spPr>
        <p:txBody>
          <a:bodyPr wrap="square" rtlCol="0">
            <a:spAutoFit/>
          </a:bodyPr>
          <a:lstStyle/>
          <a:p>
            <a:pPr algn="ctr"/>
            <a:r>
              <a:rPr lang="en-US" sz="4000" b="1" dirty="0" err="1">
                <a:solidFill>
                  <a:schemeClr val="accent5">
                    <a:lumMod val="75000"/>
                  </a:schemeClr>
                </a:solidFill>
                <a:latin typeface="Times New Roman" panose="02020603050405020304" pitchFamily="18" charset="0"/>
                <a:cs typeface="Times New Roman" panose="02020603050405020304" pitchFamily="18" charset="0"/>
              </a:rPr>
              <a:t>Rakhi</a:t>
            </a:r>
            <a:r>
              <a:rPr lang="en-US" sz="4000" b="1" dirty="0">
                <a:solidFill>
                  <a:schemeClr val="accent5">
                    <a:lumMod val="75000"/>
                  </a:schemeClr>
                </a:solidFill>
                <a:latin typeface="Times New Roman" panose="02020603050405020304" pitchFamily="18" charset="0"/>
                <a:cs typeface="Times New Roman" panose="02020603050405020304" pitchFamily="18" charset="0"/>
              </a:rPr>
              <a:t> Making</a:t>
            </a:r>
            <a:endParaRPr lang="en-IN" sz="4000" b="1" dirty="0">
              <a:solidFill>
                <a:schemeClr val="accent5">
                  <a:lumMod val="75000"/>
                </a:schemeClr>
              </a:solidFill>
              <a:latin typeface="Times New Roman" panose="02020603050405020304" pitchFamily="18" charset="0"/>
              <a:cs typeface="Times New Roman" panose="02020603050405020304" pitchFamily="18" charset="0"/>
            </a:endParaRPr>
          </a:p>
        </p:txBody>
      </p:sp>
      <p:sp>
        <p:nvSpPr>
          <p:cNvPr id="5" name="Slide Number Placeholder 4"/>
          <p:cNvSpPr>
            <a:spLocks noGrp="1"/>
          </p:cNvSpPr>
          <p:nvPr>
            <p:ph type="sldNum" sz="quarter" idx="12"/>
          </p:nvPr>
        </p:nvSpPr>
        <p:spPr/>
        <p:txBody>
          <a:bodyPr/>
          <a:lstStyle/>
          <a:p>
            <a:fld id="{7A3B37B5-D000-40F3-A69E-BC35E1CDAFDE}" type="slidenum">
              <a:rPr lang="en-IN" smtClean="0"/>
              <a:t>58</a:t>
            </a:fld>
            <a:endParaRPr lang="en-IN"/>
          </a:p>
        </p:txBody>
      </p:sp>
      <p:pic>
        <p:nvPicPr>
          <p:cNvPr id="2" name="Picture 1"/>
          <p:cNvPicPr>
            <a:picLocks noChangeAspect="1"/>
          </p:cNvPicPr>
          <p:nvPr/>
        </p:nvPicPr>
        <p:blipFill>
          <a:blip r:embed="rId2"/>
          <a:stretch>
            <a:fillRect/>
          </a:stretch>
        </p:blipFill>
        <p:spPr>
          <a:xfrm>
            <a:off x="1148799" y="1053768"/>
            <a:ext cx="6846401" cy="4895512"/>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848180" y="483538"/>
            <a:ext cx="7332785" cy="769441"/>
          </a:xfrm>
          <a:prstGeom prst="rect">
            <a:avLst/>
          </a:prstGeom>
          <a:noFill/>
        </p:spPr>
        <p:txBody>
          <a:bodyPr wrap="square" rtlCol="0">
            <a:spAutoFit/>
          </a:bodyPr>
          <a:lstStyle/>
          <a:p>
            <a:pPr algn="ctr"/>
            <a:r>
              <a:rPr lang="en-US" sz="4400" b="1" dirty="0">
                <a:solidFill>
                  <a:schemeClr val="accent5">
                    <a:lumMod val="75000"/>
                  </a:schemeClr>
                </a:solidFill>
                <a:latin typeface="Times New Roman" panose="02020603050405020304" pitchFamily="18" charset="0"/>
                <a:cs typeface="Times New Roman" panose="02020603050405020304" pitchFamily="18" charset="0"/>
              </a:rPr>
              <a:t>Dental Check-up Camp</a:t>
            </a:r>
            <a:endParaRPr lang="en-IN" sz="4400" b="1" dirty="0">
              <a:solidFill>
                <a:schemeClr val="accent5">
                  <a:lumMod val="75000"/>
                </a:schemeClr>
              </a:solidFill>
              <a:latin typeface="Times New Roman" panose="02020603050405020304" pitchFamily="18" charset="0"/>
              <a:cs typeface="Times New Roman" panose="02020603050405020304" pitchFamily="18" charset="0"/>
            </a:endParaRPr>
          </a:p>
        </p:txBody>
      </p:sp>
      <p:sp>
        <p:nvSpPr>
          <p:cNvPr id="10" name="Slide Number Placeholder 9"/>
          <p:cNvSpPr>
            <a:spLocks noGrp="1"/>
          </p:cNvSpPr>
          <p:nvPr>
            <p:ph type="sldNum" sz="quarter" idx="12"/>
          </p:nvPr>
        </p:nvSpPr>
        <p:spPr/>
        <p:txBody>
          <a:bodyPr/>
          <a:lstStyle/>
          <a:p>
            <a:fld id="{7A3B37B5-D000-40F3-A69E-BC35E1CDAFDE}" type="slidenum">
              <a:rPr lang="en-IN" smtClean="0"/>
              <a:t>59</a:t>
            </a:fld>
            <a:endParaRPr lang="en-IN"/>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98149" y="1772816"/>
            <a:ext cx="7632848" cy="4320480"/>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2267744" y="620688"/>
            <a:ext cx="4680520" cy="648072"/>
          </a:xfrm>
        </p:spPr>
        <p:txBody>
          <a:bodyPr>
            <a:normAutofit fontScale="90000"/>
          </a:bodyPr>
          <a:lstStyle/>
          <a:p>
            <a:r>
              <a:rPr lang="en-US" dirty="0">
                <a:latin typeface="Times" panose="02020603050405020304" pitchFamily="18" charset="0"/>
                <a:cs typeface="Times" panose="02020603050405020304" pitchFamily="18" charset="0"/>
              </a:rPr>
              <a:t>Our Belief System</a:t>
            </a:r>
            <a:endParaRPr lang="en-IN" dirty="0">
              <a:latin typeface="Times" panose="02020603050405020304" pitchFamily="18" charset="0"/>
              <a:cs typeface="Times" panose="02020603050405020304" pitchFamily="18" charset="0"/>
            </a:endParaRPr>
          </a:p>
        </p:txBody>
      </p:sp>
      <p:sp>
        <p:nvSpPr>
          <p:cNvPr id="6" name="Content Placeholder 5"/>
          <p:cNvSpPr>
            <a:spLocks noGrp="1"/>
          </p:cNvSpPr>
          <p:nvPr>
            <p:ph idx="1"/>
          </p:nvPr>
        </p:nvSpPr>
        <p:spPr>
          <a:xfrm>
            <a:off x="457200" y="1412776"/>
            <a:ext cx="8229600" cy="4389120"/>
          </a:xfrm>
        </p:spPr>
        <p:txBody>
          <a:bodyPr/>
          <a:lstStyle/>
          <a:p>
            <a:pPr lvl="0">
              <a:buFont typeface="Arial" pitchFamily="34" charset="0"/>
              <a:buChar char="•"/>
            </a:pPr>
            <a:r>
              <a:rPr lang="en-US" dirty="0">
                <a:latin typeface="Times New Roman" panose="02020603050405020304" pitchFamily="18" charset="0"/>
                <a:cs typeface="Times New Roman" panose="02020603050405020304" pitchFamily="18" charset="0"/>
              </a:rPr>
              <a:t>Children are not just roll numbers, they are unique individuals</a:t>
            </a:r>
          </a:p>
          <a:p>
            <a:pPr lvl="0">
              <a:buFont typeface="Arial" pitchFamily="34" charset="0"/>
              <a:buChar char="•"/>
            </a:pPr>
            <a:r>
              <a:rPr lang="en-US" dirty="0">
                <a:latin typeface="Times New Roman" panose="02020603050405020304" pitchFamily="18" charset="0"/>
                <a:cs typeface="Times New Roman" panose="02020603050405020304" pitchFamily="18" charset="0"/>
              </a:rPr>
              <a:t>Every child is talented. Schools just need to figure where that talent lies</a:t>
            </a:r>
          </a:p>
          <a:p>
            <a:pPr lvl="0">
              <a:buFont typeface="Arial" pitchFamily="34" charset="0"/>
              <a:buChar char="•"/>
            </a:pPr>
            <a:r>
              <a:rPr lang="en-US" dirty="0">
                <a:latin typeface="Times New Roman" panose="02020603050405020304" pitchFamily="18" charset="0"/>
                <a:cs typeface="Times New Roman" panose="02020603050405020304" pitchFamily="18" charset="0"/>
              </a:rPr>
              <a:t>A school’s role is to develop whole individual, not just complete the syllabus</a:t>
            </a:r>
          </a:p>
          <a:p>
            <a:pPr lvl="0">
              <a:buFont typeface="Arial" pitchFamily="34" charset="0"/>
              <a:buChar char="•"/>
            </a:pPr>
            <a:r>
              <a:rPr lang="en-US" dirty="0">
                <a:latin typeface="Times New Roman" panose="02020603050405020304" pitchFamily="18" charset="0"/>
                <a:cs typeface="Times New Roman" panose="02020603050405020304" pitchFamily="18" charset="0"/>
              </a:rPr>
              <a:t>Holistic development needs partnership between School and Parents</a:t>
            </a:r>
          </a:p>
          <a:p>
            <a:pPr lvl="0">
              <a:buFont typeface="Arial" pitchFamily="34" charset="0"/>
              <a:buChar char="•"/>
            </a:pPr>
            <a:r>
              <a:rPr lang="en-US" dirty="0">
                <a:latin typeface="Times New Roman" panose="02020603050405020304" pitchFamily="18" charset="0"/>
                <a:cs typeface="Times New Roman" panose="02020603050405020304" pitchFamily="18" charset="0"/>
              </a:rPr>
              <a:t>Schools need an integrated approach centered on the child</a:t>
            </a:r>
          </a:p>
          <a:p>
            <a:endParaRPr lang="en-IN" dirty="0"/>
          </a:p>
        </p:txBody>
      </p:sp>
      <p:sp>
        <p:nvSpPr>
          <p:cNvPr id="2" name="Slide Number Placeholder 1"/>
          <p:cNvSpPr>
            <a:spLocks noGrp="1"/>
          </p:cNvSpPr>
          <p:nvPr>
            <p:ph type="sldNum" sz="quarter" idx="12"/>
          </p:nvPr>
        </p:nvSpPr>
        <p:spPr/>
        <p:txBody>
          <a:bodyPr/>
          <a:lstStyle/>
          <a:p>
            <a:fld id="{62717196-B844-4648-AC1D-BF6D2EAB5669}" type="slidenum">
              <a:rPr lang="en-US" smtClean="0"/>
              <a:pPr/>
              <a:t>6</a:t>
            </a:fld>
            <a:endParaRPr lang="en-US"/>
          </a:p>
        </p:txBody>
      </p:sp>
    </p:spTree>
    <p:extLst>
      <p:ext uri="{BB962C8B-B14F-4D97-AF65-F5344CB8AC3E}">
        <p14:creationId xmlns:p14="http://schemas.microsoft.com/office/powerpoint/2010/main" val="1583918005"/>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AE637B6A-4DF5-4043-87EF-643DBB678A9E}" type="slidenum">
              <a:rPr lang="en-US" smtClean="0"/>
              <a:t>60</a:t>
            </a:fld>
            <a:endParaRPr lang="en-US"/>
          </a:p>
        </p:txBody>
      </p:sp>
      <p:pic>
        <p:nvPicPr>
          <p:cNvPr id="1026" name="Picture 2" descr="C:\Users\CLIENT39\Desktop\1.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571700" y="2671026"/>
            <a:ext cx="5400600" cy="4050450"/>
          </a:xfrm>
          <a:prstGeom prst="rect">
            <a:avLst/>
          </a:prstGeom>
          <a:noFill/>
          <a:extLst>
            <a:ext uri="{909E8E84-426E-40DD-AFC4-6F175D3DCCD1}">
              <a14:hiddenFill xmlns:a14="http://schemas.microsoft.com/office/drawing/2010/main">
                <a:solidFill>
                  <a:srgbClr val="FFFFFF"/>
                </a:solidFill>
              </a14:hiddenFill>
            </a:ext>
          </a:extLst>
        </p:spPr>
      </p:pic>
      <p:sp>
        <p:nvSpPr>
          <p:cNvPr id="5" name="Title 4"/>
          <p:cNvSpPr>
            <a:spLocks noGrp="1"/>
          </p:cNvSpPr>
          <p:nvPr>
            <p:ph type="title"/>
          </p:nvPr>
        </p:nvSpPr>
        <p:spPr/>
        <p:txBody>
          <a:bodyPr/>
          <a:lstStyle/>
          <a:p>
            <a:r>
              <a:rPr lang="en-US" dirty="0"/>
              <a:t>          </a:t>
            </a:r>
            <a:r>
              <a:rPr lang="en-US" dirty="0">
                <a:solidFill>
                  <a:schemeClr val="accent5">
                    <a:lumMod val="75000"/>
                  </a:schemeClr>
                </a:solidFill>
                <a:latin typeface="Times New Roman" panose="02020603050405020304" pitchFamily="18" charset="0"/>
                <a:cs typeface="Times New Roman" panose="02020603050405020304" pitchFamily="18" charset="0"/>
              </a:rPr>
              <a:t>GRATITUDE CARD</a:t>
            </a:r>
            <a:endParaRPr lang="en-IN" dirty="0">
              <a:solidFill>
                <a:schemeClr val="accent5">
                  <a:lumMod val="75000"/>
                </a:schemeClr>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866100356"/>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          </a:t>
            </a:r>
            <a:r>
              <a:rPr lang="en-US" dirty="0">
                <a:solidFill>
                  <a:schemeClr val="accent5">
                    <a:lumMod val="75000"/>
                  </a:schemeClr>
                </a:solidFill>
                <a:latin typeface="Times New Roman" panose="02020603050405020304" pitchFamily="18" charset="0"/>
                <a:cs typeface="Times New Roman" panose="02020603050405020304" pitchFamily="18" charset="0"/>
              </a:rPr>
              <a:t>LUNCH IN GARDEN</a:t>
            </a:r>
            <a:endParaRPr lang="en-IN" dirty="0">
              <a:solidFill>
                <a:schemeClr val="accent5">
                  <a:lumMod val="75000"/>
                </a:schemeClr>
              </a:solidFill>
              <a:latin typeface="Times New Roman" panose="02020603050405020304" pitchFamily="18" charset="0"/>
              <a:cs typeface="Times New Roman" panose="02020603050405020304" pitchFamily="18" charset="0"/>
            </a:endParaRPr>
          </a:p>
        </p:txBody>
      </p:sp>
      <p:sp>
        <p:nvSpPr>
          <p:cNvPr id="4" name="Slide Number Placeholder 3"/>
          <p:cNvSpPr>
            <a:spLocks noGrp="1"/>
          </p:cNvSpPr>
          <p:nvPr>
            <p:ph type="sldNum" sz="quarter" idx="12"/>
          </p:nvPr>
        </p:nvSpPr>
        <p:spPr/>
        <p:txBody>
          <a:bodyPr/>
          <a:lstStyle/>
          <a:p>
            <a:fld id="{AE637B6A-4DF5-4043-87EF-643DBB678A9E}" type="slidenum">
              <a:rPr lang="en-US" smtClean="0"/>
              <a:t>61</a:t>
            </a:fld>
            <a:endParaRPr lang="en-US"/>
          </a:p>
        </p:txBody>
      </p:sp>
      <p:pic>
        <p:nvPicPr>
          <p:cNvPr id="2050" name="Picture 2" descr="C:\Users\CLIENT39\Desktop\2.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84621" y="2070981"/>
            <a:ext cx="3672408" cy="2754306"/>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C:\Users\CLIENT39\Desktop\3.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499992" y="2021265"/>
            <a:ext cx="3645386" cy="273404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23571996"/>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5536" y="404664"/>
            <a:ext cx="8229600" cy="708688"/>
          </a:xfrm>
        </p:spPr>
        <p:txBody>
          <a:bodyPr>
            <a:normAutofit fontScale="90000"/>
          </a:bodyPr>
          <a:lstStyle/>
          <a:p>
            <a:r>
              <a:rPr lang="en-US" dirty="0"/>
              <a:t> </a:t>
            </a:r>
            <a:br>
              <a:rPr lang="en-US" dirty="0"/>
            </a:br>
            <a:r>
              <a:rPr lang="en-US" dirty="0"/>
              <a:t/>
            </a:r>
            <a:br>
              <a:rPr lang="en-US" dirty="0"/>
            </a:br>
            <a:r>
              <a:rPr lang="en-US" dirty="0"/>
              <a:t/>
            </a:r>
            <a:br>
              <a:rPr lang="en-US" dirty="0"/>
            </a:br>
            <a:r>
              <a:rPr lang="en-US" sz="4400" dirty="0">
                <a:solidFill>
                  <a:schemeClr val="accent5">
                    <a:lumMod val="75000"/>
                  </a:schemeClr>
                </a:solidFill>
                <a:latin typeface="Times New Roman" panose="02020603050405020304" pitchFamily="18" charset="0"/>
                <a:cs typeface="Times New Roman" panose="02020603050405020304" pitchFamily="18" charset="0"/>
              </a:rPr>
              <a:t>CHILDREN’S DAY CELEBRATION</a:t>
            </a:r>
            <a:endParaRPr lang="en-IN" sz="4400" dirty="0">
              <a:solidFill>
                <a:schemeClr val="accent5">
                  <a:lumMod val="75000"/>
                </a:schemeClr>
              </a:solidFill>
              <a:latin typeface="Times New Roman" panose="02020603050405020304" pitchFamily="18" charset="0"/>
              <a:cs typeface="Times New Roman" panose="02020603050405020304" pitchFamily="18" charset="0"/>
            </a:endParaRPr>
          </a:p>
        </p:txBody>
      </p:sp>
      <p:sp>
        <p:nvSpPr>
          <p:cNvPr id="4" name="Slide Number Placeholder 3"/>
          <p:cNvSpPr>
            <a:spLocks noGrp="1"/>
          </p:cNvSpPr>
          <p:nvPr>
            <p:ph type="sldNum" sz="quarter" idx="12"/>
          </p:nvPr>
        </p:nvSpPr>
        <p:spPr/>
        <p:txBody>
          <a:bodyPr/>
          <a:lstStyle/>
          <a:p>
            <a:fld id="{AE637B6A-4DF5-4043-87EF-643DBB678A9E}" type="slidenum">
              <a:rPr lang="en-US" smtClean="0"/>
              <a:t>62</a:t>
            </a:fld>
            <a:endParaRPr lang="en-US"/>
          </a:p>
        </p:txBody>
      </p:sp>
      <p:pic>
        <p:nvPicPr>
          <p:cNvPr id="4098" name="Picture 2" descr="C:\Users\CLIENT39\Desktop\PP9.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1520" y="1484784"/>
            <a:ext cx="3101814" cy="4509561"/>
          </a:xfrm>
          <a:prstGeom prst="rect">
            <a:avLst/>
          </a:prstGeom>
          <a:noFill/>
          <a:extLst>
            <a:ext uri="{909E8E84-426E-40DD-AFC4-6F175D3DCCD1}">
              <a14:hiddenFill xmlns:a14="http://schemas.microsoft.com/office/drawing/2010/main">
                <a:solidFill>
                  <a:srgbClr val="FFFFFF"/>
                </a:solidFill>
              </a14:hiddenFill>
            </a:ext>
          </a:extLst>
        </p:spPr>
      </p:pic>
      <p:pic>
        <p:nvPicPr>
          <p:cNvPr id="4100" name="Picture 4" descr="C:\Users\CLIENT39\Desktop\PP10.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341770" y="1471468"/>
            <a:ext cx="4130235" cy="470388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14341400"/>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              </a:t>
            </a:r>
            <a:r>
              <a:rPr lang="en-US" dirty="0">
                <a:solidFill>
                  <a:schemeClr val="accent5">
                    <a:lumMod val="75000"/>
                  </a:schemeClr>
                </a:solidFill>
                <a:latin typeface="Times New Roman" panose="02020603050405020304" pitchFamily="18" charset="0"/>
                <a:cs typeface="Times New Roman" panose="02020603050405020304" pitchFamily="18" charset="0"/>
              </a:rPr>
              <a:t>JANMASHTAMI</a:t>
            </a:r>
            <a:r>
              <a:rPr lang="en-US" dirty="0"/>
              <a:t>  </a:t>
            </a:r>
            <a:endParaRPr lang="en-IN" dirty="0"/>
          </a:p>
        </p:txBody>
      </p:sp>
      <p:sp>
        <p:nvSpPr>
          <p:cNvPr id="4" name="Slide Number Placeholder 3"/>
          <p:cNvSpPr>
            <a:spLocks noGrp="1"/>
          </p:cNvSpPr>
          <p:nvPr>
            <p:ph type="sldNum" sz="quarter" idx="12"/>
          </p:nvPr>
        </p:nvSpPr>
        <p:spPr/>
        <p:txBody>
          <a:bodyPr/>
          <a:lstStyle/>
          <a:p>
            <a:fld id="{AE637B6A-4DF5-4043-87EF-643DBB678A9E}" type="slidenum">
              <a:rPr lang="en-US" smtClean="0"/>
              <a:t>63</a:t>
            </a:fld>
            <a:endParaRPr lang="en-US"/>
          </a:p>
        </p:txBody>
      </p:sp>
      <p:pic>
        <p:nvPicPr>
          <p:cNvPr id="2050" name="Picture 2" descr="C:\Users\CLIENT39\Desktop\JANAMSHTIMI.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21868" y="1972278"/>
            <a:ext cx="4176464" cy="456663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82484492"/>
      </p:ext>
    </p:extLst>
  </p:cSld>
  <p:clrMapOvr>
    <a:masterClrMapping/>
  </p:clrMapOvr>
</p:sld>
</file>

<file path=ppt/slides/slide64.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398282"/>
            <a:ext cx="8363272" cy="1080120"/>
          </a:xfrm>
        </p:spPr>
        <p:txBody>
          <a:bodyPr/>
          <a:lstStyle/>
          <a:p>
            <a:r>
              <a:rPr dirty="0" lang="en-US">
                <a:latin charset="0" panose="02020603050405020304" pitchFamily="18" typeface="Times New Roman"/>
                <a:cs charset="0" panose="02020603050405020304" pitchFamily="18" typeface="Times New Roman"/>
              </a:rPr>
              <a:t>            </a:t>
            </a:r>
            <a:r>
              <a:rPr dirty="0" lang="en-US">
                <a:solidFill>
                  <a:schemeClr val="accent5">
                    <a:lumMod val="75000"/>
                  </a:schemeClr>
                </a:solidFill>
                <a:latin charset="0" panose="02020603050405020304" pitchFamily="18" typeface="Times New Roman"/>
                <a:cs charset="0" panose="02020603050405020304" pitchFamily="18" typeface="Times New Roman"/>
              </a:rPr>
              <a:t>POLA CELEBRATION   </a:t>
            </a:r>
            <a:endParaRPr dirty="0" lang="en-IN">
              <a:solidFill>
                <a:schemeClr val="accent5">
                  <a:lumMod val="75000"/>
                </a:schemeClr>
              </a:solidFill>
              <a:latin charset="0" panose="02020603050405020304" pitchFamily="18" typeface="Times New Roman"/>
              <a:cs charset="0" panose="02020603050405020304" pitchFamily="18" typeface="Times New Roman"/>
            </a:endParaRPr>
          </a:p>
        </p:txBody>
      </p:sp>
      <p:sp>
        <p:nvSpPr>
          <p:cNvPr id="4" name="Slide Number Placeholder 3"/>
          <p:cNvSpPr>
            <a:spLocks noGrp="1"/>
          </p:cNvSpPr>
          <p:nvPr>
            <p:ph idx="12" sz="quarter" type="sldNum"/>
          </p:nvPr>
        </p:nvSpPr>
        <p:spPr/>
        <p:txBody>
          <a:bodyPr/>
          <a:lstStyle/>
          <a:p>
            <a:fld id="{AE637B6A-4DF5-4043-87EF-643DBB678A9E}" type="slidenum">
              <a:rPr lang="en-US" smtClean="0"/>
              <a:t>64</a:t>
            </a:fld>
            <a:endParaRPr lang="en-US"/>
          </a:p>
        </p:txBody>
      </p:sp>
      <p:pic>
        <p:nvPicPr>
          <p:cNvPr descr="C:\Users\CLIENT39\Desktop\POLA 2.jpg" id="1026" name="Picture 2"/>
          <p:cNvPicPr>
            <a:picLocks noChangeArrowheads="1" noChangeAspect="1"/>
          </p:cNvPicPr>
          <p:nvPr/>
        </p:nvPicPr>
        <p:blipFill rotWithShape="1">
          <a:blip r:embed="rId2">
            <a:extLst>
              <a:ext uri="{28A0092B-C50C-407E-A947-70E740481C1C}">
                <a14:useLocalDpi xmlns:a14="http://schemas.microsoft.com/office/drawing/2010/main" val="0"/>
              </a:ext>
            </a:extLst>
          </a:blip>
          <a:srcRect b="44"/>
          <a:stretch/>
        </p:blipFill>
        <p:spPr bwMode="auto">
          <a:xfrm>
            <a:off x="155575" y="1718337"/>
            <a:ext cx="3264297" cy="3150824"/>
          </a:xfrm>
          <a:prstGeom prst="rect">
            <a:avLst/>
          </a:prstGeom>
          <a:noFill/>
          <a:extLst>
            <a:ext uri="{909E8E84-426E-40DD-AFC4-6F175D3DCCD1}">
              <a14:hiddenFill xmlns:a14="http://schemas.microsoft.com/office/drawing/2010/main">
                <a:solidFill>
                  <a:srgbClr val="FFFFFF"/>
                </a:solidFill>
              </a14:hiddenFill>
            </a:ext>
          </a:extLst>
        </p:spPr>
      </p:pic>
      <p:pic>
        <p:nvPicPr>
          <p:cNvPr descr="C:\Users\CLIENT39\Desktop\POLS1.jpg" id="1028" name="Picture 4"/>
          <p:cNvPicPr>
            <a:picLocks noChangeArrowheads="1"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563888" y="1718337"/>
            <a:ext cx="5603619" cy="315082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00240282"/>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305800" cy="780696"/>
          </a:xfrm>
        </p:spPr>
        <p:txBody>
          <a:bodyPr>
            <a:normAutofit fontScale="90000"/>
          </a:bodyPr>
          <a:lstStyle/>
          <a:p>
            <a:r>
              <a:rPr lang="en-US" dirty="0">
                <a:ln>
                  <a:solidFill>
                    <a:srgbClr val="FF0000"/>
                  </a:solidFill>
                </a:ln>
                <a:solidFill>
                  <a:srgbClr val="33CC33"/>
                </a:solidFill>
              </a:rPr>
              <a:t>             </a:t>
            </a:r>
            <a:r>
              <a:rPr lang="en-US" sz="5600" dirty="0">
                <a:solidFill>
                  <a:schemeClr val="accent5">
                    <a:lumMod val="75000"/>
                  </a:schemeClr>
                </a:solidFill>
                <a:latin typeface="Times New Roman" panose="02020603050405020304" pitchFamily="18" charset="0"/>
                <a:cs typeface="Times New Roman" panose="02020603050405020304" pitchFamily="18" charset="0"/>
              </a:rPr>
              <a:t>VASANT PANCHMI</a:t>
            </a:r>
            <a:endParaRPr lang="en-IN" sz="5600" dirty="0">
              <a:solidFill>
                <a:schemeClr val="accent5">
                  <a:lumMod val="75000"/>
                </a:schemeClr>
              </a:solidFill>
              <a:latin typeface="Times New Roman" panose="02020603050405020304" pitchFamily="18" charset="0"/>
              <a:cs typeface="Times New Roman" panose="02020603050405020304" pitchFamily="18" charset="0"/>
            </a:endParaRPr>
          </a:p>
        </p:txBody>
      </p:sp>
      <p:sp>
        <p:nvSpPr>
          <p:cNvPr id="4" name="Slide Number Placeholder 3"/>
          <p:cNvSpPr>
            <a:spLocks noGrp="1"/>
          </p:cNvSpPr>
          <p:nvPr>
            <p:ph type="sldNum" sz="quarter" idx="12"/>
          </p:nvPr>
        </p:nvSpPr>
        <p:spPr/>
        <p:txBody>
          <a:bodyPr/>
          <a:lstStyle/>
          <a:p>
            <a:fld id="{AE637B6A-4DF5-4043-87EF-643DBB678A9E}" type="slidenum">
              <a:rPr lang="en-US" smtClean="0"/>
              <a:t>65</a:t>
            </a:fld>
            <a:endParaRPr lang="en-US"/>
          </a:p>
        </p:txBody>
      </p:sp>
      <p:pic>
        <p:nvPicPr>
          <p:cNvPr id="4098" name="Picture 2" descr="C:\Users\CLIENT39\Desktop\7.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5536" y="1523622"/>
            <a:ext cx="5328592" cy="2396945"/>
          </a:xfrm>
          <a:prstGeom prst="rect">
            <a:avLst/>
          </a:prstGeom>
          <a:noFill/>
          <a:extLst>
            <a:ext uri="{909E8E84-426E-40DD-AFC4-6F175D3DCCD1}">
              <a14:hiddenFill xmlns:a14="http://schemas.microsoft.com/office/drawing/2010/main">
                <a:solidFill>
                  <a:srgbClr val="FFFFFF"/>
                </a:solidFill>
              </a14:hiddenFill>
            </a:ext>
          </a:extLst>
        </p:spPr>
      </p:pic>
      <p:pic>
        <p:nvPicPr>
          <p:cNvPr id="4100" name="Picture 4" descr="C:\Users\CLIENT39\Desktop\8.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67000" y="4106512"/>
            <a:ext cx="5813264" cy="261496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73606098"/>
      </p:ext>
    </p:extLst>
  </p:cSld>
  <p:clrMapOvr>
    <a:masterClrMapping/>
  </p:clrMapOvr>
</p:sld>
</file>

<file path=ppt/slides/slide66.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id="3" name="TextBox 2"/>
          <p:cNvSpPr txBox="1"/>
          <p:nvPr/>
        </p:nvSpPr>
        <p:spPr>
          <a:xfrm>
            <a:off x="467544" y="260648"/>
            <a:ext cx="7462042" cy="1477328"/>
          </a:xfrm>
          <a:prstGeom prst="rect">
            <a:avLst/>
          </a:prstGeom>
          <a:noFill/>
        </p:spPr>
        <p:txBody>
          <a:bodyPr rtlCol="0" wrap="square">
            <a:spAutoFit/>
          </a:bodyPr>
          <a:lstStyle/>
          <a:p>
            <a:pPr algn="ctr"/>
            <a:r>
              <a:rPr dirty="0" lang="en-US" sz="5000">
                <a:solidFill>
                  <a:schemeClr val="accent5">
                    <a:lumMod val="75000"/>
                  </a:schemeClr>
                </a:solidFill>
                <a:latin charset="0" panose="02020603050405020304" pitchFamily="18" typeface="Times New Roman"/>
                <a:ea typeface="+mj-ea"/>
                <a:cs charset="0" panose="02020603050405020304" pitchFamily="18" typeface="Times New Roman"/>
              </a:rPr>
              <a:t>Diwali Celebration</a:t>
            </a:r>
            <a:endParaRPr dirty="0" lang="en-IN" sz="5000">
              <a:solidFill>
                <a:schemeClr val="accent5">
                  <a:lumMod val="75000"/>
                </a:schemeClr>
              </a:solidFill>
              <a:latin charset="0" panose="02020603050405020304" pitchFamily="18" typeface="Times New Roman"/>
              <a:ea typeface="+mj-ea"/>
              <a:cs charset="0" panose="02020603050405020304" pitchFamily="18" typeface="Times New Roman"/>
            </a:endParaRPr>
          </a:p>
          <a:p>
            <a:pPr algn="ctr"/>
            <a:endParaRPr b="1" dirty="0" lang="en-IN" sz="4000">
              <a:solidFill>
                <a:srgbClr val="002060"/>
              </a:solidFill>
              <a:latin charset="0" panose="02020603050405020304" pitchFamily="18" typeface="Times New Roman"/>
              <a:cs charset="0" panose="02020603050405020304" pitchFamily="18" typeface="Times New Roman"/>
            </a:endParaRPr>
          </a:p>
        </p:txBody>
      </p:sp>
      <p:sp>
        <p:nvSpPr>
          <p:cNvPr id="5" name="Slide Number Placeholder 4"/>
          <p:cNvSpPr>
            <a:spLocks noGrp="1"/>
          </p:cNvSpPr>
          <p:nvPr>
            <p:ph idx="12" sz="quarter" type="sldNum"/>
          </p:nvPr>
        </p:nvSpPr>
        <p:spPr/>
        <p:txBody>
          <a:bodyPr/>
          <a:lstStyle/>
          <a:p>
            <a:fld id="{ECFD5CA2-A97A-4BBA-8444-248036A790E5}" type="slidenum">
              <a:rPr lang="en-IN" smtClean="0"/>
              <a:t>66</a:t>
            </a:fld>
            <a:endParaRPr lang="en-IN"/>
          </a:p>
        </p:txBody>
      </p:sp>
      <p:pic>
        <p:nvPicPr>
          <p:cNvPr id="2" name="Picture 1"/>
          <p:cNvPicPr>
            <a:picLocks noChangeAspect="1"/>
          </p:cNvPicPr>
          <p:nvPr/>
        </p:nvPicPr>
        <p:blipFill rotWithShape="1">
          <a:blip r:embed="rId2">
            <a:extLst>
              <a:ext uri="{28A0092B-C50C-407E-A947-70E740481C1C}">
                <a14:useLocalDpi xmlns:a14="http://schemas.microsoft.com/office/drawing/2010/main" val="0"/>
              </a:ext>
            </a:extLst>
          </a:blip>
          <a:srcRect b="23" t="91"/>
          <a:stretch/>
        </p:blipFill>
        <p:spPr>
          <a:xfrm>
            <a:off x="5508104" y="1379195"/>
            <a:ext cx="3139168" cy="4176462"/>
          </a:xfrm>
          <a:prstGeom prst="rect">
            <a:avLst/>
          </a:prstGeom>
          <a:ln>
            <a:solidFill>
              <a:srgbClr val="FF0000"/>
            </a:solidFill>
          </a:ln>
        </p:spPr>
      </p:pic>
      <p:pic>
        <p:nvPicPr>
          <p:cNvPr id="4" name="Picture 3"/>
          <p:cNvPicPr>
            <a:picLocks noChangeAspect="1"/>
          </p:cNvPicPr>
          <p:nvPr/>
        </p:nvPicPr>
        <p:blipFill rotWithShape="1">
          <a:blip r:embed="rId3">
            <a:extLst>
              <a:ext uri="{28A0092B-C50C-407E-A947-70E740481C1C}">
                <a14:useLocalDpi xmlns:a14="http://schemas.microsoft.com/office/drawing/2010/main" val="0"/>
              </a:ext>
            </a:extLst>
          </a:blip>
          <a:srcRect l="1" r="55"/>
          <a:stretch/>
        </p:blipFill>
        <p:spPr>
          <a:xfrm>
            <a:off x="251520" y="1379195"/>
            <a:ext cx="4680520" cy="4176463"/>
          </a:xfrm>
          <a:prstGeom prst="rect">
            <a:avLst/>
          </a:prstGeom>
          <a:ln>
            <a:solidFill>
              <a:srgbClr val="FF0000"/>
            </a:solidFill>
          </a:ln>
        </p:spPr>
      </p:pic>
    </p:spTree>
    <p:extLst>
      <p:ext uri="{BB962C8B-B14F-4D97-AF65-F5344CB8AC3E}">
        <p14:creationId xmlns:p14="http://schemas.microsoft.com/office/powerpoint/2010/main" val="3920183650"/>
      </p:ext>
    </p:extLst>
  </p:cSld>
  <p:clrMapOvr>
    <a:masterClrMapping/>
  </p:clrMapOvr>
  <mc:AlternateContent xmlns:mc="http://schemas.openxmlformats.org/markup-compatibility/2006" xmlns:p14="http://schemas.microsoft.com/office/powerpoint/2010/main">
    <mc:Choice Requires="p14">
      <p:transition advClick="0" p14:dur="800" spd="slow">
        <p:circle/>
      </p:transition>
    </mc:Choice>
    <mc:Fallback xmlns="">
      <p:transition advClick="0" spd="slow">
        <p:circle/>
      </p:transition>
    </mc:Fallback>
  </mc:AlternateContent>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33844" y="764704"/>
            <a:ext cx="8229600" cy="708688"/>
          </a:xfrm>
        </p:spPr>
        <p:txBody>
          <a:bodyPr>
            <a:normAutofit fontScale="90000"/>
          </a:bodyPr>
          <a:lstStyle/>
          <a:p>
            <a:r>
              <a:rPr lang="en-US" dirty="0">
                <a:solidFill>
                  <a:srgbClr val="33CC33"/>
                </a:solidFill>
              </a:rPr>
              <a:t>            </a:t>
            </a:r>
            <a:r>
              <a:rPr lang="en-US" dirty="0">
                <a:solidFill>
                  <a:srgbClr val="33CC33"/>
                </a:solidFill>
                <a:latin typeface="Times New Roman" panose="02020603050405020304" pitchFamily="18" charset="0"/>
                <a:cs typeface="Times New Roman" panose="02020603050405020304" pitchFamily="18" charset="0"/>
              </a:rPr>
              <a:t>HOLI CELEBRATION</a:t>
            </a:r>
            <a:endParaRPr lang="en-IN" dirty="0">
              <a:solidFill>
                <a:srgbClr val="33CC33"/>
              </a:solidFill>
              <a:latin typeface="Times New Roman" panose="02020603050405020304" pitchFamily="18" charset="0"/>
              <a:cs typeface="Times New Roman" panose="02020603050405020304" pitchFamily="18" charset="0"/>
            </a:endParaRPr>
          </a:p>
        </p:txBody>
      </p:sp>
      <p:sp>
        <p:nvSpPr>
          <p:cNvPr id="4" name="Slide Number Placeholder 3"/>
          <p:cNvSpPr>
            <a:spLocks noGrp="1"/>
          </p:cNvSpPr>
          <p:nvPr>
            <p:ph type="sldNum" sz="quarter" idx="12"/>
          </p:nvPr>
        </p:nvSpPr>
        <p:spPr/>
        <p:txBody>
          <a:bodyPr/>
          <a:lstStyle/>
          <a:p>
            <a:fld id="{AE637B6A-4DF5-4043-87EF-643DBB678A9E}" type="slidenum">
              <a:rPr lang="en-US" smtClean="0"/>
              <a:t>67</a:t>
            </a:fld>
            <a:endParaRPr lang="en-US"/>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23528" y="1840519"/>
            <a:ext cx="3548007" cy="4715940"/>
          </a:xfrm>
          <a:prstGeom prst="rect">
            <a:avLst/>
          </a:prstGeom>
        </p:spPr>
      </p:pic>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139952" y="1885776"/>
            <a:ext cx="4653136" cy="4653136"/>
          </a:xfrm>
          <a:prstGeom prst="rect">
            <a:avLst/>
          </a:prstGeom>
        </p:spPr>
      </p:pic>
    </p:spTree>
    <p:extLst>
      <p:ext uri="{BB962C8B-B14F-4D97-AF65-F5344CB8AC3E}">
        <p14:creationId xmlns:p14="http://schemas.microsoft.com/office/powerpoint/2010/main" val="1158184215"/>
      </p:ext>
    </p:extLst>
  </p:cSld>
  <p:clrMapOvr>
    <a:masterClrMapping/>
  </p:clrMapOvr>
</p:sld>
</file>

<file path=ppt/slides/slide68.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id="2" name="Title 1"/>
          <p:cNvSpPr>
            <a:spLocks noGrp="1"/>
          </p:cNvSpPr>
          <p:nvPr>
            <p:ph type="title"/>
          </p:nvPr>
        </p:nvSpPr>
        <p:spPr>
          <a:xfrm>
            <a:off x="179512" y="457721"/>
            <a:ext cx="8305800" cy="1143000"/>
          </a:xfrm>
        </p:spPr>
        <p:txBody>
          <a:bodyPr/>
          <a:lstStyle/>
          <a:p>
            <a:r>
              <a:rPr dirty="0" lang="en-US"/>
              <a:t>           </a:t>
            </a:r>
            <a:r>
              <a:rPr dirty="0" lang="en-US">
                <a:solidFill>
                  <a:schemeClr val="accent5">
                    <a:lumMod val="75000"/>
                  </a:schemeClr>
                </a:solidFill>
                <a:latin charset="0" panose="02020603050405020304" pitchFamily="18" typeface="Times New Roman"/>
                <a:cs charset="0" panose="02020603050405020304" pitchFamily="18" typeface="Times New Roman"/>
              </a:rPr>
              <a:t>MAKAR SANKRANTI</a:t>
            </a:r>
            <a:endParaRPr dirty="0" lang="en-IN">
              <a:solidFill>
                <a:schemeClr val="accent5">
                  <a:lumMod val="75000"/>
                </a:schemeClr>
              </a:solidFill>
              <a:latin charset="0" panose="02020603050405020304" pitchFamily="18" typeface="Times New Roman"/>
              <a:cs charset="0" panose="02020603050405020304" pitchFamily="18" typeface="Times New Roman"/>
            </a:endParaRPr>
          </a:p>
        </p:txBody>
      </p:sp>
      <p:sp>
        <p:nvSpPr>
          <p:cNvPr id="4" name="Slide Number Placeholder 3"/>
          <p:cNvSpPr>
            <a:spLocks noGrp="1"/>
          </p:cNvSpPr>
          <p:nvPr>
            <p:ph idx="12" sz="quarter" type="sldNum"/>
          </p:nvPr>
        </p:nvSpPr>
        <p:spPr/>
        <p:txBody>
          <a:bodyPr/>
          <a:lstStyle/>
          <a:p>
            <a:fld id="{AE637B6A-4DF5-4043-87EF-643DBB678A9E}" type="slidenum">
              <a:rPr lang="en-US" smtClean="0"/>
              <a:t>68</a:t>
            </a:fld>
            <a:endParaRPr lang="en-US"/>
          </a:p>
        </p:txBody>
      </p:sp>
      <p:pic>
        <p:nvPicPr>
          <p:cNvPr id="5" name="Picture 4"/>
          <p:cNvPicPr>
            <a:picLocks noChangeAspect="1"/>
          </p:cNvPicPr>
          <p:nvPr/>
        </p:nvPicPr>
        <p:blipFill rotWithShape="1">
          <a:blip cstate="print" r:embed="rId2">
            <a:extLst>
              <a:ext uri="{28A0092B-C50C-407E-A947-70E740481C1C}">
                <a14:useLocalDpi xmlns:a14="http://schemas.microsoft.com/office/drawing/2010/main" val="0"/>
              </a:ext>
            </a:extLst>
          </a:blip>
          <a:srcRect l="23"/>
          <a:stretch/>
        </p:blipFill>
        <p:spPr>
          <a:xfrm>
            <a:off x="971600" y="2060848"/>
            <a:ext cx="3744416" cy="2565251"/>
          </a:xfrm>
          <a:prstGeom prst="rect">
            <a:avLst/>
          </a:prstGeom>
        </p:spPr>
      </p:pic>
      <p:pic>
        <p:nvPicPr>
          <p:cNvPr id="6" name="Picture 5"/>
          <p:cNvPicPr>
            <a:picLocks noChangeAspect="1"/>
          </p:cNvPicPr>
          <p:nvPr/>
        </p:nvPicPr>
        <p:blipFill>
          <a:blip cstate="print" r:embed="rId3">
            <a:extLst>
              <a:ext uri="{28A0092B-C50C-407E-A947-70E740481C1C}">
                <a14:useLocalDpi xmlns:a14="http://schemas.microsoft.com/office/drawing/2010/main" val="0"/>
              </a:ext>
            </a:extLst>
          </a:blip>
          <a:stretch>
            <a:fillRect/>
          </a:stretch>
        </p:blipFill>
        <p:spPr>
          <a:xfrm>
            <a:off x="5076056" y="4503092"/>
            <a:ext cx="3999241" cy="2218383"/>
          </a:xfrm>
          <a:prstGeom prst="rect">
            <a:avLst/>
          </a:prstGeom>
        </p:spPr>
      </p:pic>
    </p:spTree>
    <p:extLst>
      <p:ext uri="{BB962C8B-B14F-4D97-AF65-F5344CB8AC3E}">
        <p14:creationId xmlns:p14="http://schemas.microsoft.com/office/powerpoint/2010/main" val="3124513942"/>
      </p:ext>
    </p:extLst>
  </p:cSld>
  <p:clrMapOvr>
    <a:masterClrMapping/>
  </p:clrMapOvr>
</p:sld>
</file>

<file path=ppt/slides/slide69.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id="3" name="Slide Number Placeholder 2"/>
          <p:cNvSpPr>
            <a:spLocks noGrp="1"/>
          </p:cNvSpPr>
          <p:nvPr>
            <p:ph idx="12" sz="quarter" type="sldNum"/>
          </p:nvPr>
        </p:nvSpPr>
        <p:spPr/>
        <p:txBody>
          <a:bodyPr/>
          <a:lstStyle/>
          <a:p>
            <a:fld id="{62717196-B844-4648-AC1D-BF6D2EAB5669}" type="slidenum">
              <a:rPr lang="en-US" smtClean="0"/>
              <a:t>69</a:t>
            </a:fld>
            <a:endParaRPr lang="en-US"/>
          </a:p>
        </p:txBody>
      </p:sp>
      <p:pic>
        <p:nvPicPr>
          <p:cNvPr id="4" name="Picture 3"/>
          <p:cNvPicPr>
            <a:picLocks noChangeAspect="1"/>
          </p:cNvPicPr>
          <p:nvPr/>
        </p:nvPicPr>
        <p:blipFill rotWithShape="1">
          <a:blip cstate="print" r:embed="rId2">
            <a:extLst>
              <a:ext uri="{28A0092B-C50C-407E-A947-70E740481C1C}">
                <a14:useLocalDpi xmlns:a14="http://schemas.microsoft.com/office/drawing/2010/main" val="0"/>
              </a:ext>
            </a:extLst>
          </a:blip>
          <a:srcRect l="58"/>
          <a:stretch/>
        </p:blipFill>
        <p:spPr>
          <a:xfrm>
            <a:off x="107503" y="2355122"/>
            <a:ext cx="4662309" cy="3384376"/>
          </a:xfrm>
          <a:prstGeom prst="rect">
            <a:avLst/>
          </a:prstGeom>
        </p:spPr>
      </p:pic>
      <p:pic>
        <p:nvPicPr>
          <p:cNvPr id="5" name="Picture 4"/>
          <p:cNvPicPr>
            <a:picLocks noChangeAspect="1"/>
          </p:cNvPicPr>
          <p:nvPr/>
        </p:nvPicPr>
        <p:blipFill rotWithShape="1">
          <a:blip r:embed="rId3">
            <a:extLst>
              <a:ext uri="{28A0092B-C50C-407E-A947-70E740481C1C}">
                <a14:useLocalDpi xmlns:a14="http://schemas.microsoft.com/office/drawing/2010/main" val="0"/>
              </a:ext>
            </a:extLst>
          </a:blip>
          <a:srcRect b="115" t="105"/>
          <a:stretch/>
        </p:blipFill>
        <p:spPr>
          <a:xfrm>
            <a:off x="4788024" y="2342474"/>
            <a:ext cx="4248472" cy="3409672"/>
          </a:xfrm>
          <a:prstGeom prst="rect">
            <a:avLst/>
          </a:prstGeom>
        </p:spPr>
      </p:pic>
      <p:sp>
        <p:nvSpPr>
          <p:cNvPr id="6" name="TextBox 5"/>
          <p:cNvSpPr txBox="1"/>
          <p:nvPr/>
        </p:nvSpPr>
        <p:spPr>
          <a:xfrm>
            <a:off x="2051720" y="1124744"/>
            <a:ext cx="5112568" cy="461665"/>
          </a:xfrm>
          <a:prstGeom prst="rect">
            <a:avLst/>
          </a:prstGeom>
          <a:noFill/>
        </p:spPr>
        <p:txBody>
          <a:bodyPr rtlCol="0" wrap="square">
            <a:spAutoFit/>
          </a:bodyPr>
          <a:lstStyle/>
          <a:p>
            <a:r>
              <a:rPr b="1" dirty="0" lang="en-US" sz="2400">
                <a:solidFill>
                  <a:srgbClr val="33CC33"/>
                </a:solidFill>
                <a:latin charset="0" panose="02020603050405020304" pitchFamily="18" typeface="Times New Roman"/>
                <a:cs charset="0" panose="02020603050405020304" pitchFamily="18" typeface="Times New Roman"/>
              </a:rPr>
              <a:t>SING ALONG SESSION 2023 - 2024</a:t>
            </a:r>
            <a:endParaRPr b="1" dirty="0" lang="en-IN" sz="2400">
              <a:solidFill>
                <a:srgbClr val="33CC33"/>
              </a:solidFill>
              <a:latin charset="0" panose="02020603050405020304" pitchFamily="18" typeface="Times New Roman"/>
              <a:cs charset="0" panose="02020603050405020304" pitchFamily="18" typeface="Times New Roman"/>
            </a:endParaRPr>
          </a:p>
        </p:txBody>
      </p:sp>
    </p:spTree>
    <p:extLst>
      <p:ext uri="{BB962C8B-B14F-4D97-AF65-F5344CB8AC3E}">
        <p14:creationId xmlns:p14="http://schemas.microsoft.com/office/powerpoint/2010/main" val="2392922867"/>
      </p:ext>
    </p:extLst>
  </p:cSld>
  <p:clrMapOvr>
    <a:masterClrMapping/>
  </p:clrMapOvr>
  <mc:AlternateContent xmlns:mc="http://schemas.openxmlformats.org/markup-compatibility/2006" xmlns:p14="http://schemas.microsoft.com/office/powerpoint/2010/main">
    <mc:Choice Requires="p14">
      <p:transition advClick="0" p14:dur="2000" spd="slow"/>
    </mc:Choice>
    <mc:Fallback xmlns="">
      <p:transition advClick="0" spd="slow"/>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0" y="692696"/>
            <a:ext cx="9144000" cy="576689"/>
          </a:xfrm>
          <a:prstGeom prst="rect">
            <a:avLst/>
          </a:prstGeom>
          <a:solidFill>
            <a:schemeClr val="accent1">
              <a:lumMod val="60000"/>
              <a:lumOff val="40000"/>
            </a:schemeClr>
          </a:solidFill>
          <a:ln>
            <a:noFill/>
          </a:ln>
        </p:spPr>
        <p:style>
          <a:lnRef idx="0">
            <a:schemeClr val="accent3"/>
          </a:lnRef>
          <a:fillRef idx="3">
            <a:schemeClr val="accent3"/>
          </a:fillRef>
          <a:effectRef idx="3">
            <a:schemeClr val="accent3"/>
          </a:effectRef>
          <a:fontRef idx="minor">
            <a:schemeClr val="lt1"/>
          </a:fontRef>
        </p:style>
        <p:txBody>
          <a:bodyPr rtlCol="0" anchor="ctr"/>
          <a:lstStyle/>
          <a:p>
            <a:pPr algn="ctr"/>
            <a:r>
              <a:rPr lang="en-IN" sz="4000" b="1" dirty="0">
                <a:solidFill>
                  <a:schemeClr val="tx1"/>
                </a:solidFill>
                <a:latin typeface="Times New Roman" pitchFamily="18" charset="0"/>
                <a:cs typeface="Times New Roman" pitchFamily="18" charset="0"/>
              </a:rPr>
              <a:t>   </a:t>
            </a:r>
            <a:r>
              <a:rPr lang="en-IN" sz="3600" b="1" dirty="0">
                <a:solidFill>
                  <a:schemeClr val="tx1"/>
                </a:solidFill>
                <a:effectLst>
                  <a:outerShdw blurRad="38100" dist="38100" dir="2700000" algn="tl">
                    <a:srgbClr val="000000">
                      <a:alpha val="43137"/>
                    </a:srgbClr>
                  </a:outerShdw>
                </a:effectLst>
                <a:latin typeface="Times New Roman" pitchFamily="18" charset="0"/>
                <a:cs typeface="Times New Roman" pitchFamily="18" charset="0"/>
              </a:rPr>
              <a:t>Our Philosophy</a:t>
            </a:r>
            <a:r>
              <a:rPr lang="en-IN" sz="3600" b="1" dirty="0">
                <a:solidFill>
                  <a:schemeClr val="tx1"/>
                </a:solidFill>
                <a:latin typeface="Times New Roman" pitchFamily="18" charset="0"/>
                <a:cs typeface="Times New Roman" pitchFamily="18" charset="0"/>
              </a:rPr>
              <a:t>     </a:t>
            </a:r>
            <a:endParaRPr lang="en-US" sz="3600" b="1" dirty="0">
              <a:solidFill>
                <a:schemeClr val="tx1"/>
              </a:solidFill>
              <a:latin typeface="Times New Roman" pitchFamily="18" charset="0"/>
              <a:cs typeface="Times New Roman" pitchFamily="18" charset="0"/>
            </a:endParaRPr>
          </a:p>
        </p:txBody>
      </p:sp>
      <p:sp>
        <p:nvSpPr>
          <p:cNvPr id="6" name="object 10"/>
          <p:cNvSpPr txBox="1">
            <a:spLocks/>
          </p:cNvSpPr>
          <p:nvPr/>
        </p:nvSpPr>
        <p:spPr>
          <a:xfrm>
            <a:off x="453728" y="1844249"/>
            <a:ext cx="8320349" cy="1758334"/>
          </a:xfrm>
          <a:prstGeom prst="rect">
            <a:avLst/>
          </a:prstGeom>
        </p:spPr>
        <p:txBody>
          <a:bodyPr vert="horz" wrap="square" lIns="0" tIns="9049" rIns="0" bIns="0" rtlCol="0" anchor="ctr">
            <a:spAutoFit/>
            <a:scene3d>
              <a:camera prst="orthographicFront"/>
              <a:lightRig rig="soft" dir="t"/>
            </a:scene3d>
            <a:sp3d prstMaterial="softEdge">
              <a:bevelT w="25400" h="25400"/>
            </a:sp3d>
          </a:bodyPr>
          <a:lstStyle>
            <a:lvl1pPr algn="l" rtl="0" eaLnBrk="1" latinLnBrk="0" hangingPunct="1">
              <a:spcBef>
                <a:spcPct val="0"/>
              </a:spcBef>
              <a:buNone/>
              <a:defRPr kumimoji="0" sz="4100" b="1" kern="1200">
                <a:solidFill>
                  <a:schemeClr val="tx2"/>
                </a:solidFill>
                <a:effectLst>
                  <a:outerShdw blurRad="31750" dist="25400" dir="5400000" algn="tl" rotWithShape="0">
                    <a:srgbClr val="000000">
                      <a:alpha val="25000"/>
                    </a:srgbClr>
                  </a:outerShdw>
                </a:effectLst>
                <a:latin typeface="+mj-lt"/>
                <a:ea typeface="+mj-ea"/>
                <a:cs typeface="+mj-cs"/>
              </a:defRPr>
            </a:lvl1pPr>
            <a:extLst/>
          </a:lstStyle>
          <a:p>
            <a:pPr marL="9525" marR="3810" algn="ctr">
              <a:spcBef>
                <a:spcPts val="71"/>
              </a:spcBef>
            </a:pPr>
            <a:r>
              <a:rPr lang="en-IN" sz="2800" dirty="0">
                <a:solidFill>
                  <a:schemeClr val="tx1"/>
                </a:solidFill>
                <a:effectLst/>
                <a:latin typeface="Times New Roman" panose="02020603050405020304" pitchFamily="18" charset="0"/>
                <a:cs typeface="Times New Roman" panose="02020603050405020304" pitchFamily="18" charset="0"/>
              </a:rPr>
              <a:t>Every aspect, action and decision at Mount Litera Zee School is governed by a  single, simple principle –</a:t>
            </a:r>
          </a:p>
          <a:p>
            <a:pPr marL="9525" marR="3810" algn="ctr">
              <a:spcBef>
                <a:spcPts val="71"/>
              </a:spcBef>
            </a:pPr>
            <a:r>
              <a:rPr lang="en-IN" sz="2800" dirty="0">
                <a:solidFill>
                  <a:schemeClr val="tx1"/>
                </a:solidFill>
                <a:effectLst/>
                <a:latin typeface="Times New Roman" panose="02020603050405020304" pitchFamily="18" charset="0"/>
                <a:cs typeface="Times New Roman" panose="02020603050405020304" pitchFamily="18" charset="0"/>
              </a:rPr>
              <a:t>“What’s Right for the Child (WRFC)”.	</a:t>
            </a:r>
          </a:p>
          <a:p>
            <a:pPr marL="9525" marR="3810" algn="ctr">
              <a:spcBef>
                <a:spcPts val="71"/>
              </a:spcBef>
            </a:pPr>
            <a:endParaRPr lang="en-IN" sz="2800" dirty="0">
              <a:solidFill>
                <a:schemeClr val="tx1"/>
              </a:solidFill>
              <a:effectLst/>
              <a:latin typeface="Times New Roman" panose="02020603050405020304" pitchFamily="18" charset="0"/>
              <a:cs typeface="Times New Roman" panose="02020603050405020304" pitchFamily="18" charset="0"/>
            </a:endParaRPr>
          </a:p>
        </p:txBody>
      </p:sp>
      <p:pic>
        <p:nvPicPr>
          <p:cNvPr id="11" name="Picture 10" descr="school logo png.png"/>
          <p:cNvPicPr>
            <a:picLocks noChangeAspect="1"/>
          </p:cNvPicPr>
          <p:nvPr/>
        </p:nvPicPr>
        <p:blipFill>
          <a:blip r:embed="rId2" cstate="print"/>
          <a:stretch>
            <a:fillRect/>
          </a:stretch>
        </p:blipFill>
        <p:spPr>
          <a:xfrm>
            <a:off x="18015" y="4"/>
            <a:ext cx="896389" cy="896389"/>
          </a:xfrm>
          <a:prstGeom prst="rect">
            <a:avLst/>
          </a:prstGeom>
          <a:ln>
            <a:noFill/>
          </a:ln>
          <a:effectLst>
            <a:outerShdw blurRad="190500" algn="tl" rotWithShape="0">
              <a:srgbClr val="000000">
                <a:alpha val="70000"/>
              </a:srgbClr>
            </a:outerShdw>
          </a:effectLst>
        </p:spPr>
      </p:pic>
      <p:pic>
        <p:nvPicPr>
          <p:cNvPr id="12" name="Picture 11">
            <a:extLst>
              <a:ext uri="{FF2B5EF4-FFF2-40B4-BE49-F238E27FC236}">
                <a16:creationId xmlns:a16="http://schemas.microsoft.com/office/drawing/2014/main" id="{A18AFBF3-95A0-4BFE-AD0D-9E468B5FD36E}"/>
              </a:ext>
            </a:extLst>
          </p:cNvPr>
          <p:cNvPicPr>
            <a:picLocks noChangeAspect="1"/>
          </p:cNvPicPr>
          <p:nvPr/>
        </p:nvPicPr>
        <p:blipFill>
          <a:blip r:embed="rId3"/>
          <a:stretch>
            <a:fillRect/>
          </a:stretch>
        </p:blipFill>
        <p:spPr>
          <a:xfrm>
            <a:off x="7984120" y="0"/>
            <a:ext cx="1159880" cy="685800"/>
          </a:xfrm>
          <a:prstGeom prst="rect">
            <a:avLst/>
          </a:prstGeom>
        </p:spPr>
      </p:pic>
      <p:graphicFrame>
        <p:nvGraphicFramePr>
          <p:cNvPr id="13" name="Diagram 12"/>
          <p:cNvGraphicFramePr/>
          <p:nvPr>
            <p:extLst>
              <p:ext uri="{D42A27DB-BD31-4B8C-83A1-F6EECF244321}">
                <p14:modId xmlns:p14="http://schemas.microsoft.com/office/powerpoint/2010/main" val="3046237077"/>
              </p:ext>
            </p:extLst>
          </p:nvPr>
        </p:nvGraphicFramePr>
        <p:xfrm>
          <a:off x="1355068" y="3390453"/>
          <a:ext cx="5976664" cy="3148459"/>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2" name="Slide Number Placeholder 1"/>
          <p:cNvSpPr>
            <a:spLocks noGrp="1"/>
          </p:cNvSpPr>
          <p:nvPr>
            <p:ph type="sldNum" sz="quarter" idx="12"/>
          </p:nvPr>
        </p:nvSpPr>
        <p:spPr/>
        <p:txBody>
          <a:bodyPr/>
          <a:lstStyle/>
          <a:p>
            <a:fld id="{62717196-B844-4648-AC1D-BF6D2EAB5669}" type="slidenum">
              <a:rPr lang="en-US" smtClean="0"/>
              <a:pPr/>
              <a:t>7</a:t>
            </a:fld>
            <a:endParaRPr lang="en-US"/>
          </a:p>
        </p:txBody>
      </p:sp>
    </p:spTree>
    <p:extLst>
      <p:ext uri="{BB962C8B-B14F-4D97-AF65-F5344CB8AC3E}">
        <p14:creationId xmlns:p14="http://schemas.microsoft.com/office/powerpoint/2010/main" val="3394985668"/>
      </p:ext>
    </p:extLst>
  </p:cSld>
  <p:clrMapOvr>
    <a:masterClrMapping/>
  </p:clrMapOvr>
  <p:transition advClick="0"/>
</p:sld>
</file>

<file path=ppt/slides/slide70.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id="2" name="Slide Number Placeholder 1"/>
          <p:cNvSpPr>
            <a:spLocks noGrp="1"/>
          </p:cNvSpPr>
          <p:nvPr>
            <p:ph idx="12" sz="quarter" type="sldNum"/>
          </p:nvPr>
        </p:nvSpPr>
        <p:spPr/>
        <p:txBody>
          <a:bodyPr/>
          <a:lstStyle/>
          <a:p>
            <a:fld id="{62717196-B844-4648-AC1D-BF6D2EAB5669}" type="slidenum">
              <a:rPr lang="en-US" smtClean="0"/>
              <a:pPr/>
              <a:t>70</a:t>
            </a:fld>
            <a:endParaRPr lang="en-US"/>
          </a:p>
        </p:txBody>
      </p:sp>
      <p:pic>
        <p:nvPicPr>
          <p:cNvPr id="3" name="Picture 2"/>
          <p:cNvPicPr>
            <a:picLocks noChangeAspect="1"/>
          </p:cNvPicPr>
          <p:nvPr/>
        </p:nvPicPr>
        <p:blipFill rotWithShape="1">
          <a:blip r:embed="rId2">
            <a:extLst>
              <a:ext uri="{28A0092B-C50C-407E-A947-70E740481C1C}">
                <a14:useLocalDpi xmlns:a14="http://schemas.microsoft.com/office/drawing/2010/main" val="0"/>
              </a:ext>
            </a:extLst>
          </a:blip>
          <a:srcRect b="145" r="44" t="134"/>
          <a:stretch/>
        </p:blipFill>
        <p:spPr>
          <a:xfrm>
            <a:off x="89770" y="1412776"/>
            <a:ext cx="8946726" cy="4021994"/>
          </a:xfrm>
          <a:prstGeom prst="rect">
            <a:avLst/>
          </a:prstGeom>
        </p:spPr>
      </p:pic>
      <p:sp>
        <p:nvSpPr>
          <p:cNvPr id="4" name="TextBox 3"/>
          <p:cNvSpPr txBox="1"/>
          <p:nvPr/>
        </p:nvSpPr>
        <p:spPr>
          <a:xfrm>
            <a:off x="899592" y="764704"/>
            <a:ext cx="7272808" cy="523220"/>
          </a:xfrm>
          <a:prstGeom prst="rect">
            <a:avLst/>
          </a:prstGeom>
          <a:noFill/>
        </p:spPr>
        <p:txBody>
          <a:bodyPr rtlCol="0" wrap="square">
            <a:spAutoFit/>
          </a:bodyPr>
          <a:lstStyle/>
          <a:p>
            <a:pPr algn="ctr"/>
            <a:r>
              <a:rPr b="1" dirty="0" lang="en-US" sz="2800">
                <a:solidFill>
                  <a:schemeClr val="accent5">
                    <a:lumMod val="75000"/>
                  </a:schemeClr>
                </a:solidFill>
                <a:latin charset="0" panose="02020603050405020304" pitchFamily="18" typeface="Times New Roman"/>
                <a:cs charset="0" panose="02020603050405020304" pitchFamily="18" typeface="Times New Roman"/>
              </a:rPr>
              <a:t>GRANDPARENTS DAY </a:t>
            </a:r>
            <a:endParaRPr b="1" dirty="0" lang="en-IN" sz="2800">
              <a:solidFill>
                <a:schemeClr val="accent5">
                  <a:lumMod val="75000"/>
                </a:schemeClr>
              </a:solidFill>
              <a:latin charset="0" panose="02020603050405020304" pitchFamily="18" typeface="Times New Roman"/>
              <a:cs charset="0" panose="02020603050405020304" pitchFamily="18" typeface="Times New Roman"/>
            </a:endParaRPr>
          </a:p>
        </p:txBody>
      </p:sp>
    </p:spTree>
    <p:extLst>
      <p:ext uri="{BB962C8B-B14F-4D97-AF65-F5344CB8AC3E}">
        <p14:creationId xmlns:p14="http://schemas.microsoft.com/office/powerpoint/2010/main" val="571895830"/>
      </p:ext>
    </p:extLst>
  </p:cSld>
  <p:clrMapOvr>
    <a:masterClrMapping/>
  </p:clrMapOvr>
</p:sld>
</file>

<file path=ppt/slides/slide71.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id="3" name="TextBox 2"/>
          <p:cNvSpPr txBox="1"/>
          <p:nvPr/>
        </p:nvSpPr>
        <p:spPr>
          <a:xfrm>
            <a:off x="1182858" y="620870"/>
            <a:ext cx="6741942" cy="584775"/>
          </a:xfrm>
          <a:prstGeom prst="rect">
            <a:avLst/>
          </a:prstGeom>
          <a:noFill/>
        </p:spPr>
        <p:txBody>
          <a:bodyPr rtlCol="0" wrap="square">
            <a:spAutoFit/>
          </a:bodyPr>
          <a:lstStyle/>
          <a:p>
            <a:pPr algn="ctr"/>
            <a:r>
              <a:rPr b="1" dirty="0" lang="en-US" sz="3200">
                <a:solidFill>
                  <a:schemeClr val="accent5">
                    <a:lumMod val="75000"/>
                  </a:schemeClr>
                </a:solidFill>
                <a:latin charset="0" panose="02020603050405020304" pitchFamily="18" typeface="Times New Roman"/>
                <a:cs charset="0" panose="02020603050405020304" pitchFamily="18" typeface="Times New Roman"/>
              </a:rPr>
              <a:t>Peace Day</a:t>
            </a:r>
            <a:endParaRPr b="1" dirty="0" lang="en-IN" sz="3200">
              <a:solidFill>
                <a:schemeClr val="accent5">
                  <a:lumMod val="75000"/>
                </a:schemeClr>
              </a:solidFill>
              <a:latin charset="0" panose="02020603050405020304" pitchFamily="18" typeface="Times New Roman"/>
              <a:cs charset="0" panose="02020603050405020304" pitchFamily="18" typeface="Times New Roman"/>
            </a:endParaRPr>
          </a:p>
        </p:txBody>
      </p:sp>
      <p:sp>
        <p:nvSpPr>
          <p:cNvPr id="13" name="Slide Number Placeholder 12"/>
          <p:cNvSpPr>
            <a:spLocks noGrp="1"/>
          </p:cNvSpPr>
          <p:nvPr>
            <p:ph idx="12" sz="quarter" type="sldNum"/>
          </p:nvPr>
        </p:nvSpPr>
        <p:spPr/>
        <p:txBody>
          <a:bodyPr/>
          <a:lstStyle/>
          <a:p>
            <a:fld id="{7A3B37B5-D000-40F3-A69E-BC35E1CDAFDE}" type="slidenum">
              <a:rPr lang="en-IN" smtClean="0"/>
              <a:t>71</a:t>
            </a:fld>
            <a:endParaRPr lang="en-IN"/>
          </a:p>
        </p:txBody>
      </p:sp>
      <p:pic>
        <p:nvPicPr>
          <p:cNvPr id="6" name="Picture 5"/>
          <p:cNvPicPr>
            <a:picLocks noChangeAspect="1"/>
          </p:cNvPicPr>
          <p:nvPr/>
        </p:nvPicPr>
        <p:blipFill rotWithShape="1">
          <a:blip r:embed="rId2">
            <a:extLst>
              <a:ext uri="{28A0092B-C50C-407E-A947-70E740481C1C}">
                <a14:useLocalDpi xmlns:a14="http://schemas.microsoft.com/office/drawing/2010/main" val="0"/>
              </a:ext>
            </a:extLst>
          </a:blip>
          <a:srcRect l="47" r="50" t="37"/>
          <a:stretch/>
        </p:blipFill>
        <p:spPr>
          <a:xfrm>
            <a:off x="539552" y="1507559"/>
            <a:ext cx="8424936" cy="4254490"/>
          </a:xfrm>
          <a:prstGeom prst="rect">
            <a:avLst/>
          </a:prstGeom>
        </p:spPr>
      </p:pic>
    </p:spTree>
  </p:cSld>
  <p:clrMapOvr>
    <a:masterClrMapping/>
  </p:clrMapOvr>
  <mc:AlternateContent xmlns:mc="http://schemas.openxmlformats.org/markup-compatibility/2006" xmlns:p14="http://schemas.microsoft.com/office/powerpoint/2010/main">
    <mc:Choice Requires="p14">
      <p:transition advClick="0" p14:dur="2000" spd="slow"/>
    </mc:Choice>
    <mc:Fallback xmlns="">
      <p:transition advClick="0" spd="slow"/>
    </mc:Fallback>
  </mc:AlternateContent>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           </a:t>
            </a:r>
            <a:r>
              <a:rPr lang="en-US" dirty="0">
                <a:solidFill>
                  <a:schemeClr val="accent5">
                    <a:lumMod val="75000"/>
                  </a:schemeClr>
                </a:solidFill>
                <a:latin typeface="Times New Roman" panose="02020603050405020304" pitchFamily="18" charset="0"/>
                <a:cs typeface="Times New Roman" panose="02020603050405020304" pitchFamily="18" charset="0"/>
              </a:rPr>
              <a:t>SPECIAL ASSEMBLY</a:t>
            </a:r>
            <a:endParaRPr lang="en-IN" dirty="0">
              <a:solidFill>
                <a:schemeClr val="accent5">
                  <a:lumMod val="75000"/>
                </a:schemeClr>
              </a:solidFill>
              <a:latin typeface="Times New Roman" panose="02020603050405020304" pitchFamily="18" charset="0"/>
              <a:cs typeface="Times New Roman" panose="02020603050405020304" pitchFamily="18" charset="0"/>
            </a:endParaRPr>
          </a:p>
        </p:txBody>
      </p:sp>
      <p:sp>
        <p:nvSpPr>
          <p:cNvPr id="4" name="Slide Number Placeholder 3"/>
          <p:cNvSpPr>
            <a:spLocks noGrp="1"/>
          </p:cNvSpPr>
          <p:nvPr>
            <p:ph type="sldNum" sz="quarter" idx="12"/>
          </p:nvPr>
        </p:nvSpPr>
        <p:spPr/>
        <p:txBody>
          <a:bodyPr/>
          <a:lstStyle/>
          <a:p>
            <a:fld id="{AE637B6A-4DF5-4043-87EF-643DBB678A9E}" type="slidenum">
              <a:rPr lang="en-US" smtClean="0"/>
              <a:t>72</a:t>
            </a:fld>
            <a:endParaRPr lang="en-US"/>
          </a:p>
        </p:txBody>
      </p:sp>
      <p:pic>
        <p:nvPicPr>
          <p:cNvPr id="3074" name="Picture 2" descr="C:\Users\CLIENT39\Desktop\5.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09230" y="2008477"/>
            <a:ext cx="4200870" cy="2362989"/>
          </a:xfrm>
          <a:prstGeom prst="rect">
            <a:avLst/>
          </a:prstGeom>
          <a:noFill/>
          <a:extLst>
            <a:ext uri="{909E8E84-426E-40DD-AFC4-6F175D3DCCD1}">
              <a14:hiddenFill xmlns:a14="http://schemas.microsoft.com/office/drawing/2010/main">
                <a:solidFill>
                  <a:srgbClr val="FFFFFF"/>
                </a:solidFill>
              </a14:hiddenFill>
            </a:ext>
          </a:extLst>
        </p:spPr>
      </p:pic>
      <p:pic>
        <p:nvPicPr>
          <p:cNvPr id="3078" name="Picture 6" descr="C:\Users\CLIENT39\Desktop\6.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rot="10800000" flipV="1">
            <a:off x="4860032" y="2012795"/>
            <a:ext cx="4175771" cy="2348871"/>
          </a:xfrm>
          <a:prstGeom prst="rect">
            <a:avLst/>
          </a:prstGeom>
          <a:noFill/>
          <a:extLst>
            <a:ext uri="{909E8E84-426E-40DD-AFC4-6F175D3DCCD1}">
              <a14:hiddenFill xmlns:a14="http://schemas.microsoft.com/office/drawing/2010/main">
                <a:solidFill>
                  <a:srgbClr val="FFFFFF"/>
                </a:solidFill>
              </a14:hiddenFill>
            </a:ext>
          </a:extLst>
        </p:spPr>
      </p:pic>
      <p:pic>
        <p:nvPicPr>
          <p:cNvPr id="3080" name="Picture 8" descr="C:\Users\CLIENT39\Desktop\4.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rot="10800000" flipV="1">
            <a:off x="2490827" y="4579025"/>
            <a:ext cx="3808801" cy="21424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498525"/>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7472" y="264372"/>
            <a:ext cx="8363272" cy="1008112"/>
          </a:xfrm>
        </p:spPr>
        <p:txBody>
          <a:bodyPr/>
          <a:lstStyle/>
          <a:p>
            <a:r>
              <a:rPr lang="en-US" dirty="0">
                <a:latin typeface="Times New Roman" panose="02020603050405020304" pitchFamily="18" charset="0"/>
                <a:cs typeface="Times New Roman" panose="02020603050405020304" pitchFamily="18" charset="0"/>
              </a:rPr>
              <a:t>              </a:t>
            </a:r>
            <a:r>
              <a:rPr lang="en-US" dirty="0">
                <a:solidFill>
                  <a:schemeClr val="accent5">
                    <a:lumMod val="75000"/>
                  </a:schemeClr>
                </a:solidFill>
                <a:latin typeface="Times New Roman" panose="02020603050405020304" pitchFamily="18" charset="0"/>
                <a:cs typeface="Times New Roman" panose="02020603050405020304" pitchFamily="18" charset="0"/>
              </a:rPr>
              <a:t>FELICITATION </a:t>
            </a:r>
            <a:endParaRPr lang="en-IN" dirty="0">
              <a:solidFill>
                <a:schemeClr val="accent5">
                  <a:lumMod val="75000"/>
                </a:schemeClr>
              </a:solidFill>
              <a:latin typeface="Times New Roman" panose="02020603050405020304" pitchFamily="18" charset="0"/>
              <a:cs typeface="Times New Roman" panose="02020603050405020304" pitchFamily="18" charset="0"/>
            </a:endParaRPr>
          </a:p>
        </p:txBody>
      </p:sp>
      <p:sp>
        <p:nvSpPr>
          <p:cNvPr id="4" name="Slide Number Placeholder 3"/>
          <p:cNvSpPr>
            <a:spLocks noGrp="1"/>
          </p:cNvSpPr>
          <p:nvPr>
            <p:ph type="sldNum" sz="quarter" idx="12"/>
          </p:nvPr>
        </p:nvSpPr>
        <p:spPr/>
        <p:txBody>
          <a:bodyPr/>
          <a:lstStyle/>
          <a:p>
            <a:fld id="{AE637B6A-4DF5-4043-87EF-643DBB678A9E}" type="slidenum">
              <a:rPr lang="en-US" smtClean="0"/>
              <a:t>73</a:t>
            </a:fld>
            <a:endParaRPr lang="en-US"/>
          </a:p>
        </p:txBody>
      </p:sp>
      <p:pic>
        <p:nvPicPr>
          <p:cNvPr id="3074" name="Picture 2" descr="C:\Users\CLIENT39\Desktop\PP8.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481654" y="1271895"/>
            <a:ext cx="3723491" cy="487328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49993203"/>
      </p:ext>
    </p:extLst>
  </p:cSld>
  <p:clrMapOvr>
    <a:masterClrMapping/>
  </p:clrMapOvr>
</p:sld>
</file>

<file path=ppt/slides/slide74.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E0815A-98B1-CAE7-6E7A-6A2039591C82}"/>
              </a:ext>
            </a:extLst>
          </p:cNvPr>
          <p:cNvSpPr>
            <a:spLocks noGrp="1"/>
          </p:cNvSpPr>
          <p:nvPr>
            <p:ph type="title"/>
          </p:nvPr>
        </p:nvSpPr>
        <p:spPr>
          <a:xfrm>
            <a:off x="283125" y="116632"/>
            <a:ext cx="6447501" cy="676003"/>
          </a:xfrm>
        </p:spPr>
        <p:txBody>
          <a:bodyPr>
            <a:noAutofit/>
          </a:bodyPr>
          <a:lstStyle/>
          <a:p>
            <a:r>
              <a:rPr b="1" dirty="0" lang="en-IN" sz="3600">
                <a:solidFill>
                  <a:srgbClr val="002060"/>
                </a:solidFill>
                <a:latin charset="0" panose="02020603050405020304" pitchFamily="18" typeface="Times New Roman"/>
                <a:cs charset="0" panose="02020603050405020304" pitchFamily="18" typeface="Times New Roman"/>
              </a:rPr>
              <a:t>Sports Day </a:t>
            </a:r>
          </a:p>
        </p:txBody>
      </p:sp>
      <p:pic>
        <p:nvPicPr>
          <p:cNvPr id="3" name="Picture 2">
            <a:extLst>
              <a:ext uri="{FF2B5EF4-FFF2-40B4-BE49-F238E27FC236}">
                <a16:creationId xmlns:a16="http://schemas.microsoft.com/office/drawing/2014/main" id="{2B3CD3A2-D790-0754-97FC-F5B577A7273C}"/>
              </a:ext>
            </a:extLst>
          </p:cNvPr>
          <p:cNvPicPr>
            <a:picLocks noChangeAspect="1"/>
          </p:cNvPicPr>
          <p:nvPr/>
        </p:nvPicPr>
        <p:blipFill rotWithShape="1">
          <a:blip r:embed="rId2"/>
          <a:srcRect t="231"/>
          <a:stretch/>
        </p:blipFill>
        <p:spPr>
          <a:xfrm>
            <a:off x="107503" y="692696"/>
            <a:ext cx="8317551" cy="2880321"/>
          </a:xfrm>
          <a:prstGeom prst="rect">
            <a:avLst/>
          </a:prstGeom>
        </p:spPr>
      </p:pic>
      <p:sp>
        <p:nvSpPr>
          <p:cNvPr id="4" name="Slide Number Placeholder 3"/>
          <p:cNvSpPr>
            <a:spLocks noGrp="1"/>
          </p:cNvSpPr>
          <p:nvPr>
            <p:ph idx="12" sz="quarter" type="sldNum"/>
          </p:nvPr>
        </p:nvSpPr>
        <p:spPr/>
        <p:txBody>
          <a:bodyPr/>
          <a:lstStyle/>
          <a:p>
            <a:fld id="{4F1023B6-41B5-48C9-9D42-011F14A99E8D}" type="slidenum">
              <a:rPr lang="en-IN" smtClean="0"/>
              <a:pPr/>
              <a:t>74</a:t>
            </a:fld>
            <a:endParaRPr lang="en-IN"/>
          </a:p>
        </p:txBody>
      </p:sp>
      <p:pic>
        <p:nvPicPr>
          <p:cNvPr id="5" name="Picture 4">
            <a:extLst>
              <a:ext uri="{FF2B5EF4-FFF2-40B4-BE49-F238E27FC236}">
                <a16:creationId xmlns:a16="http://schemas.microsoft.com/office/drawing/2014/main" id="{DD4727B6-259B-07C5-B2EB-92B368E79FDE}"/>
              </a:ext>
            </a:extLst>
          </p:cNvPr>
          <p:cNvPicPr>
            <a:picLocks noChangeAspect="1"/>
          </p:cNvPicPr>
          <p:nvPr/>
        </p:nvPicPr>
        <p:blipFill rotWithShape="1">
          <a:blip r:embed="rId3"/>
          <a:srcRect b="46" t="1"/>
          <a:stretch/>
        </p:blipFill>
        <p:spPr>
          <a:xfrm>
            <a:off x="179512" y="3645024"/>
            <a:ext cx="4000499" cy="2835465"/>
          </a:xfrm>
          <a:prstGeom prst="rect">
            <a:avLst/>
          </a:prstGeom>
        </p:spPr>
      </p:pic>
      <p:pic>
        <p:nvPicPr>
          <p:cNvPr id="6" name="Picture 5">
            <a:extLst>
              <a:ext uri="{FF2B5EF4-FFF2-40B4-BE49-F238E27FC236}">
                <a16:creationId xmlns:a16="http://schemas.microsoft.com/office/drawing/2014/main" id="{2EFA2737-8000-EC07-1B8A-4EDBE839D01F}"/>
              </a:ext>
            </a:extLst>
          </p:cNvPr>
          <p:cNvPicPr>
            <a:picLocks noChangeAspect="1"/>
          </p:cNvPicPr>
          <p:nvPr/>
        </p:nvPicPr>
        <p:blipFill rotWithShape="1">
          <a:blip r:embed="rId4"/>
          <a:srcRect b="204" l="37" r="-1306" t="201"/>
          <a:stretch/>
        </p:blipFill>
        <p:spPr>
          <a:xfrm>
            <a:off x="4355976" y="3682679"/>
            <a:ext cx="4069079" cy="2797810"/>
          </a:xfrm>
          <a:prstGeom prst="rect">
            <a:avLst/>
          </a:prstGeom>
        </p:spPr>
      </p:pic>
    </p:spTree>
    <p:extLst>
      <p:ext uri="{BB962C8B-B14F-4D97-AF65-F5344CB8AC3E}">
        <p14:creationId xmlns:p14="http://schemas.microsoft.com/office/powerpoint/2010/main" val="2116462840"/>
      </p:ext>
    </p:extLst>
  </p:cSld>
  <p:clrMapOvr>
    <a:masterClrMapping/>
  </p:clrMapOvr>
  <mc:AlternateContent xmlns:mc="http://schemas.openxmlformats.org/markup-compatibility/2006" xmlns:p14="http://schemas.microsoft.com/office/powerpoint/2010/main">
    <mc:Choice Requires="p14">
      <p:transition p14:dur="800" spd="slow">
        <p:circle/>
      </p:transition>
    </mc:Choice>
    <mc:Fallback xmlns="">
      <p:transition spd="slow">
        <p:circle/>
      </p:transition>
    </mc:Fallback>
  </mc:AlternateContent>
</p:sld>
</file>

<file path=ppt/slides/slide75.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5C0B611B-48A6-9668-7565-A1A1C44F0DF4}"/>
              </a:ext>
            </a:extLst>
          </p:cNvPr>
          <p:cNvPicPr>
            <a:picLocks noChangeAspect="1"/>
          </p:cNvPicPr>
          <p:nvPr/>
        </p:nvPicPr>
        <p:blipFill rotWithShape="1">
          <a:blip r:embed="rId2"/>
          <a:srcRect b="91"/>
          <a:stretch/>
        </p:blipFill>
        <p:spPr>
          <a:xfrm>
            <a:off x="179512" y="404665"/>
            <a:ext cx="4157218" cy="2664296"/>
          </a:xfrm>
          <a:prstGeom prst="rect">
            <a:avLst/>
          </a:prstGeom>
        </p:spPr>
      </p:pic>
      <p:pic>
        <p:nvPicPr>
          <p:cNvPr id="6" name="Picture 5">
            <a:extLst>
              <a:ext uri="{FF2B5EF4-FFF2-40B4-BE49-F238E27FC236}">
                <a16:creationId xmlns:a16="http://schemas.microsoft.com/office/drawing/2014/main" id="{9876AA50-A50F-B250-C21C-3CD7B41AB077}"/>
              </a:ext>
            </a:extLst>
          </p:cNvPr>
          <p:cNvPicPr>
            <a:picLocks noChangeAspect="1"/>
          </p:cNvPicPr>
          <p:nvPr/>
        </p:nvPicPr>
        <p:blipFill rotWithShape="1">
          <a:blip r:embed="rId3"/>
          <a:srcRect b="114" t="106"/>
          <a:stretch/>
        </p:blipFill>
        <p:spPr>
          <a:xfrm>
            <a:off x="4427984" y="389999"/>
            <a:ext cx="4323500" cy="2678962"/>
          </a:xfrm>
          <a:prstGeom prst="rect">
            <a:avLst/>
          </a:prstGeom>
        </p:spPr>
      </p:pic>
      <p:sp>
        <p:nvSpPr>
          <p:cNvPr id="2" name="Slide Number Placeholder 1"/>
          <p:cNvSpPr>
            <a:spLocks noGrp="1"/>
          </p:cNvSpPr>
          <p:nvPr>
            <p:ph idx="12" sz="quarter" type="sldNum"/>
          </p:nvPr>
        </p:nvSpPr>
        <p:spPr/>
        <p:txBody>
          <a:bodyPr/>
          <a:lstStyle/>
          <a:p>
            <a:fld id="{4F1023B6-41B5-48C9-9D42-011F14A99E8D}" type="slidenum">
              <a:rPr lang="en-IN" smtClean="0"/>
              <a:pPr/>
              <a:t>75</a:t>
            </a:fld>
            <a:endParaRPr lang="en-IN"/>
          </a:p>
        </p:txBody>
      </p:sp>
      <p:pic>
        <p:nvPicPr>
          <p:cNvPr id="7" name="Picture 6">
            <a:extLst>
              <a:ext uri="{FF2B5EF4-FFF2-40B4-BE49-F238E27FC236}">
                <a16:creationId xmlns:a16="http://schemas.microsoft.com/office/drawing/2014/main" id="{DB6927B7-AE00-F2C9-B19E-BA20108655E3}"/>
              </a:ext>
            </a:extLst>
          </p:cNvPr>
          <p:cNvPicPr>
            <a:picLocks noChangeAspect="1"/>
          </p:cNvPicPr>
          <p:nvPr/>
        </p:nvPicPr>
        <p:blipFill>
          <a:blip r:embed="rId4"/>
          <a:stretch>
            <a:fillRect/>
          </a:stretch>
        </p:blipFill>
        <p:spPr>
          <a:xfrm>
            <a:off x="179512" y="3212976"/>
            <a:ext cx="4157218" cy="3068960"/>
          </a:xfrm>
          <a:prstGeom prst="rect">
            <a:avLst/>
          </a:prstGeom>
        </p:spPr>
      </p:pic>
      <p:pic>
        <p:nvPicPr>
          <p:cNvPr id="8" name="Picture 7">
            <a:extLst>
              <a:ext uri="{FF2B5EF4-FFF2-40B4-BE49-F238E27FC236}">
                <a16:creationId xmlns:a16="http://schemas.microsoft.com/office/drawing/2014/main" id="{A535E612-307E-4263-6D7A-FC355803F52D}"/>
              </a:ext>
            </a:extLst>
          </p:cNvPr>
          <p:cNvPicPr>
            <a:picLocks noChangeAspect="1"/>
          </p:cNvPicPr>
          <p:nvPr/>
        </p:nvPicPr>
        <p:blipFill>
          <a:blip r:embed="rId5"/>
          <a:stretch>
            <a:fillRect/>
          </a:stretch>
        </p:blipFill>
        <p:spPr>
          <a:xfrm>
            <a:off x="4343144" y="3212977"/>
            <a:ext cx="4408340" cy="3193512"/>
          </a:xfrm>
          <a:prstGeom prst="rect">
            <a:avLst/>
          </a:prstGeom>
        </p:spPr>
      </p:pic>
    </p:spTree>
    <p:extLst>
      <p:ext uri="{BB962C8B-B14F-4D97-AF65-F5344CB8AC3E}">
        <p14:creationId xmlns:p14="http://schemas.microsoft.com/office/powerpoint/2010/main" val="2498032510"/>
      </p:ext>
    </p:extLst>
  </p:cSld>
  <p:clrMapOvr>
    <a:masterClrMapping/>
  </p:clrMapOvr>
  <mc:AlternateContent xmlns:mc="http://schemas.openxmlformats.org/markup-compatibility/2006" xmlns:p14="http://schemas.microsoft.com/office/powerpoint/2010/main">
    <mc:Choice Requires="p14">
      <p:transition p14:dur="800" spd="slow">
        <p:circle/>
      </p:transition>
    </mc:Choice>
    <mc:Fallback xmlns="">
      <p:transition spd="slow">
        <p:circle/>
      </p:transition>
    </mc:Fallback>
  </mc:AlternateContent>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6512" y="620688"/>
            <a:ext cx="9180512" cy="580526"/>
          </a:xfrm>
          <a:prstGeom prst="rect">
            <a:avLst/>
          </a:prstGeom>
          <a:solidFill>
            <a:schemeClr val="bg2">
              <a:lumMod val="75000"/>
            </a:schemeClr>
          </a:solidFill>
          <a:ln>
            <a:noFill/>
          </a:ln>
        </p:spPr>
        <p:style>
          <a:lnRef idx="0">
            <a:schemeClr val="accent3"/>
          </a:lnRef>
          <a:fillRef idx="3">
            <a:schemeClr val="accent3"/>
          </a:fillRef>
          <a:effectRef idx="3">
            <a:schemeClr val="accent3"/>
          </a:effectRef>
          <a:fontRef idx="minor">
            <a:schemeClr val="lt1"/>
          </a:fontRef>
        </p:style>
        <p:txBody>
          <a:bodyPr rtlCol="0" anchor="ctr"/>
          <a:lstStyle/>
          <a:p>
            <a:pPr lvl="0" algn="ctr">
              <a:spcBef>
                <a:spcPct val="0"/>
              </a:spcBef>
            </a:pPr>
            <a:r>
              <a:rPr lang="en-IN" sz="4000" b="1" dirty="0">
                <a:ln w="635">
                  <a:noFill/>
                </a:ln>
                <a:solidFill>
                  <a:schemeClr val="accent5">
                    <a:lumMod val="75000"/>
                  </a:schemeClr>
                </a:solidFill>
                <a:latin typeface="Times New Roman" panose="02020603050405020304" pitchFamily="18" charset="0"/>
                <a:cs typeface="Times New Roman" panose="02020603050405020304" pitchFamily="18" charset="0"/>
              </a:rPr>
              <a:t>CCA Information</a:t>
            </a:r>
          </a:p>
        </p:txBody>
      </p:sp>
      <p:sp>
        <p:nvSpPr>
          <p:cNvPr id="6" name="TextBox 5"/>
          <p:cNvSpPr txBox="1"/>
          <p:nvPr/>
        </p:nvSpPr>
        <p:spPr>
          <a:xfrm>
            <a:off x="428596" y="2214554"/>
            <a:ext cx="4643470" cy="3785652"/>
          </a:xfrm>
          <a:prstGeom prst="rect">
            <a:avLst/>
          </a:prstGeom>
          <a:noFill/>
        </p:spPr>
        <p:txBody>
          <a:bodyPr wrap="square" rtlCol="0">
            <a:spAutoFit/>
          </a:bodyPr>
          <a:lstStyle/>
          <a:p>
            <a:r>
              <a:rPr lang="en-US" sz="2400" b="1" dirty="0">
                <a:solidFill>
                  <a:srgbClr val="FF0000"/>
                </a:solidFill>
                <a:latin typeface="Times New Roman" panose="02020603050405020304" pitchFamily="18" charset="0"/>
                <a:cs typeface="Times New Roman" panose="02020603050405020304" pitchFamily="18" charset="0"/>
              </a:rPr>
              <a:t> CCA</a:t>
            </a:r>
            <a:r>
              <a:rPr lang="en-US" sz="2400" b="1" dirty="0">
                <a:latin typeface="Times New Roman" panose="02020603050405020304" pitchFamily="18" charset="0"/>
                <a:cs typeface="Times New Roman" panose="02020603050405020304" pitchFamily="18" charset="0"/>
              </a:rPr>
              <a:t>- Co Curricular Activity </a:t>
            </a:r>
          </a:p>
          <a:p>
            <a:r>
              <a:rPr lang="en-US" sz="2400" b="1" dirty="0">
                <a:latin typeface="Times New Roman" panose="02020603050405020304" pitchFamily="18" charset="0"/>
                <a:cs typeface="Times New Roman" panose="02020603050405020304" pitchFamily="18" charset="0"/>
              </a:rPr>
              <a:t>will be conducted in class.</a:t>
            </a:r>
          </a:p>
          <a:p>
            <a:endParaRPr lang="en-US" sz="2400" b="1" dirty="0">
              <a:latin typeface="Times New Roman" panose="02020603050405020304" pitchFamily="18" charset="0"/>
              <a:cs typeface="Times New Roman" panose="02020603050405020304" pitchFamily="18" charset="0"/>
            </a:endParaRPr>
          </a:p>
          <a:p>
            <a:pPr>
              <a:buFont typeface="Arial" panose="020B0604020202020204" pitchFamily="34" charset="0"/>
              <a:buChar char="•"/>
            </a:pPr>
            <a:r>
              <a:rPr lang="en-US" sz="2400" b="1" dirty="0">
                <a:latin typeface="Times New Roman" panose="02020603050405020304" pitchFamily="18" charset="0"/>
                <a:cs typeface="Times New Roman" panose="02020603050405020304" pitchFamily="18" charset="0"/>
              </a:rPr>
              <a:t>Every child will get a chance </a:t>
            </a:r>
          </a:p>
          <a:p>
            <a:r>
              <a:rPr lang="en-US" sz="2400" b="1" dirty="0">
                <a:latin typeface="Times New Roman" panose="02020603050405020304" pitchFamily="18" charset="0"/>
                <a:cs typeface="Times New Roman" panose="02020603050405020304" pitchFamily="18" charset="0"/>
              </a:rPr>
              <a:t>to participate in CCA.</a:t>
            </a:r>
          </a:p>
          <a:p>
            <a:endParaRPr lang="en-US" sz="2400" b="1" dirty="0">
              <a:latin typeface="Times New Roman" panose="02020603050405020304" pitchFamily="18" charset="0"/>
              <a:cs typeface="Times New Roman" panose="02020603050405020304" pitchFamily="18" charset="0"/>
            </a:endParaRPr>
          </a:p>
          <a:p>
            <a:pPr>
              <a:buFont typeface="Arial" panose="020B0604020202020204" pitchFamily="34" charset="0"/>
              <a:buChar char="•"/>
            </a:pPr>
            <a:r>
              <a:rPr lang="en-US" sz="2400" b="1" dirty="0">
                <a:latin typeface="Times New Roman" panose="02020603050405020304" pitchFamily="18" charset="0"/>
                <a:cs typeface="Times New Roman" panose="02020603050405020304" pitchFamily="18" charset="0"/>
              </a:rPr>
              <a:t>Appreciation will be given to</a:t>
            </a:r>
          </a:p>
          <a:p>
            <a:r>
              <a:rPr lang="en-US" sz="2400" b="1" dirty="0">
                <a:latin typeface="Times New Roman" panose="02020603050405020304" pitchFamily="18" charset="0"/>
                <a:cs typeface="Times New Roman" panose="02020603050405020304" pitchFamily="18" charset="0"/>
              </a:rPr>
              <a:t>all the participants.</a:t>
            </a:r>
          </a:p>
          <a:p>
            <a:endParaRPr lang="en-US" sz="2400" b="1" dirty="0">
              <a:latin typeface="Times New Roman" panose="02020603050405020304" pitchFamily="18" charset="0"/>
              <a:cs typeface="Times New Roman" panose="02020603050405020304" pitchFamily="18" charset="0"/>
            </a:endParaRPr>
          </a:p>
          <a:p>
            <a:r>
              <a:rPr lang="en-US" sz="2400" b="1" dirty="0">
                <a:latin typeface="Times New Roman" panose="02020603050405020304" pitchFamily="18" charset="0"/>
                <a:cs typeface="Times New Roman" panose="02020603050405020304" pitchFamily="18" charset="0"/>
              </a:rPr>
              <a:t> </a:t>
            </a:r>
            <a:endParaRPr lang="en-US" sz="1600" b="1" dirty="0">
              <a:latin typeface="Times New Roman" panose="02020603050405020304" pitchFamily="18" charset="0"/>
              <a:cs typeface="Times New Roman" panose="02020603050405020304" pitchFamily="18" charset="0"/>
            </a:endParaRPr>
          </a:p>
        </p:txBody>
      </p:sp>
      <p:pic>
        <p:nvPicPr>
          <p:cNvPr id="7" name="Picture 6" descr="InShot_20211113_095350431.jpg"/>
          <p:cNvPicPr>
            <a:picLocks noChangeAspect="1"/>
          </p:cNvPicPr>
          <p:nvPr/>
        </p:nvPicPr>
        <p:blipFill>
          <a:blip r:embed="rId2" cstate="print"/>
          <a:stretch>
            <a:fillRect/>
          </a:stretch>
        </p:blipFill>
        <p:spPr>
          <a:xfrm>
            <a:off x="5143504" y="2285992"/>
            <a:ext cx="3357586" cy="3357586"/>
          </a:xfrm>
          <a:prstGeom prst="rect">
            <a:avLst/>
          </a:prstGeom>
          <a:ln w="38100" cap="sq">
            <a:solidFill>
              <a:srgbClr val="000000"/>
            </a:solidFill>
            <a:prstDash val="solid"/>
            <a:miter lim="800000"/>
            <a:headEnd/>
            <a:tailEnd/>
          </a:ln>
          <a:effectLst>
            <a:outerShdw blurRad="50800" dist="38100" dir="2700000" algn="tl" rotWithShape="0">
              <a:srgbClr val="000000">
                <a:alpha val="43000"/>
              </a:srgbClr>
            </a:outerShdw>
          </a:effectLst>
        </p:spPr>
      </p:pic>
      <p:sp>
        <p:nvSpPr>
          <p:cNvPr id="8" name="TextBox 7"/>
          <p:cNvSpPr txBox="1"/>
          <p:nvPr/>
        </p:nvSpPr>
        <p:spPr>
          <a:xfrm>
            <a:off x="6072198" y="1928802"/>
            <a:ext cx="1845098" cy="369332"/>
          </a:xfrm>
          <a:prstGeom prst="rect">
            <a:avLst/>
          </a:prstGeom>
          <a:noFill/>
        </p:spPr>
        <p:txBody>
          <a:bodyPr wrap="square" rtlCol="0">
            <a:spAutoFit/>
          </a:bodyPr>
          <a:lstStyle/>
          <a:p>
            <a:r>
              <a:rPr lang="en-US" dirty="0"/>
              <a:t>Show &amp; Tell</a:t>
            </a:r>
          </a:p>
        </p:txBody>
      </p:sp>
      <p:sp>
        <p:nvSpPr>
          <p:cNvPr id="4" name="Slide Number Placeholder 3"/>
          <p:cNvSpPr>
            <a:spLocks noGrp="1"/>
          </p:cNvSpPr>
          <p:nvPr>
            <p:ph type="sldNum" sz="quarter" idx="12"/>
          </p:nvPr>
        </p:nvSpPr>
        <p:spPr/>
        <p:txBody>
          <a:bodyPr/>
          <a:lstStyle/>
          <a:p>
            <a:fld id="{62717196-B844-4648-AC1D-BF6D2EAB5669}" type="slidenum">
              <a:rPr lang="en-US" smtClean="0"/>
              <a:pPr/>
              <a:t>76</a:t>
            </a:fld>
            <a:endParaRPr lang="en-US"/>
          </a:p>
        </p:txBody>
      </p:sp>
    </p:spTree>
    <p:extLst>
      <p:ext uri="{BB962C8B-B14F-4D97-AF65-F5344CB8AC3E}">
        <p14:creationId xmlns:p14="http://schemas.microsoft.com/office/powerpoint/2010/main" val="3283659740"/>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77.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id="2" name="Title 1"/>
          <p:cNvSpPr>
            <a:spLocks noGrp="1"/>
          </p:cNvSpPr>
          <p:nvPr>
            <p:ph type="title"/>
          </p:nvPr>
        </p:nvSpPr>
        <p:spPr>
          <a:xfrm>
            <a:off x="323528" y="378697"/>
            <a:ext cx="8229600" cy="692696"/>
          </a:xfrm>
        </p:spPr>
        <p:txBody>
          <a:bodyPr>
            <a:normAutofit/>
          </a:bodyPr>
          <a:lstStyle/>
          <a:p>
            <a:pPr algn="ctr"/>
            <a:r>
              <a:rPr dirty="0" lang="en-US" sz="4000">
                <a:solidFill>
                  <a:schemeClr val="accent5">
                    <a:lumMod val="75000"/>
                  </a:schemeClr>
                </a:solidFill>
                <a:effectLst/>
                <a:latin charset="0" panose="02020603050405020304" pitchFamily="18" typeface="Times New Roman"/>
                <a:cs charset="0" panose="02020603050405020304" pitchFamily="18" typeface="Times New Roman"/>
              </a:rPr>
              <a:t>Academic Performance</a:t>
            </a:r>
            <a:endParaRPr b="1" dirty="0" lang="en-IN" sz="4000">
              <a:solidFill>
                <a:schemeClr val="accent5">
                  <a:lumMod val="75000"/>
                </a:schemeClr>
              </a:solidFill>
              <a:effectLst/>
              <a:latin charset="0" panose="02020603050405020304" pitchFamily="18" typeface="Times New Roman"/>
              <a:cs charset="0" panose="02020603050405020304" pitchFamily="18" typeface="Times New Roman"/>
            </a:endParaRPr>
          </a:p>
        </p:txBody>
      </p:sp>
      <p:sp>
        <p:nvSpPr>
          <p:cNvPr id="13" name="Slide Number Placeholder 12"/>
          <p:cNvSpPr>
            <a:spLocks noGrp="1"/>
          </p:cNvSpPr>
          <p:nvPr>
            <p:ph idx="12" sz="quarter" type="sldNum"/>
          </p:nvPr>
        </p:nvSpPr>
        <p:spPr/>
        <p:txBody>
          <a:bodyPr/>
          <a:lstStyle/>
          <a:p>
            <a:fld id="{ECFD5CA2-A97A-4BBA-8444-248036A790E5}" type="slidenum">
              <a:rPr lang="en-IN" smtClean="0"/>
              <a:t>77</a:t>
            </a:fld>
            <a:endParaRPr lang="en-IN"/>
          </a:p>
        </p:txBody>
      </p:sp>
      <p:pic>
        <p:nvPicPr>
          <p:cNvPr id="3" name="Picture 2"/>
          <p:cNvPicPr>
            <a:picLocks noChangeAspect="1"/>
          </p:cNvPicPr>
          <p:nvPr/>
        </p:nvPicPr>
        <p:blipFill rotWithShape="1">
          <a:blip r:embed="rId2"/>
          <a:srcRect t="64"/>
          <a:stretch/>
        </p:blipFill>
        <p:spPr>
          <a:xfrm>
            <a:off x="4676582" y="1428630"/>
            <a:ext cx="4484256" cy="2862230"/>
          </a:xfrm>
          <a:prstGeom prst="rect">
            <a:avLst/>
          </a:prstGeom>
        </p:spPr>
      </p:pic>
      <p:pic>
        <p:nvPicPr>
          <p:cNvPr id="4" name="Picture 3"/>
          <p:cNvPicPr>
            <a:picLocks noChangeAspect="1"/>
          </p:cNvPicPr>
          <p:nvPr/>
        </p:nvPicPr>
        <p:blipFill rotWithShape="1">
          <a:blip r:embed="rId3"/>
          <a:srcRect b="125" l="72" r="116" t="8"/>
          <a:stretch/>
        </p:blipFill>
        <p:spPr>
          <a:xfrm>
            <a:off x="467544" y="1124744"/>
            <a:ext cx="4015873" cy="3418221"/>
          </a:xfrm>
          <a:prstGeom prst="rect">
            <a:avLst/>
          </a:prstGeom>
        </p:spPr>
      </p:pic>
      <p:sp>
        <p:nvSpPr>
          <p:cNvPr id="6" name="Rectangle 5"/>
          <p:cNvSpPr/>
          <p:nvPr/>
        </p:nvSpPr>
        <p:spPr>
          <a:xfrm>
            <a:off x="2627784" y="5090259"/>
            <a:ext cx="4590256" cy="1631216"/>
          </a:xfrm>
          <a:prstGeom prst="rect">
            <a:avLst/>
          </a:prstGeom>
        </p:spPr>
        <p:txBody>
          <a:bodyPr wrap="square">
            <a:spAutoFit/>
          </a:bodyPr>
          <a:lstStyle/>
          <a:p>
            <a:r>
              <a:rPr dirty="0" lang="en-US" sz="2000">
                <a:latin charset="0" pitchFamily="18" typeface="Times New Roman"/>
                <a:cs charset="0" pitchFamily="18" typeface="Times New Roman"/>
              </a:rPr>
              <a:t>Academic Performance is conducted </a:t>
            </a:r>
            <a:r>
              <a:rPr b="1" dirty="0" lang="en-US" sz="2000">
                <a:latin charset="0" pitchFamily="18" typeface="Times New Roman"/>
                <a:cs charset="0" pitchFamily="18" typeface="Times New Roman"/>
              </a:rPr>
              <a:t>thrice</a:t>
            </a:r>
            <a:r>
              <a:rPr dirty="0" lang="en-US" sz="2000">
                <a:latin charset="0" pitchFamily="18" typeface="Times New Roman"/>
                <a:cs charset="0" pitchFamily="18" typeface="Times New Roman"/>
              </a:rPr>
              <a:t> a year. The motto is to boost the child’s confidence and ensure every child should get a chance to speak. Topics will be provided by the Class Educator.</a:t>
            </a:r>
          </a:p>
        </p:txBody>
      </p:sp>
    </p:spTree>
  </p:cSld>
  <p:clrMapOvr>
    <a:masterClrMapping/>
  </p:clrMapOvr>
  <mc:AlternateContent xmlns:mc="http://schemas.openxmlformats.org/markup-compatibility/2006" xmlns:p14="http://schemas.microsoft.com/office/powerpoint/2010/main">
    <mc:Choice Requires="p14">
      <p:transition advClick="0" p14:dur="2000" spd="slow"/>
    </mc:Choice>
    <mc:Fallback xmlns="">
      <p:transition advClick="0" spd="slow"/>
    </mc:Fallback>
  </mc:AlternateContent>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3066EC-717B-B2E9-EE31-BBABD80499B9}"/>
              </a:ext>
            </a:extLst>
          </p:cNvPr>
          <p:cNvSpPr>
            <a:spLocks noGrp="1"/>
          </p:cNvSpPr>
          <p:nvPr>
            <p:ph type="title"/>
          </p:nvPr>
        </p:nvSpPr>
        <p:spPr>
          <a:xfrm>
            <a:off x="254553" y="1113182"/>
            <a:ext cx="6447501" cy="504411"/>
          </a:xfrm>
        </p:spPr>
        <p:txBody>
          <a:bodyPr>
            <a:normAutofit fontScale="90000"/>
          </a:bodyPr>
          <a:lstStyle/>
          <a:p>
            <a:r>
              <a:rPr lang="en-IN" b="1" dirty="0">
                <a:solidFill>
                  <a:schemeClr val="accent5">
                    <a:lumMod val="75000"/>
                  </a:schemeClr>
                </a:solidFill>
                <a:latin typeface="Times New Roman" panose="02020603050405020304" pitchFamily="18" charset="0"/>
                <a:cs typeface="Times New Roman" panose="02020603050405020304" pitchFamily="18" charset="0"/>
              </a:rPr>
              <a:t>Academic Performance </a:t>
            </a:r>
            <a:r>
              <a:rPr lang="en-IN" b="1" dirty="0">
                <a:solidFill>
                  <a:srgbClr val="002060"/>
                </a:solidFill>
                <a:latin typeface="Times New Roman" panose="02020603050405020304" pitchFamily="18" charset="0"/>
                <a:cs typeface="Times New Roman" panose="02020603050405020304" pitchFamily="18" charset="0"/>
              </a:rPr>
              <a:t>– </a:t>
            </a:r>
          </a:p>
        </p:txBody>
      </p:sp>
      <p:pic>
        <p:nvPicPr>
          <p:cNvPr id="3" name="Picture 2">
            <a:extLst>
              <a:ext uri="{FF2B5EF4-FFF2-40B4-BE49-F238E27FC236}">
                <a16:creationId xmlns:a16="http://schemas.microsoft.com/office/drawing/2014/main" id="{475040E0-ED6F-B176-8960-5E9E86AE3798}"/>
              </a:ext>
            </a:extLst>
          </p:cNvPr>
          <p:cNvPicPr>
            <a:picLocks noChangeAspect="1"/>
          </p:cNvPicPr>
          <p:nvPr/>
        </p:nvPicPr>
        <p:blipFill>
          <a:blip r:embed="rId2"/>
          <a:stretch>
            <a:fillRect/>
          </a:stretch>
        </p:blipFill>
        <p:spPr>
          <a:xfrm>
            <a:off x="792587" y="1721440"/>
            <a:ext cx="7603565" cy="3769859"/>
          </a:xfrm>
          <a:prstGeom prst="rect">
            <a:avLst/>
          </a:prstGeom>
        </p:spPr>
      </p:pic>
      <p:sp>
        <p:nvSpPr>
          <p:cNvPr id="4" name="Slide Number Placeholder 3"/>
          <p:cNvSpPr>
            <a:spLocks noGrp="1"/>
          </p:cNvSpPr>
          <p:nvPr>
            <p:ph type="sldNum" sz="quarter" idx="12"/>
          </p:nvPr>
        </p:nvSpPr>
        <p:spPr/>
        <p:txBody>
          <a:bodyPr/>
          <a:lstStyle/>
          <a:p>
            <a:fld id="{62717196-B844-4648-AC1D-BF6D2EAB5669}" type="slidenum">
              <a:rPr lang="en-US" smtClean="0"/>
              <a:pPr/>
              <a:t>78</a:t>
            </a:fld>
            <a:endParaRPr lang="en-US"/>
          </a:p>
        </p:txBody>
      </p:sp>
    </p:spTree>
    <p:extLst>
      <p:ext uri="{BB962C8B-B14F-4D97-AF65-F5344CB8AC3E}">
        <p14:creationId xmlns:p14="http://schemas.microsoft.com/office/powerpoint/2010/main" val="282164639"/>
      </p:ext>
    </p:extLst>
  </p:cSld>
  <p:clrMapOvr>
    <a:masterClrMapping/>
  </p:clrMapOvr>
</p:sld>
</file>

<file path=ppt/slides/slide79.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28EA20-8E0B-05D4-12DA-8ABAE05D4626}"/>
              </a:ext>
            </a:extLst>
          </p:cNvPr>
          <p:cNvSpPr>
            <a:spLocks noGrp="1"/>
          </p:cNvSpPr>
          <p:nvPr>
            <p:ph type="title"/>
          </p:nvPr>
        </p:nvSpPr>
        <p:spPr>
          <a:xfrm>
            <a:off x="251520" y="476672"/>
            <a:ext cx="9145016" cy="990600"/>
          </a:xfrm>
        </p:spPr>
        <p:txBody>
          <a:bodyPr>
            <a:normAutofit/>
          </a:bodyPr>
          <a:lstStyle/>
          <a:p>
            <a:r>
              <a:rPr b="1" dirty="0" lang="en-IN" sz="4400">
                <a:solidFill>
                  <a:schemeClr val="accent5">
                    <a:lumMod val="75000"/>
                  </a:schemeClr>
                </a:solidFill>
                <a:latin charset="0" panose="02020603050405020304" pitchFamily="18" typeface="Times New Roman"/>
                <a:cs charset="0" panose="02020603050405020304" pitchFamily="18" typeface="Times New Roman"/>
              </a:rPr>
              <a:t>CULMINATION (Pre-Primary)</a:t>
            </a:r>
          </a:p>
        </p:txBody>
      </p:sp>
      <p:pic>
        <p:nvPicPr>
          <p:cNvPr id="5" name="Picture 4">
            <a:extLst>
              <a:ext uri="{FF2B5EF4-FFF2-40B4-BE49-F238E27FC236}">
                <a16:creationId xmlns:a16="http://schemas.microsoft.com/office/drawing/2014/main" id="{358A2667-9430-9E75-D0F4-4C43C5632F0F}"/>
              </a:ext>
            </a:extLst>
          </p:cNvPr>
          <p:cNvPicPr>
            <a:picLocks noChangeAspect="1"/>
          </p:cNvPicPr>
          <p:nvPr/>
        </p:nvPicPr>
        <p:blipFill rotWithShape="1">
          <a:blip r:embed="rId2"/>
          <a:srcRect b="28" t="9"/>
          <a:stretch/>
        </p:blipFill>
        <p:spPr>
          <a:xfrm>
            <a:off x="379186" y="1565248"/>
            <a:ext cx="2317790" cy="4010439"/>
          </a:xfrm>
          <a:prstGeom prst="rect">
            <a:avLst/>
          </a:prstGeom>
        </p:spPr>
      </p:pic>
      <p:pic>
        <p:nvPicPr>
          <p:cNvPr id="6" name="Picture 5">
            <a:extLst>
              <a:ext uri="{FF2B5EF4-FFF2-40B4-BE49-F238E27FC236}">
                <a16:creationId xmlns:a16="http://schemas.microsoft.com/office/drawing/2014/main" id="{96560E85-AF11-C74F-8D6D-B2FAC77FADCD}"/>
              </a:ext>
            </a:extLst>
          </p:cNvPr>
          <p:cNvPicPr>
            <a:picLocks noChangeAspect="1"/>
          </p:cNvPicPr>
          <p:nvPr/>
        </p:nvPicPr>
        <p:blipFill>
          <a:blip r:embed="rId3"/>
          <a:stretch>
            <a:fillRect/>
          </a:stretch>
        </p:blipFill>
        <p:spPr>
          <a:xfrm>
            <a:off x="3008451" y="1565248"/>
            <a:ext cx="2925210" cy="4010439"/>
          </a:xfrm>
          <a:prstGeom prst="rect">
            <a:avLst/>
          </a:prstGeom>
        </p:spPr>
      </p:pic>
      <p:pic>
        <p:nvPicPr>
          <p:cNvPr id="7" name="Picture 6">
            <a:extLst>
              <a:ext uri="{FF2B5EF4-FFF2-40B4-BE49-F238E27FC236}">
                <a16:creationId xmlns:a16="http://schemas.microsoft.com/office/drawing/2014/main" id="{986F3D7A-4403-5392-4FFB-B05A589F6E74}"/>
              </a:ext>
            </a:extLst>
          </p:cNvPr>
          <p:cNvPicPr>
            <a:picLocks noChangeAspect="1"/>
          </p:cNvPicPr>
          <p:nvPr/>
        </p:nvPicPr>
        <p:blipFill>
          <a:blip r:embed="rId4"/>
          <a:stretch>
            <a:fillRect/>
          </a:stretch>
        </p:blipFill>
        <p:spPr>
          <a:xfrm>
            <a:off x="6228474" y="1565248"/>
            <a:ext cx="2255872" cy="4010438"/>
          </a:xfrm>
          <a:prstGeom prst="rect">
            <a:avLst/>
          </a:prstGeom>
        </p:spPr>
      </p:pic>
      <p:sp>
        <p:nvSpPr>
          <p:cNvPr id="3" name="Slide Number Placeholder 2"/>
          <p:cNvSpPr>
            <a:spLocks noGrp="1"/>
          </p:cNvSpPr>
          <p:nvPr>
            <p:ph idx="12" sz="quarter" type="sldNum"/>
          </p:nvPr>
        </p:nvSpPr>
        <p:spPr/>
        <p:txBody>
          <a:bodyPr/>
          <a:lstStyle/>
          <a:p>
            <a:fld id="{4F1023B6-41B5-48C9-9D42-011F14A99E8D}" type="slidenum">
              <a:rPr lang="en-IN" smtClean="0"/>
              <a:pPr/>
              <a:t>79</a:t>
            </a:fld>
            <a:endParaRPr lang="en-IN"/>
          </a:p>
        </p:txBody>
      </p:sp>
    </p:spTree>
    <p:extLst>
      <p:ext uri="{BB962C8B-B14F-4D97-AF65-F5344CB8AC3E}">
        <p14:creationId xmlns:p14="http://schemas.microsoft.com/office/powerpoint/2010/main" val="291138443"/>
      </p:ext>
    </p:extLst>
  </p:cSld>
  <p:clrMapOvr>
    <a:masterClrMapping/>
  </p:clrMapOvr>
  <mc:AlternateContent xmlns:mc="http://schemas.openxmlformats.org/markup-compatibility/2006" xmlns:p14="http://schemas.microsoft.com/office/powerpoint/2010/main">
    <mc:Choice Requires="p14">
      <p:transition p14:dur="800" spd="slow">
        <p:circle/>
      </p:transition>
    </mc:Choice>
    <mc:Fallback xmlns="">
      <p:transition spd="slow">
        <p:circl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27112" y="1844829"/>
            <a:ext cx="8342098" cy="4401205"/>
          </a:xfrm>
          <a:prstGeom prst="rect">
            <a:avLst/>
          </a:prstGeom>
        </p:spPr>
        <p:txBody>
          <a:bodyPr wrap="square">
            <a:spAutoFit/>
          </a:bodyPr>
          <a:lstStyle/>
          <a:p>
            <a:pPr algn="ctr"/>
            <a:r>
              <a:rPr lang="en-IN" sz="2800" dirty="0">
                <a:latin typeface="Times New Roman" panose="02020603050405020304" pitchFamily="18" charset="0"/>
                <a:cs typeface="Times New Roman" panose="02020603050405020304" pitchFamily="18" charset="0"/>
              </a:rPr>
              <a:t>“ To create an excellent educational institution</a:t>
            </a:r>
          </a:p>
          <a:p>
            <a:pPr algn="ctr"/>
            <a:r>
              <a:rPr lang="en-IN" sz="2800" dirty="0">
                <a:latin typeface="Times New Roman" panose="02020603050405020304" pitchFamily="18" charset="0"/>
                <a:cs typeface="Times New Roman" panose="02020603050405020304" pitchFamily="18" charset="0"/>
              </a:rPr>
              <a:t>synthesising the human values with the</a:t>
            </a:r>
          </a:p>
          <a:p>
            <a:pPr algn="ctr"/>
            <a:r>
              <a:rPr lang="en-IN" sz="2800" dirty="0">
                <a:latin typeface="Times New Roman" panose="02020603050405020304" pitchFamily="18" charset="0"/>
                <a:cs typeface="Times New Roman" panose="02020603050405020304" pitchFamily="18" charset="0"/>
              </a:rPr>
              <a:t>highest quality of teaching – learning using</a:t>
            </a:r>
          </a:p>
          <a:p>
            <a:pPr algn="ctr"/>
            <a:r>
              <a:rPr lang="en-IN" sz="2800" dirty="0">
                <a:latin typeface="Times New Roman" panose="02020603050405020304" pitchFamily="18" charset="0"/>
                <a:cs typeface="Times New Roman" panose="02020603050405020304" pitchFamily="18" charset="0"/>
              </a:rPr>
              <a:t>modern technology-driven tools for preparing</a:t>
            </a:r>
          </a:p>
          <a:p>
            <a:pPr algn="ctr"/>
            <a:r>
              <a:rPr lang="en-IN" sz="2800" dirty="0">
                <a:latin typeface="Times New Roman" panose="02020603050405020304" pitchFamily="18" charset="0"/>
                <a:cs typeface="Times New Roman" panose="02020603050405020304" pitchFamily="18" charset="0"/>
              </a:rPr>
              <a:t>a well-rounded personality for our society.”</a:t>
            </a:r>
          </a:p>
          <a:p>
            <a:pPr algn="ctr"/>
            <a:r>
              <a:rPr lang="en-IN" sz="2800" dirty="0">
                <a:latin typeface="Times New Roman" panose="02020603050405020304" pitchFamily="18" charset="0"/>
                <a:cs typeface="Times New Roman" panose="02020603050405020304" pitchFamily="18" charset="0"/>
              </a:rPr>
              <a:t>To shape global minds on the Indian soil. To ensure this, the school will give every student an access to world class infrastructure and innovative curriculum that promotes the all round development of the child imbibing traditional values. </a:t>
            </a:r>
          </a:p>
        </p:txBody>
      </p:sp>
      <p:sp>
        <p:nvSpPr>
          <p:cNvPr id="3" name="Rectangle 2"/>
          <p:cNvSpPr/>
          <p:nvPr/>
        </p:nvSpPr>
        <p:spPr>
          <a:xfrm>
            <a:off x="0" y="692071"/>
            <a:ext cx="9144000" cy="576689"/>
          </a:xfrm>
          <a:prstGeom prst="rect">
            <a:avLst/>
          </a:prstGeom>
          <a:solidFill>
            <a:schemeClr val="accent1">
              <a:lumMod val="60000"/>
              <a:lumOff val="40000"/>
            </a:schemeClr>
          </a:solidFill>
          <a:ln>
            <a:noFill/>
          </a:ln>
        </p:spPr>
        <p:style>
          <a:lnRef idx="0">
            <a:schemeClr val="accent3"/>
          </a:lnRef>
          <a:fillRef idx="3">
            <a:schemeClr val="accent3"/>
          </a:fillRef>
          <a:effectRef idx="3">
            <a:schemeClr val="accent3"/>
          </a:effectRef>
          <a:fontRef idx="minor">
            <a:schemeClr val="lt1"/>
          </a:fontRef>
        </p:style>
        <p:txBody>
          <a:bodyPr rtlCol="0" anchor="ctr"/>
          <a:lstStyle/>
          <a:p>
            <a:pPr algn="ctr"/>
            <a:r>
              <a:rPr lang="en-IN" sz="4000" b="1" dirty="0">
                <a:solidFill>
                  <a:schemeClr val="tx1"/>
                </a:solidFill>
              </a:rPr>
              <a:t>   </a:t>
            </a:r>
            <a:r>
              <a:rPr lang="en-IN" sz="3600" b="1" dirty="0">
                <a:solidFill>
                  <a:schemeClr val="tx1"/>
                </a:solidFill>
                <a:latin typeface="Times New Roman" panose="02020603050405020304" pitchFamily="18" charset="0"/>
                <a:cs typeface="Times New Roman" panose="02020603050405020304" pitchFamily="18" charset="0"/>
              </a:rPr>
              <a:t>Our </a:t>
            </a:r>
            <a:r>
              <a:rPr lang="en-IN" sz="3600" b="1" dirty="0">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Vision    </a:t>
            </a:r>
            <a:endParaRPr lang="en-US" sz="4000" b="1" dirty="0">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pic>
        <p:nvPicPr>
          <p:cNvPr id="10" name="Picture 9" descr="school logo png.png"/>
          <p:cNvPicPr>
            <a:picLocks noChangeAspect="1"/>
          </p:cNvPicPr>
          <p:nvPr/>
        </p:nvPicPr>
        <p:blipFill>
          <a:blip r:embed="rId2" cstate="print"/>
          <a:stretch>
            <a:fillRect/>
          </a:stretch>
        </p:blipFill>
        <p:spPr>
          <a:xfrm>
            <a:off x="18015" y="4"/>
            <a:ext cx="896389" cy="896389"/>
          </a:xfrm>
          <a:prstGeom prst="rect">
            <a:avLst/>
          </a:prstGeom>
          <a:ln>
            <a:noFill/>
          </a:ln>
          <a:effectLst>
            <a:outerShdw blurRad="190500" algn="tl" rotWithShape="0">
              <a:srgbClr val="000000">
                <a:alpha val="70000"/>
              </a:srgbClr>
            </a:outerShdw>
          </a:effectLst>
        </p:spPr>
      </p:pic>
      <p:pic>
        <p:nvPicPr>
          <p:cNvPr id="11" name="Picture 10">
            <a:extLst>
              <a:ext uri="{FF2B5EF4-FFF2-40B4-BE49-F238E27FC236}">
                <a16:creationId xmlns:a16="http://schemas.microsoft.com/office/drawing/2014/main" id="{A18AFBF3-95A0-4BFE-AD0D-9E468B5FD36E}"/>
              </a:ext>
            </a:extLst>
          </p:cNvPr>
          <p:cNvPicPr>
            <a:picLocks noChangeAspect="1"/>
          </p:cNvPicPr>
          <p:nvPr/>
        </p:nvPicPr>
        <p:blipFill>
          <a:blip r:embed="rId3"/>
          <a:stretch>
            <a:fillRect/>
          </a:stretch>
        </p:blipFill>
        <p:spPr>
          <a:xfrm>
            <a:off x="7984120" y="0"/>
            <a:ext cx="1159880" cy="685800"/>
          </a:xfrm>
          <a:prstGeom prst="rect">
            <a:avLst/>
          </a:prstGeom>
        </p:spPr>
      </p:pic>
      <p:sp>
        <p:nvSpPr>
          <p:cNvPr id="4" name="Slide Number Placeholder 3"/>
          <p:cNvSpPr>
            <a:spLocks noGrp="1"/>
          </p:cNvSpPr>
          <p:nvPr>
            <p:ph type="sldNum" sz="quarter" idx="12"/>
          </p:nvPr>
        </p:nvSpPr>
        <p:spPr/>
        <p:txBody>
          <a:bodyPr/>
          <a:lstStyle/>
          <a:p>
            <a:fld id="{62717196-B844-4648-AC1D-BF6D2EAB5669}" type="slidenum">
              <a:rPr lang="en-US" smtClean="0"/>
              <a:pPr/>
              <a:t>8</a:t>
            </a:fld>
            <a:endParaRPr lang="en-US"/>
          </a:p>
        </p:txBody>
      </p:sp>
    </p:spTree>
    <p:extLst>
      <p:ext uri="{BB962C8B-B14F-4D97-AF65-F5344CB8AC3E}">
        <p14:creationId xmlns:p14="http://schemas.microsoft.com/office/powerpoint/2010/main" val="1867241139"/>
      </p:ext>
    </p:extLst>
  </p:cSld>
  <p:clrMapOvr>
    <a:masterClrMapping/>
  </p:clrMapOvr>
  <p:transition advClick="0"/>
</p:sld>
</file>

<file path=ppt/slides/slide80.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0364E7-6B86-DA1C-3E5C-27E2B8CD91B9}"/>
              </a:ext>
            </a:extLst>
          </p:cNvPr>
          <p:cNvSpPr>
            <a:spLocks noGrp="1"/>
          </p:cNvSpPr>
          <p:nvPr>
            <p:ph type="title"/>
          </p:nvPr>
        </p:nvSpPr>
        <p:spPr>
          <a:xfrm>
            <a:off x="611560" y="1844824"/>
            <a:ext cx="6447501" cy="431276"/>
          </a:xfrm>
        </p:spPr>
        <p:txBody>
          <a:bodyPr>
            <a:noAutofit/>
          </a:bodyPr>
          <a:lstStyle/>
          <a:p>
            <a:r>
              <a:rPr b="1" dirty="0" lang="en-IN">
                <a:solidFill>
                  <a:schemeClr val="accent5">
                    <a:lumMod val="75000"/>
                  </a:schemeClr>
                </a:solidFill>
                <a:latin charset="0" panose="02020603050405020304" pitchFamily="18" typeface="Times New Roman"/>
                <a:cs charset="0" panose="02020603050405020304" pitchFamily="18" typeface="Times New Roman"/>
              </a:rPr>
              <a:t>GRADUATION DAY (Pre-Primary)</a:t>
            </a:r>
          </a:p>
        </p:txBody>
      </p:sp>
      <p:pic>
        <p:nvPicPr>
          <p:cNvPr id="3" name="Picture 2">
            <a:extLst>
              <a:ext uri="{FF2B5EF4-FFF2-40B4-BE49-F238E27FC236}">
                <a16:creationId xmlns:a16="http://schemas.microsoft.com/office/drawing/2014/main" id="{C90873D2-974B-E234-585D-06D4886FDA0C}"/>
              </a:ext>
            </a:extLst>
          </p:cNvPr>
          <p:cNvPicPr>
            <a:picLocks noChangeAspect="1"/>
          </p:cNvPicPr>
          <p:nvPr/>
        </p:nvPicPr>
        <p:blipFill>
          <a:blip r:embed="rId2"/>
          <a:stretch>
            <a:fillRect/>
          </a:stretch>
        </p:blipFill>
        <p:spPr>
          <a:xfrm>
            <a:off x="251520" y="2780928"/>
            <a:ext cx="4242062" cy="3379510"/>
          </a:xfrm>
          <a:prstGeom prst="rect">
            <a:avLst/>
          </a:prstGeom>
        </p:spPr>
      </p:pic>
      <p:pic>
        <p:nvPicPr>
          <p:cNvPr id="4" name="Picture 3">
            <a:extLst>
              <a:ext uri="{FF2B5EF4-FFF2-40B4-BE49-F238E27FC236}">
                <a16:creationId xmlns:a16="http://schemas.microsoft.com/office/drawing/2014/main" id="{7298062F-1BC6-E0B6-B558-0C5B39AE9D6F}"/>
              </a:ext>
            </a:extLst>
          </p:cNvPr>
          <p:cNvPicPr>
            <a:picLocks noChangeAspect="1"/>
          </p:cNvPicPr>
          <p:nvPr/>
        </p:nvPicPr>
        <p:blipFill rotWithShape="1">
          <a:blip r:embed="rId3"/>
          <a:srcRect l="90" r="11"/>
          <a:stretch/>
        </p:blipFill>
        <p:spPr>
          <a:xfrm>
            <a:off x="4716016" y="2763456"/>
            <a:ext cx="4242061" cy="3379509"/>
          </a:xfrm>
          <a:prstGeom prst="rect">
            <a:avLst/>
          </a:prstGeom>
        </p:spPr>
      </p:pic>
      <p:sp>
        <p:nvSpPr>
          <p:cNvPr id="5" name="Slide Number Placeholder 4"/>
          <p:cNvSpPr>
            <a:spLocks noGrp="1"/>
          </p:cNvSpPr>
          <p:nvPr>
            <p:ph idx="12" sz="quarter" type="sldNum"/>
          </p:nvPr>
        </p:nvSpPr>
        <p:spPr/>
        <p:txBody>
          <a:bodyPr/>
          <a:lstStyle/>
          <a:p>
            <a:fld id="{62717196-B844-4648-AC1D-BF6D2EAB5669}" type="slidenum">
              <a:rPr lang="en-US" smtClean="0"/>
              <a:pPr/>
              <a:t>80</a:t>
            </a:fld>
            <a:endParaRPr lang="en-US"/>
          </a:p>
        </p:txBody>
      </p:sp>
    </p:spTree>
    <p:extLst>
      <p:ext uri="{BB962C8B-B14F-4D97-AF65-F5344CB8AC3E}">
        <p14:creationId xmlns:p14="http://schemas.microsoft.com/office/powerpoint/2010/main" val="3276308904"/>
      </p:ext>
    </p:extLst>
  </p:cSld>
  <p:clrMapOvr>
    <a:masterClrMapping/>
  </p:clrMapOvr>
  <mc:AlternateContent xmlns:mc="http://schemas.openxmlformats.org/markup-compatibility/2006" xmlns:p14="http://schemas.microsoft.com/office/powerpoint/2010/main">
    <mc:Choice Requires="p14">
      <p:transition p14:dur="800" spd="slow">
        <p:circle/>
      </p:transition>
    </mc:Choice>
    <mc:Fallback xmlns="">
      <p:transition spd="slow">
        <p:circle/>
      </p:transition>
    </mc:Fallback>
  </mc:AlternateContent>
</p:sld>
</file>

<file path=ppt/slides/slide81.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id="3" name="TextBox 2"/>
          <p:cNvSpPr txBox="1"/>
          <p:nvPr/>
        </p:nvSpPr>
        <p:spPr>
          <a:xfrm>
            <a:off x="1209628" y="548680"/>
            <a:ext cx="6715172" cy="1323439"/>
          </a:xfrm>
          <a:prstGeom prst="rect">
            <a:avLst/>
          </a:prstGeom>
          <a:noFill/>
        </p:spPr>
        <p:txBody>
          <a:bodyPr rtlCol="0" wrap="square">
            <a:spAutoFit/>
          </a:bodyPr>
          <a:lstStyle/>
          <a:p>
            <a:pPr algn="ctr"/>
            <a:r>
              <a:rPr b="1" dirty="0" lang="en-US" sz="4000">
                <a:solidFill>
                  <a:schemeClr val="accent5">
                    <a:lumMod val="75000"/>
                  </a:schemeClr>
                </a:solidFill>
                <a:latin charset="0" panose="02020603050405020304" pitchFamily="18" typeface="Times New Roman"/>
                <a:cs charset="0" panose="02020603050405020304" pitchFamily="18" typeface="Times New Roman"/>
              </a:rPr>
              <a:t>Graduation Day Celebration</a:t>
            </a:r>
            <a:endParaRPr b="1" dirty="0" lang="en-IN" sz="4000">
              <a:solidFill>
                <a:schemeClr val="accent5">
                  <a:lumMod val="75000"/>
                </a:schemeClr>
              </a:solidFill>
              <a:latin charset="0" panose="02020603050405020304" pitchFamily="18" typeface="Times New Roman"/>
              <a:cs charset="0" panose="02020603050405020304" pitchFamily="18" typeface="Times New Roman"/>
            </a:endParaRPr>
          </a:p>
          <a:p>
            <a:pPr algn="ctr"/>
            <a:endParaRPr b="1" dirty="0" lang="en-IN" sz="4000">
              <a:latin charset="0" panose="02020603050405020304" pitchFamily="18" typeface="Times New Roman"/>
              <a:cs charset="0" panose="02020603050405020304" pitchFamily="18" typeface="Times New Roman"/>
            </a:endParaRPr>
          </a:p>
        </p:txBody>
      </p:sp>
      <p:sp>
        <p:nvSpPr>
          <p:cNvPr id="5" name="Slide Number Placeholder 4"/>
          <p:cNvSpPr>
            <a:spLocks noGrp="1"/>
          </p:cNvSpPr>
          <p:nvPr>
            <p:ph idx="12" sz="quarter" type="sldNum"/>
          </p:nvPr>
        </p:nvSpPr>
        <p:spPr/>
        <p:txBody>
          <a:bodyPr/>
          <a:lstStyle/>
          <a:p>
            <a:fld id="{ECFD5CA2-A97A-4BBA-8444-248036A790E5}" type="slidenum">
              <a:rPr lang="en-IN" smtClean="0"/>
              <a:t>81</a:t>
            </a:fld>
            <a:endParaRPr lang="en-IN"/>
          </a:p>
        </p:txBody>
      </p:sp>
      <p:pic>
        <p:nvPicPr>
          <p:cNvPr id="3075" name="Picture 3"/>
          <p:cNvPicPr>
            <a:picLocks noChangeArrowheads="1" noChangeAspect="1"/>
          </p:cNvPicPr>
          <p:nvPr/>
        </p:nvPicPr>
        <p:blipFill>
          <a:blip cstate="print" r:embed="rId2"/>
          <a:srcRect/>
          <a:stretch>
            <a:fillRect/>
          </a:stretch>
        </p:blipFill>
        <p:spPr bwMode="auto">
          <a:xfrm>
            <a:off x="-17373600" y="-13030200"/>
            <a:ext cx="7200000" cy="5400000"/>
          </a:xfrm>
          <a:prstGeom prst="rect">
            <a:avLst/>
          </a:prstGeom>
          <a:noFill/>
          <a:ln w="9525">
            <a:noFill/>
            <a:miter lim="800000"/>
            <a:headEnd/>
            <a:tailEnd/>
          </a:ln>
          <a:effectLst/>
        </p:spPr>
      </p:pic>
      <p:pic>
        <p:nvPicPr>
          <p:cNvPr id="3076" name="Picture 4"/>
          <p:cNvPicPr>
            <a:picLocks noChangeArrowheads="1" noChangeAspect="1"/>
          </p:cNvPicPr>
          <p:nvPr/>
        </p:nvPicPr>
        <p:blipFill>
          <a:blip cstate="print" r:embed="rId3"/>
          <a:srcRect l="28" r="-130" t="125"/>
          <a:stretch>
            <a:fillRect/>
          </a:stretch>
        </p:blipFill>
        <p:spPr bwMode="auto">
          <a:xfrm>
            <a:off x="-14644822" y="-12430236"/>
            <a:ext cx="4286280" cy="3228400"/>
          </a:xfrm>
          <a:prstGeom prst="rect">
            <a:avLst/>
          </a:prstGeom>
          <a:noFill/>
          <a:ln w="9525">
            <a:noFill/>
            <a:miter lim="800000"/>
            <a:headEnd/>
            <a:tailEnd/>
          </a:ln>
          <a:effectLst/>
        </p:spPr>
      </p:pic>
      <p:pic>
        <p:nvPicPr>
          <p:cNvPr id="13" name="Picture 7"/>
          <p:cNvPicPr>
            <a:picLocks noChangeArrowheads="1" noChangeAspect="1"/>
          </p:cNvPicPr>
          <p:nvPr/>
        </p:nvPicPr>
        <p:blipFill>
          <a:blip cstate="print" r:embed="rId4"/>
          <a:srcRect/>
          <a:stretch>
            <a:fillRect/>
          </a:stretch>
        </p:blipFill>
        <p:spPr bwMode="auto">
          <a:xfrm>
            <a:off x="-14430508" y="-13001740"/>
            <a:ext cx="3447278" cy="2585458"/>
          </a:xfrm>
          <a:prstGeom prst="rect">
            <a:avLst/>
          </a:prstGeom>
          <a:noFill/>
          <a:ln w="9525">
            <a:noFill/>
            <a:miter lim="800000"/>
            <a:headEnd/>
            <a:tailEnd/>
          </a:ln>
          <a:effectLst/>
        </p:spPr>
      </p:pic>
      <p:pic>
        <p:nvPicPr>
          <p:cNvPr descr="J:\PRE-PRIMARY 2023-2024\Graduation Day\sr kg graduation day pics\fd0d0e3c-d741-4ac1-96aa-75ef1fe95fc5.jpg" id="2050" name="Picture 2"/>
          <p:cNvPicPr>
            <a:picLocks noChangeArrowheads="1" noChangeAspect="1"/>
          </p:cNvPicPr>
          <p:nvPr/>
        </p:nvPicPr>
        <p:blipFill rotWithShape="1">
          <a:blip r:embed="rId5">
            <a:extLst>
              <a:ext uri="{28A0092B-C50C-407E-A947-70E740481C1C}">
                <a14:useLocalDpi xmlns:a14="http://schemas.microsoft.com/office/drawing/2010/main" val="0"/>
              </a:ext>
            </a:extLst>
          </a:blip>
          <a:srcRect b="75" t="19"/>
          <a:stretch/>
        </p:blipFill>
        <p:spPr bwMode="auto">
          <a:xfrm>
            <a:off x="107504" y="1556792"/>
            <a:ext cx="4681769" cy="3302090"/>
          </a:xfrm>
          <a:prstGeom prst="rect">
            <a:avLst/>
          </a:prstGeom>
          <a:noFill/>
          <a:extLst>
            <a:ext uri="{909E8E84-426E-40DD-AFC4-6F175D3DCCD1}">
              <a14:hiddenFill xmlns:a14="http://schemas.microsoft.com/office/drawing/2010/main">
                <a:solidFill>
                  <a:srgbClr val="FFFFFF"/>
                </a:solidFill>
              </a14:hiddenFill>
            </a:ext>
          </a:extLst>
        </p:spPr>
      </p:pic>
      <p:pic>
        <p:nvPicPr>
          <p:cNvPr descr="J:\PRE-PRIMARY 2023-2024\Graduation Day\sr kg graduation day pics\be8d1f51-70e0-45f5-99e3-3786b495f86a.jpg" id="2052" name="Picture 4"/>
          <p:cNvPicPr>
            <a:picLocks noChangeArrowheads="1" noChangeAspect="1"/>
          </p:cNvPicPr>
          <p:nvPr/>
        </p:nvPicPr>
        <p:blipFill rotWithShape="1">
          <a:blip cstate="print" r:embed="rId6">
            <a:extLst>
              <a:ext uri="{28A0092B-C50C-407E-A947-70E740481C1C}">
                <a14:useLocalDpi xmlns:a14="http://schemas.microsoft.com/office/drawing/2010/main" val="0"/>
              </a:ext>
            </a:extLst>
          </a:blip>
          <a:srcRect b="113" l="30" r="79" t="65"/>
          <a:stretch/>
        </p:blipFill>
        <p:spPr bwMode="auto">
          <a:xfrm>
            <a:off x="4970213" y="1556792"/>
            <a:ext cx="4173787" cy="3326015"/>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mc:AlternateContent xmlns:mc="http://schemas.openxmlformats.org/markup-compatibility/2006" xmlns:p14="http://schemas.microsoft.com/office/powerpoint/2010/main">
    <mc:Choice Requires="p14">
      <p:transition advClick="0" p14:dur="2000" spd="slow"/>
    </mc:Choice>
    <mc:Fallback xmlns="">
      <p:transition advClick="0" spd="slow"/>
    </mc:Fallback>
  </mc:AlternateContent>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04664"/>
            <a:ext cx="8229600" cy="864096"/>
          </a:xfrm>
        </p:spPr>
        <p:txBody>
          <a:bodyPr>
            <a:normAutofit fontScale="90000"/>
          </a:bodyPr>
          <a:lstStyle/>
          <a:p>
            <a:r>
              <a:rPr lang="en-US" sz="4000" dirty="0">
                <a:solidFill>
                  <a:schemeClr val="accent5">
                    <a:lumMod val="75000"/>
                  </a:schemeClr>
                </a:solidFill>
                <a:latin typeface="Times New Roman" panose="02020603050405020304" pitchFamily="18" charset="0"/>
                <a:cs typeface="Times New Roman" panose="02020603050405020304" pitchFamily="18" charset="0"/>
              </a:rPr>
              <a:t>CLASS PHOTOGRAPHS PREPRIMARY</a:t>
            </a:r>
            <a:endParaRPr lang="en-IN" sz="4000" dirty="0">
              <a:solidFill>
                <a:schemeClr val="accent5">
                  <a:lumMod val="75000"/>
                </a:schemeClr>
              </a:solidFill>
              <a:latin typeface="Times New Roman" panose="02020603050405020304" pitchFamily="18" charset="0"/>
              <a:cs typeface="Times New Roman" panose="02020603050405020304" pitchFamily="18" charset="0"/>
            </a:endParaRPr>
          </a:p>
        </p:txBody>
      </p:sp>
      <p:sp>
        <p:nvSpPr>
          <p:cNvPr id="4" name="Slide Number Placeholder 3"/>
          <p:cNvSpPr>
            <a:spLocks noGrp="1"/>
          </p:cNvSpPr>
          <p:nvPr>
            <p:ph type="sldNum" sz="quarter" idx="12"/>
          </p:nvPr>
        </p:nvSpPr>
        <p:spPr/>
        <p:txBody>
          <a:bodyPr/>
          <a:lstStyle/>
          <a:p>
            <a:fld id="{AE637B6A-4DF5-4043-87EF-643DBB678A9E}" type="slidenum">
              <a:rPr lang="en-US" smtClean="0"/>
              <a:t>82</a:t>
            </a:fld>
            <a:endParaRPr lang="en-US"/>
          </a:p>
        </p:txBody>
      </p:sp>
      <p:pic>
        <p:nvPicPr>
          <p:cNvPr id="1026" name="Picture 2" descr="C:\Users\CLIENT39\Desktop\PP1.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16365" y="1573543"/>
            <a:ext cx="4455635" cy="2134764"/>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C:\Users\CLIENT39\Desktop\PP2.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601441" y="1573543"/>
            <a:ext cx="4516709" cy="2134764"/>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C:\Users\CLIENT39\Desktop\PP3.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331640" y="3784907"/>
            <a:ext cx="6707088" cy="309003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15095836"/>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
</file>

<file path=ppt/slides/slide83.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id="3" name="Slide Number Placeholder 2"/>
          <p:cNvSpPr>
            <a:spLocks noGrp="1"/>
          </p:cNvSpPr>
          <p:nvPr>
            <p:ph idx="12" sz="quarter" type="sldNum"/>
          </p:nvPr>
        </p:nvSpPr>
        <p:spPr/>
        <p:txBody>
          <a:bodyPr/>
          <a:lstStyle/>
          <a:p>
            <a:fld id="{AE637B6A-4DF5-4043-87EF-643DBB678A9E}" type="slidenum">
              <a:rPr lang="en-US" smtClean="0"/>
              <a:pPr/>
              <a:t>83</a:t>
            </a:fld>
            <a:endParaRPr lang="en-US"/>
          </a:p>
        </p:txBody>
      </p:sp>
      <p:pic>
        <p:nvPicPr>
          <p:cNvPr id="5" name="Picture 4"/>
          <p:cNvPicPr>
            <a:picLocks noChangeAspect="1"/>
          </p:cNvPicPr>
          <p:nvPr/>
        </p:nvPicPr>
        <p:blipFill rotWithShape="1">
          <a:blip r:embed="rId2"/>
          <a:srcRect b="49" l="68" r="49" t="15"/>
          <a:stretch/>
        </p:blipFill>
        <p:spPr>
          <a:xfrm rot="5400000">
            <a:off x="2375754" y="958286"/>
            <a:ext cx="4392488" cy="7406941"/>
          </a:xfrm>
          <a:prstGeom prst="rect">
            <a:avLst/>
          </a:prstGeom>
        </p:spPr>
      </p:pic>
      <p:sp>
        <p:nvSpPr>
          <p:cNvPr id="6" name="Rectangle 5"/>
          <p:cNvSpPr/>
          <p:nvPr/>
        </p:nvSpPr>
        <p:spPr>
          <a:xfrm>
            <a:off x="0" y="0"/>
            <a:ext cx="9143999" cy="1124744"/>
          </a:xfrm>
          <a:prstGeom prst="rect">
            <a:avLst/>
          </a:prstGeom>
          <a:solidFill>
            <a:schemeClr val="bg2"/>
          </a:solidFill>
          <a:ln>
            <a:noFill/>
          </a:ln>
          <a:effectLst>
            <a:outerShdw blurRad="63500" dir="5400000" dist="38100" rotWithShape="0">
              <a:srgbClr val="000000">
                <a:alpha val="45000"/>
              </a:srgbClr>
            </a:outerShdw>
          </a:effectLst>
          <a:scene3d>
            <a:camera fov="0" prst="orthographicFront">
              <a:rot lat="0" lon="0" rev="0"/>
            </a:camera>
            <a:lightRig dir="t" rig="glow">
              <a:rot lat="0" lon="0" rev="6360000"/>
            </a:lightRig>
          </a:scene3d>
          <a:sp3d contourW="1000" prstMaterial="flat">
            <a:bevelT h="101600" w="95250"/>
            <a:contourClr>
              <a:srgbClr val="EB641B">
                <a:satMod val="300000"/>
              </a:srgbClr>
            </a:contourClr>
          </a:sp3d>
        </p:spPr>
        <p:txBody>
          <a:bodyPr anchor="ctr" rtlCol="0"/>
          <a:lstStyle/>
          <a:p>
            <a:pPr algn="ctr" defTabSz="914400" eaLnBrk="1" fontAlgn="auto" hangingPunct="1" indent="0" latinLnBrk="0" lvl="0" marL="0" marR="0">
              <a:lnSpc>
                <a:spcPct val="100000"/>
              </a:lnSpc>
              <a:spcBef>
                <a:spcPct val="0"/>
              </a:spcBef>
              <a:spcAft>
                <a:spcPts val="0"/>
              </a:spcAft>
              <a:buClrTx/>
              <a:buSzTx/>
              <a:buFontTx/>
              <a:buNone/>
              <a:tabLst/>
              <a:defRPr/>
            </a:pPr>
            <a:endParaRPr b="1" dirty="0" kern="0" lang="en-IN" sz="3600">
              <a:ln w="635">
                <a:noFill/>
              </a:ln>
              <a:solidFill>
                <a:srgbClr val="0070C0"/>
              </a:solidFill>
              <a:latin charset="0" panose="02020603050405020304" pitchFamily="18" typeface="Times New Roman"/>
              <a:cs charset="0" panose="02020603050405020304" pitchFamily="18" typeface="Times New Roman"/>
            </a:endParaRPr>
          </a:p>
          <a:p>
            <a:pPr algn="ctr" defTabSz="914400" eaLnBrk="1" fontAlgn="auto" hangingPunct="1" indent="0" latinLnBrk="0" lvl="0" marL="0" marR="0">
              <a:lnSpc>
                <a:spcPct val="100000"/>
              </a:lnSpc>
              <a:spcBef>
                <a:spcPct val="0"/>
              </a:spcBef>
              <a:spcAft>
                <a:spcPts val="0"/>
              </a:spcAft>
              <a:buClrTx/>
              <a:buSzTx/>
              <a:buFontTx/>
              <a:buNone/>
              <a:tabLst/>
              <a:defRPr/>
            </a:pPr>
            <a:r>
              <a:rPr b="1" dirty="0" kern="0" lang="en-IN" sz="3600">
                <a:ln w="635">
                  <a:noFill/>
                </a:ln>
                <a:solidFill>
                  <a:schemeClr val="accent5">
                    <a:lumMod val="75000"/>
                  </a:schemeClr>
                </a:solidFill>
                <a:latin charset="0" panose="02020603050405020304" pitchFamily="18" typeface="Times New Roman"/>
                <a:cs charset="0" panose="02020603050405020304" pitchFamily="18" typeface="Times New Roman"/>
              </a:rPr>
              <a:t>Book Set Pre-Primary</a:t>
            </a:r>
          </a:p>
          <a:p>
            <a:pPr algn="ctr">
              <a:spcBef>
                <a:spcPct val="0"/>
              </a:spcBef>
              <a:defRPr/>
            </a:pPr>
            <a:r>
              <a:rPr b="1" dirty="0" lang="en-IN" sz="1200">
                <a:latin charset="0" panose="02020603050405020304" pitchFamily="18" typeface="Times New Roman"/>
                <a:cs charset="0" panose="02020603050405020304" pitchFamily="18" typeface="Times New Roman"/>
              </a:rPr>
              <a:t> Books, notebooks (Sr. KG), Book list, Temporary I-card (For new admissions), Escort Card, Van Declaration form, </a:t>
            </a:r>
            <a:r>
              <a:rPr b="1" dirty="0" lang="en-IN" sz="1200">
                <a:solidFill>
                  <a:srgbClr val="FF0000"/>
                </a:solidFill>
                <a:latin charset="0" panose="02020603050405020304" pitchFamily="18" typeface="Times New Roman"/>
                <a:cs charset="0" panose="02020603050405020304" pitchFamily="18" typeface="Times New Roman"/>
              </a:rPr>
              <a:t>Stationery Requirement List</a:t>
            </a:r>
            <a:r>
              <a:rPr b="1" dirty="0" lang="en-IN" sz="1200">
                <a:latin charset="0" panose="02020603050405020304" pitchFamily="18" typeface="Times New Roman"/>
                <a:cs charset="0" panose="02020603050405020304" pitchFamily="18" typeface="Times New Roman"/>
              </a:rPr>
              <a:t> will be given with the Book Kit.</a:t>
            </a:r>
          </a:p>
          <a:p>
            <a:pPr algn="ctr" defTabSz="914400" eaLnBrk="1" fontAlgn="auto" hangingPunct="1" indent="0" latinLnBrk="0" lvl="0" marL="0" marR="0">
              <a:lnSpc>
                <a:spcPct val="100000"/>
              </a:lnSpc>
              <a:spcBef>
                <a:spcPct val="0"/>
              </a:spcBef>
              <a:spcAft>
                <a:spcPts val="0"/>
              </a:spcAft>
              <a:buClrTx/>
              <a:buSzTx/>
              <a:buFontTx/>
              <a:buNone/>
              <a:tabLst/>
              <a:defRPr/>
            </a:pPr>
            <a:endParaRPr b="1" baseline="0" cap="none" dirty="0" i="0" kern="0" kumimoji="0" lang="en-IN" noProof="0" normalizeH="0" spc="0" strike="noStrike" sz="3600" u="none">
              <a:ln w="635">
                <a:noFill/>
              </a:ln>
              <a:solidFill>
                <a:srgbClr val="0070C0"/>
              </a:solidFill>
              <a:effectLst/>
              <a:uLnTx/>
              <a:uFillTx/>
              <a:latin charset="0" panose="02020603050405020304" pitchFamily="18" typeface="Times New Roman"/>
              <a:ea typeface="+mn-ea"/>
              <a:cs charset="0" panose="02020603050405020304" pitchFamily="18" typeface="Times New Roman"/>
            </a:endParaRPr>
          </a:p>
        </p:txBody>
      </p:sp>
      <p:sp>
        <p:nvSpPr>
          <p:cNvPr id="2" name="Rectangle 1"/>
          <p:cNvSpPr/>
          <p:nvPr/>
        </p:nvSpPr>
        <p:spPr>
          <a:xfrm>
            <a:off x="1475656" y="1200507"/>
            <a:ext cx="6984776" cy="1138773"/>
          </a:xfrm>
          <a:prstGeom prst="rect">
            <a:avLst/>
          </a:prstGeom>
        </p:spPr>
        <p:txBody>
          <a:bodyPr wrap="square">
            <a:spAutoFit/>
          </a:bodyPr>
          <a:lstStyle/>
          <a:p>
            <a:r>
              <a:rPr b="1" dirty="0" lang="en-IN" sz="2000">
                <a:latin charset="0" panose="02020603050405020304" pitchFamily="18" typeface="Times New Roman"/>
                <a:cs charset="0" panose="02020603050405020304" pitchFamily="18" typeface="Times New Roman"/>
              </a:rPr>
              <a:t>Dates for book submission of : </a:t>
            </a:r>
          </a:p>
          <a:p>
            <a:r>
              <a:rPr b="1" dirty="0" lang="en-IN" sz="2400">
                <a:latin charset="0" panose="02020603050405020304" pitchFamily="18" typeface="Times New Roman"/>
                <a:cs charset="0" panose="02020603050405020304" pitchFamily="18" typeface="Times New Roman"/>
              </a:rPr>
              <a:t>Pre-primary : 28</a:t>
            </a:r>
            <a:r>
              <a:rPr b="1" baseline="30000" dirty="0" lang="en-IN" sz="2400">
                <a:latin charset="0" panose="02020603050405020304" pitchFamily="18" typeface="Times New Roman"/>
                <a:cs charset="0" panose="02020603050405020304" pitchFamily="18" typeface="Times New Roman"/>
              </a:rPr>
              <a:t>th</a:t>
            </a:r>
            <a:r>
              <a:rPr b="1" dirty="0" lang="en-IN" sz="2400">
                <a:latin charset="0" panose="02020603050405020304" pitchFamily="18" typeface="Times New Roman"/>
                <a:cs charset="0" panose="02020603050405020304" pitchFamily="18" typeface="Times New Roman"/>
              </a:rPr>
              <a:t> , 29</a:t>
            </a:r>
            <a:r>
              <a:rPr b="1" baseline="30000" dirty="0" lang="en-IN" sz="2400">
                <a:latin charset="0" panose="02020603050405020304" pitchFamily="18" typeface="Times New Roman"/>
                <a:cs charset="0" panose="02020603050405020304" pitchFamily="18" typeface="Times New Roman"/>
              </a:rPr>
              <a:t>th</a:t>
            </a:r>
            <a:r>
              <a:rPr b="1" dirty="0" lang="en-IN" sz="2400">
                <a:latin charset="0" panose="02020603050405020304" pitchFamily="18" typeface="Times New Roman"/>
                <a:cs charset="0" panose="02020603050405020304" pitchFamily="18" typeface="Times New Roman"/>
              </a:rPr>
              <a:t> JUNE (Friday &amp; Saturday)</a:t>
            </a:r>
          </a:p>
          <a:p>
            <a:r>
              <a:rPr b="1" dirty="0" lang="en-US" sz="2400">
                <a:latin charset="0" panose="02020603050405020304" pitchFamily="18" typeface="Times New Roman"/>
                <a:cs charset="0" panose="02020603050405020304" pitchFamily="18" typeface="Times New Roman"/>
              </a:rPr>
              <a:t>Time: 10 a.m. to 2 p.m.</a:t>
            </a:r>
            <a:endParaRPr b="1" dirty="0" lang="en-IN" sz="2400">
              <a:latin charset="0" panose="02020603050405020304" pitchFamily="18" typeface="Times New Roman"/>
              <a:cs charset="0" panose="02020603050405020304" pitchFamily="18" typeface="Times New Roman"/>
            </a:endParaRPr>
          </a:p>
        </p:txBody>
      </p:sp>
    </p:spTree>
    <p:extLst>
      <p:ext uri="{BB962C8B-B14F-4D97-AF65-F5344CB8AC3E}">
        <p14:creationId xmlns:p14="http://schemas.microsoft.com/office/powerpoint/2010/main" val="4005935512"/>
      </p:ext>
    </p:extLst>
  </p:cSld>
  <p:clrMapOvr>
    <a:masterClrMapping/>
  </p:clrMapOvr>
  <mc:AlternateContent xmlns:mc="http://schemas.openxmlformats.org/markup-compatibility/2006" xmlns:p14="http://schemas.microsoft.com/office/powerpoint/2010/main">
    <mc:Choice Requires="p14">
      <p:transition p14:dur="800" spd="slow">
        <p:circle/>
      </p:transition>
    </mc:Choice>
    <mc:Fallback xmlns="">
      <p:transition spd="slow">
        <p:circle/>
      </p:transition>
    </mc:Fallback>
  </mc:AlternateContent>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8546" y="343513"/>
            <a:ext cx="8229600" cy="648072"/>
          </a:xfrm>
        </p:spPr>
        <p:txBody>
          <a:bodyPr>
            <a:normAutofit fontScale="90000"/>
          </a:bodyPr>
          <a:lstStyle/>
          <a:p>
            <a:pPr algn="ctr"/>
            <a:r>
              <a:rPr lang="en-US" sz="3600" dirty="0">
                <a:solidFill>
                  <a:schemeClr val="accent5">
                    <a:lumMod val="75000"/>
                  </a:schemeClr>
                </a:solidFill>
                <a:latin typeface="Times New Roman" panose="02020603050405020304" pitchFamily="18" charset="0"/>
                <a:cs typeface="Times New Roman" panose="02020603050405020304" pitchFamily="18" charset="0"/>
              </a:rPr>
              <a:t/>
            </a:r>
            <a:br>
              <a:rPr lang="en-US" sz="3600" dirty="0">
                <a:solidFill>
                  <a:schemeClr val="accent5">
                    <a:lumMod val="75000"/>
                  </a:schemeClr>
                </a:solidFill>
                <a:latin typeface="Times New Roman" panose="02020603050405020304" pitchFamily="18" charset="0"/>
                <a:cs typeface="Times New Roman" panose="02020603050405020304" pitchFamily="18" charset="0"/>
              </a:rPr>
            </a:br>
            <a:r>
              <a:rPr lang="en-US" sz="3600" dirty="0">
                <a:solidFill>
                  <a:schemeClr val="accent5">
                    <a:lumMod val="75000"/>
                  </a:schemeClr>
                </a:solidFill>
                <a:latin typeface="Times New Roman" panose="02020603050405020304" pitchFamily="18" charset="0"/>
                <a:cs typeface="Times New Roman" panose="02020603050405020304" pitchFamily="18" charset="0"/>
              </a:rPr>
              <a:t/>
            </a:r>
            <a:br>
              <a:rPr lang="en-US" sz="3600" dirty="0">
                <a:solidFill>
                  <a:schemeClr val="accent5">
                    <a:lumMod val="75000"/>
                  </a:schemeClr>
                </a:solidFill>
                <a:latin typeface="Times New Roman" panose="02020603050405020304" pitchFamily="18" charset="0"/>
                <a:cs typeface="Times New Roman" panose="02020603050405020304" pitchFamily="18" charset="0"/>
              </a:rPr>
            </a:br>
            <a:r>
              <a:rPr lang="en-US" sz="3600" dirty="0">
                <a:solidFill>
                  <a:schemeClr val="accent5">
                    <a:lumMod val="75000"/>
                  </a:schemeClr>
                </a:solidFill>
                <a:latin typeface="Times New Roman" panose="02020603050405020304" pitchFamily="18" charset="0"/>
                <a:cs typeface="Times New Roman" panose="02020603050405020304" pitchFamily="18" charset="0"/>
              </a:rPr>
              <a:t/>
            </a:r>
            <a:br>
              <a:rPr lang="en-US" sz="3600" dirty="0">
                <a:solidFill>
                  <a:schemeClr val="accent5">
                    <a:lumMod val="75000"/>
                  </a:schemeClr>
                </a:solidFill>
                <a:latin typeface="Times New Roman" panose="02020603050405020304" pitchFamily="18" charset="0"/>
                <a:cs typeface="Times New Roman" panose="02020603050405020304" pitchFamily="18" charset="0"/>
              </a:rPr>
            </a:br>
            <a:r>
              <a:rPr lang="en-US" sz="3600" dirty="0">
                <a:solidFill>
                  <a:schemeClr val="accent5">
                    <a:lumMod val="75000"/>
                  </a:schemeClr>
                </a:solidFill>
                <a:latin typeface="Times New Roman" panose="02020603050405020304" pitchFamily="18" charset="0"/>
                <a:cs typeface="Times New Roman" panose="02020603050405020304" pitchFamily="18" charset="0"/>
              </a:rPr>
              <a:t/>
            </a:r>
            <a:br>
              <a:rPr lang="en-US" sz="3600" dirty="0">
                <a:solidFill>
                  <a:schemeClr val="accent5">
                    <a:lumMod val="75000"/>
                  </a:schemeClr>
                </a:solidFill>
                <a:latin typeface="Times New Roman" panose="02020603050405020304" pitchFamily="18" charset="0"/>
                <a:cs typeface="Times New Roman" panose="02020603050405020304" pitchFamily="18" charset="0"/>
              </a:rPr>
            </a:br>
            <a:r>
              <a:rPr lang="en-US" sz="3600" dirty="0">
                <a:solidFill>
                  <a:schemeClr val="accent5">
                    <a:lumMod val="75000"/>
                  </a:schemeClr>
                </a:solidFill>
                <a:latin typeface="Times New Roman" panose="02020603050405020304" pitchFamily="18" charset="0"/>
                <a:cs typeface="Times New Roman" panose="02020603050405020304" pitchFamily="18" charset="0"/>
              </a:rPr>
              <a:t/>
            </a:r>
            <a:br>
              <a:rPr lang="en-US" sz="3600" dirty="0">
                <a:solidFill>
                  <a:schemeClr val="accent5">
                    <a:lumMod val="75000"/>
                  </a:schemeClr>
                </a:solidFill>
                <a:latin typeface="Times New Roman" panose="02020603050405020304" pitchFamily="18" charset="0"/>
                <a:cs typeface="Times New Roman" panose="02020603050405020304" pitchFamily="18" charset="0"/>
              </a:rPr>
            </a:br>
            <a:r>
              <a:rPr lang="en-US" sz="3600" dirty="0">
                <a:solidFill>
                  <a:schemeClr val="accent5">
                    <a:lumMod val="75000"/>
                  </a:schemeClr>
                </a:solidFill>
                <a:latin typeface="Times New Roman" panose="02020603050405020304" pitchFamily="18" charset="0"/>
                <a:cs typeface="Times New Roman" panose="02020603050405020304" pitchFamily="18" charset="0"/>
              </a:rPr>
              <a:t/>
            </a:r>
            <a:br>
              <a:rPr lang="en-US" sz="3600" dirty="0">
                <a:solidFill>
                  <a:schemeClr val="accent5">
                    <a:lumMod val="75000"/>
                  </a:schemeClr>
                </a:solidFill>
                <a:latin typeface="Times New Roman" panose="02020603050405020304" pitchFamily="18" charset="0"/>
                <a:cs typeface="Times New Roman" panose="02020603050405020304" pitchFamily="18" charset="0"/>
              </a:rPr>
            </a:br>
            <a:r>
              <a:rPr lang="en-US" sz="3600" dirty="0">
                <a:solidFill>
                  <a:schemeClr val="accent5">
                    <a:lumMod val="75000"/>
                  </a:schemeClr>
                </a:solidFill>
                <a:latin typeface="Times New Roman" panose="02020603050405020304" pitchFamily="18" charset="0"/>
                <a:cs typeface="Times New Roman" panose="02020603050405020304" pitchFamily="18" charset="0"/>
              </a:rPr>
              <a:t/>
            </a:r>
            <a:br>
              <a:rPr lang="en-US" sz="3600" dirty="0">
                <a:solidFill>
                  <a:schemeClr val="accent5">
                    <a:lumMod val="75000"/>
                  </a:schemeClr>
                </a:solidFill>
                <a:latin typeface="Times New Roman" panose="02020603050405020304" pitchFamily="18" charset="0"/>
                <a:cs typeface="Times New Roman" panose="02020603050405020304" pitchFamily="18" charset="0"/>
              </a:rPr>
            </a:br>
            <a:r>
              <a:rPr lang="en-US" sz="3600" dirty="0">
                <a:solidFill>
                  <a:schemeClr val="accent5">
                    <a:lumMod val="75000"/>
                  </a:schemeClr>
                </a:solidFill>
                <a:latin typeface="Times New Roman" panose="02020603050405020304" pitchFamily="18" charset="0"/>
                <a:cs typeface="Times New Roman" panose="02020603050405020304" pitchFamily="18" charset="0"/>
              </a:rPr>
              <a:t/>
            </a:r>
            <a:br>
              <a:rPr lang="en-US" sz="3600" dirty="0">
                <a:solidFill>
                  <a:schemeClr val="accent5">
                    <a:lumMod val="75000"/>
                  </a:schemeClr>
                </a:solidFill>
                <a:latin typeface="Times New Roman" panose="02020603050405020304" pitchFamily="18" charset="0"/>
                <a:cs typeface="Times New Roman" panose="02020603050405020304" pitchFamily="18" charset="0"/>
              </a:rPr>
            </a:br>
            <a:r>
              <a:rPr lang="en-US" sz="3600" dirty="0">
                <a:solidFill>
                  <a:schemeClr val="accent5">
                    <a:lumMod val="75000"/>
                  </a:schemeClr>
                </a:solidFill>
                <a:latin typeface="Times New Roman" panose="02020603050405020304" pitchFamily="18" charset="0"/>
                <a:cs typeface="Times New Roman" panose="02020603050405020304" pitchFamily="18" charset="0"/>
              </a:rPr>
              <a:t/>
            </a:r>
            <a:br>
              <a:rPr lang="en-US" sz="3600" dirty="0">
                <a:solidFill>
                  <a:schemeClr val="accent5">
                    <a:lumMod val="75000"/>
                  </a:schemeClr>
                </a:solidFill>
                <a:latin typeface="Times New Roman" panose="02020603050405020304" pitchFamily="18" charset="0"/>
                <a:cs typeface="Times New Roman" panose="02020603050405020304" pitchFamily="18" charset="0"/>
              </a:rPr>
            </a:br>
            <a:r>
              <a:rPr lang="en-US" sz="3600" dirty="0">
                <a:solidFill>
                  <a:schemeClr val="accent5">
                    <a:lumMod val="75000"/>
                  </a:schemeClr>
                </a:solidFill>
                <a:latin typeface="Times New Roman" panose="02020603050405020304" pitchFamily="18" charset="0"/>
                <a:cs typeface="Times New Roman" panose="02020603050405020304" pitchFamily="18" charset="0"/>
              </a:rPr>
              <a:t/>
            </a:r>
            <a:br>
              <a:rPr lang="en-US" sz="3600" dirty="0">
                <a:solidFill>
                  <a:schemeClr val="accent5">
                    <a:lumMod val="75000"/>
                  </a:schemeClr>
                </a:solidFill>
                <a:latin typeface="Times New Roman" panose="02020603050405020304" pitchFamily="18" charset="0"/>
                <a:cs typeface="Times New Roman" panose="02020603050405020304" pitchFamily="18" charset="0"/>
              </a:rPr>
            </a:br>
            <a:r>
              <a:rPr lang="en-US" sz="3600" dirty="0">
                <a:solidFill>
                  <a:schemeClr val="accent5">
                    <a:lumMod val="75000"/>
                  </a:schemeClr>
                </a:solidFill>
                <a:latin typeface="Times New Roman" panose="02020603050405020304" pitchFamily="18" charset="0"/>
                <a:cs typeface="Times New Roman" panose="02020603050405020304" pitchFamily="18" charset="0"/>
              </a:rPr>
              <a:t/>
            </a:r>
            <a:br>
              <a:rPr lang="en-US" sz="3600" dirty="0">
                <a:solidFill>
                  <a:schemeClr val="accent5">
                    <a:lumMod val="75000"/>
                  </a:schemeClr>
                </a:solidFill>
                <a:latin typeface="Times New Roman" panose="02020603050405020304" pitchFamily="18" charset="0"/>
                <a:cs typeface="Times New Roman" panose="02020603050405020304" pitchFamily="18" charset="0"/>
              </a:rPr>
            </a:br>
            <a:r>
              <a:rPr lang="en-US" sz="3600" dirty="0">
                <a:solidFill>
                  <a:schemeClr val="accent5">
                    <a:lumMod val="75000"/>
                  </a:schemeClr>
                </a:solidFill>
                <a:latin typeface="Times New Roman" panose="02020603050405020304" pitchFamily="18" charset="0"/>
                <a:cs typeface="Times New Roman" panose="02020603050405020304" pitchFamily="18" charset="0"/>
              </a:rPr>
              <a:t/>
            </a:r>
            <a:br>
              <a:rPr lang="en-US" sz="3600" dirty="0">
                <a:solidFill>
                  <a:schemeClr val="accent5">
                    <a:lumMod val="75000"/>
                  </a:schemeClr>
                </a:solidFill>
                <a:latin typeface="Times New Roman" panose="02020603050405020304" pitchFamily="18" charset="0"/>
                <a:cs typeface="Times New Roman" panose="02020603050405020304" pitchFamily="18" charset="0"/>
              </a:rPr>
            </a:br>
            <a:r>
              <a:rPr lang="en-US" sz="3600" dirty="0">
                <a:solidFill>
                  <a:schemeClr val="accent5">
                    <a:lumMod val="75000"/>
                  </a:schemeClr>
                </a:solidFill>
                <a:latin typeface="Times New Roman" panose="02020603050405020304" pitchFamily="18" charset="0"/>
                <a:cs typeface="Times New Roman" panose="02020603050405020304" pitchFamily="18" charset="0"/>
              </a:rPr>
              <a:t/>
            </a:r>
            <a:br>
              <a:rPr lang="en-US" sz="3600" dirty="0">
                <a:solidFill>
                  <a:schemeClr val="accent5">
                    <a:lumMod val="75000"/>
                  </a:schemeClr>
                </a:solidFill>
                <a:latin typeface="Times New Roman" panose="02020603050405020304" pitchFamily="18" charset="0"/>
                <a:cs typeface="Times New Roman" panose="02020603050405020304" pitchFamily="18" charset="0"/>
              </a:rPr>
            </a:br>
            <a:r>
              <a:rPr lang="en-US" sz="3600" dirty="0">
                <a:solidFill>
                  <a:schemeClr val="accent5">
                    <a:lumMod val="75000"/>
                  </a:schemeClr>
                </a:solidFill>
                <a:latin typeface="Times New Roman" panose="02020603050405020304" pitchFamily="18" charset="0"/>
                <a:cs typeface="Times New Roman" panose="02020603050405020304" pitchFamily="18" charset="0"/>
              </a:rPr>
              <a:t>SUBJECTS -Pre Primary</a:t>
            </a:r>
            <a:br>
              <a:rPr lang="en-US" sz="3600" dirty="0">
                <a:solidFill>
                  <a:schemeClr val="accent5">
                    <a:lumMod val="75000"/>
                  </a:schemeClr>
                </a:solidFill>
                <a:latin typeface="Times New Roman" panose="02020603050405020304" pitchFamily="18" charset="0"/>
                <a:cs typeface="Times New Roman" panose="02020603050405020304" pitchFamily="18" charset="0"/>
              </a:rPr>
            </a:br>
            <a:endParaRPr lang="en-IN" sz="3600" dirty="0">
              <a:solidFill>
                <a:schemeClr val="accent5">
                  <a:lumMod val="75000"/>
                </a:schemeClr>
              </a:solidFill>
              <a:latin typeface="Times New Roman" panose="02020603050405020304" pitchFamily="18" charset="0"/>
              <a:cs typeface="Times New Roman" panose="02020603050405020304" pitchFamily="18" charset="0"/>
            </a:endParaRPr>
          </a:p>
        </p:txBody>
      </p:sp>
      <p:sp>
        <p:nvSpPr>
          <p:cNvPr id="5" name="Content Placeholder 4"/>
          <p:cNvSpPr>
            <a:spLocks noGrp="1"/>
          </p:cNvSpPr>
          <p:nvPr>
            <p:ph sz="half" idx="1"/>
          </p:nvPr>
        </p:nvSpPr>
        <p:spPr>
          <a:xfrm>
            <a:off x="963284" y="991585"/>
            <a:ext cx="5472608" cy="4784023"/>
          </a:xfrm>
        </p:spPr>
        <p:txBody>
          <a:bodyPr>
            <a:normAutofit fontScale="70000" lnSpcReduction="20000"/>
          </a:bodyPr>
          <a:lstStyle/>
          <a:p>
            <a:pPr marL="0" indent="0">
              <a:buNone/>
            </a:pPr>
            <a:endParaRPr lang="en-US" sz="1600" dirty="0">
              <a:solidFill>
                <a:schemeClr val="tx1"/>
              </a:solidFill>
            </a:endParaRPr>
          </a:p>
          <a:p>
            <a:pPr marL="0" indent="0">
              <a:buNone/>
            </a:pPr>
            <a:endParaRPr lang="en-US" sz="3600" dirty="0">
              <a:solidFill>
                <a:schemeClr val="tx1"/>
              </a:solidFill>
              <a:latin typeface="Times New Roman" panose="02020603050405020304" pitchFamily="18" charset="0"/>
              <a:ea typeface="+mj-ea"/>
              <a:cs typeface="Times New Roman" panose="02020603050405020304" pitchFamily="18" charset="0"/>
            </a:endParaRPr>
          </a:p>
          <a:p>
            <a:r>
              <a:rPr lang="en-US" sz="3200" b="1" dirty="0">
                <a:solidFill>
                  <a:schemeClr val="tx1"/>
                </a:solidFill>
              </a:rPr>
              <a:t>Language</a:t>
            </a:r>
          </a:p>
          <a:p>
            <a:r>
              <a:rPr lang="en-US" sz="3200" b="1" dirty="0">
                <a:solidFill>
                  <a:schemeClr val="tx1"/>
                </a:solidFill>
              </a:rPr>
              <a:t>Literacy</a:t>
            </a:r>
          </a:p>
          <a:p>
            <a:r>
              <a:rPr lang="en-US" sz="3200" b="1" dirty="0">
                <a:solidFill>
                  <a:schemeClr val="tx1"/>
                </a:solidFill>
              </a:rPr>
              <a:t>Numeracy</a:t>
            </a:r>
          </a:p>
          <a:p>
            <a:r>
              <a:rPr lang="en-US" sz="3200" b="1" dirty="0">
                <a:solidFill>
                  <a:schemeClr val="tx1"/>
                </a:solidFill>
              </a:rPr>
              <a:t>Knowledge </a:t>
            </a:r>
          </a:p>
          <a:p>
            <a:r>
              <a:rPr lang="en-US" sz="3200" b="1" dirty="0">
                <a:solidFill>
                  <a:schemeClr val="tx1"/>
                </a:solidFill>
              </a:rPr>
              <a:t>Hindi</a:t>
            </a:r>
          </a:p>
          <a:p>
            <a:r>
              <a:rPr lang="en-US" sz="3200" b="1" dirty="0">
                <a:solidFill>
                  <a:schemeClr val="tx1"/>
                </a:solidFill>
              </a:rPr>
              <a:t>Mental Might</a:t>
            </a:r>
          </a:p>
          <a:p>
            <a:r>
              <a:rPr lang="en-US" sz="3200" b="1" dirty="0">
                <a:solidFill>
                  <a:schemeClr val="tx1"/>
                </a:solidFill>
              </a:rPr>
              <a:t>Readiness</a:t>
            </a:r>
          </a:p>
          <a:p>
            <a:r>
              <a:rPr lang="en-US" sz="3200" b="1" dirty="0">
                <a:solidFill>
                  <a:schemeClr val="tx1"/>
                </a:solidFill>
              </a:rPr>
              <a:t>Artsy</a:t>
            </a:r>
          </a:p>
          <a:p>
            <a:r>
              <a:rPr lang="en-US" sz="3200" b="1" dirty="0">
                <a:solidFill>
                  <a:schemeClr val="tx1"/>
                </a:solidFill>
              </a:rPr>
              <a:t>Dance</a:t>
            </a:r>
          </a:p>
          <a:p>
            <a:r>
              <a:rPr lang="en-US" sz="3200" b="1" dirty="0">
                <a:solidFill>
                  <a:schemeClr val="tx1"/>
                </a:solidFill>
              </a:rPr>
              <a:t>Music</a:t>
            </a:r>
          </a:p>
          <a:p>
            <a:r>
              <a:rPr lang="en-US" sz="3200" b="1" dirty="0">
                <a:solidFill>
                  <a:schemeClr val="tx1"/>
                </a:solidFill>
              </a:rPr>
              <a:t>Sports</a:t>
            </a:r>
          </a:p>
          <a:p>
            <a:endParaRPr lang="en-US" sz="1600" dirty="0">
              <a:solidFill>
                <a:schemeClr val="tx1"/>
              </a:solidFill>
            </a:endParaRPr>
          </a:p>
        </p:txBody>
      </p:sp>
      <p:sp>
        <p:nvSpPr>
          <p:cNvPr id="3" name="Slide Number Placeholder 2"/>
          <p:cNvSpPr>
            <a:spLocks noGrp="1"/>
          </p:cNvSpPr>
          <p:nvPr>
            <p:ph type="sldNum" sz="quarter" idx="12"/>
          </p:nvPr>
        </p:nvSpPr>
        <p:spPr/>
        <p:txBody>
          <a:bodyPr/>
          <a:lstStyle/>
          <a:p>
            <a:fld id="{4F1023B6-41B5-48C9-9D42-011F14A99E8D}" type="slidenum">
              <a:rPr lang="en-IN" smtClean="0"/>
              <a:pPr/>
              <a:t>84</a:t>
            </a:fld>
            <a:endParaRPr lang="en-IN"/>
          </a:p>
        </p:txBody>
      </p:sp>
    </p:spTree>
    <p:extLst>
      <p:ext uri="{BB962C8B-B14F-4D97-AF65-F5344CB8AC3E}">
        <p14:creationId xmlns:p14="http://schemas.microsoft.com/office/powerpoint/2010/main" val="3155891712"/>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AE637B6A-4DF5-4043-87EF-643DBB678A9E}" type="slidenum">
              <a:rPr lang="en-US" smtClean="0"/>
              <a:t>85</a:t>
            </a:fld>
            <a:endParaRPr lang="en-US" dirty="0"/>
          </a:p>
        </p:txBody>
      </p:sp>
      <p:graphicFrame>
        <p:nvGraphicFramePr>
          <p:cNvPr id="4" name="Table 3"/>
          <p:cNvGraphicFramePr>
            <a:graphicFrameLocks noGrp="1"/>
          </p:cNvGraphicFramePr>
          <p:nvPr/>
        </p:nvGraphicFramePr>
        <p:xfrm>
          <a:off x="634784" y="1389462"/>
          <a:ext cx="7105568" cy="4298738"/>
        </p:xfrm>
        <a:graphic>
          <a:graphicData uri="http://schemas.openxmlformats.org/drawingml/2006/table">
            <a:tbl>
              <a:tblPr>
                <a:tableStyleId>{5C22544A-7EE6-4342-B048-85BDC9FD1C3A}</a:tableStyleId>
              </a:tblPr>
              <a:tblGrid>
                <a:gridCol w="781375">
                  <a:extLst>
                    <a:ext uri="{9D8B030D-6E8A-4147-A177-3AD203B41FA5}">
                      <a16:colId xmlns:a16="http://schemas.microsoft.com/office/drawing/2014/main" val="1119376394"/>
                    </a:ext>
                  </a:extLst>
                </a:gridCol>
                <a:gridCol w="2163796">
                  <a:extLst>
                    <a:ext uri="{9D8B030D-6E8A-4147-A177-3AD203B41FA5}">
                      <a16:colId xmlns:a16="http://schemas.microsoft.com/office/drawing/2014/main" val="4230669492"/>
                    </a:ext>
                  </a:extLst>
                </a:gridCol>
                <a:gridCol w="4160397">
                  <a:extLst>
                    <a:ext uri="{9D8B030D-6E8A-4147-A177-3AD203B41FA5}">
                      <a16:colId xmlns:a16="http://schemas.microsoft.com/office/drawing/2014/main" val="479742178"/>
                    </a:ext>
                  </a:extLst>
                </a:gridCol>
              </a:tblGrid>
              <a:tr h="0">
                <a:tc>
                  <a:txBody>
                    <a:bodyPr/>
                    <a:lstStyle/>
                    <a:p>
                      <a:pPr algn="ctr">
                        <a:lnSpc>
                          <a:spcPct val="107000"/>
                        </a:lnSpc>
                        <a:spcAft>
                          <a:spcPts val="800"/>
                        </a:spcAft>
                      </a:pPr>
                      <a:r>
                        <a:rPr lang="en-IN" sz="1600" b="1" dirty="0">
                          <a:effectLst/>
                          <a:latin typeface="Times New Roman" panose="02020603050405020304" pitchFamily="18" charset="0"/>
                          <a:cs typeface="Times New Roman" panose="02020603050405020304" pitchFamily="18" charset="0"/>
                        </a:rPr>
                        <a:t>Sr. No.</a:t>
                      </a:r>
                      <a:endParaRPr lang="en-IN" sz="1600" b="1"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solidFill>
                      <a:srgbClr val="0070C0"/>
                    </a:solidFill>
                  </a:tcPr>
                </a:tc>
                <a:tc>
                  <a:txBody>
                    <a:bodyPr/>
                    <a:lstStyle/>
                    <a:p>
                      <a:pPr algn="ctr">
                        <a:lnSpc>
                          <a:spcPct val="107000"/>
                        </a:lnSpc>
                        <a:spcAft>
                          <a:spcPts val="800"/>
                        </a:spcAft>
                      </a:pPr>
                      <a:r>
                        <a:rPr lang="en-IN" sz="1600" b="1" dirty="0">
                          <a:effectLst/>
                          <a:latin typeface="Times New Roman" panose="02020603050405020304" pitchFamily="18" charset="0"/>
                          <a:cs typeface="Times New Roman" panose="02020603050405020304" pitchFamily="18" charset="0"/>
                        </a:rPr>
                        <a:t>Name of item</a:t>
                      </a:r>
                      <a:endParaRPr lang="en-IN" sz="1600" b="1"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solidFill>
                      <a:srgbClr val="0070C0"/>
                    </a:solidFill>
                  </a:tcPr>
                </a:tc>
                <a:tc>
                  <a:txBody>
                    <a:bodyPr/>
                    <a:lstStyle/>
                    <a:p>
                      <a:pPr algn="ctr">
                        <a:lnSpc>
                          <a:spcPct val="107000"/>
                        </a:lnSpc>
                        <a:spcAft>
                          <a:spcPts val="800"/>
                        </a:spcAft>
                      </a:pPr>
                      <a:r>
                        <a:rPr lang="en-IN" sz="1600" b="1" dirty="0">
                          <a:effectLst/>
                          <a:latin typeface="Times New Roman" panose="02020603050405020304" pitchFamily="18" charset="0"/>
                          <a:cs typeface="Times New Roman" panose="02020603050405020304" pitchFamily="18" charset="0"/>
                        </a:rPr>
                        <a:t>Colour/size/ quantity per student</a:t>
                      </a:r>
                      <a:endParaRPr lang="en-IN" sz="1600" b="1"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solidFill>
                      <a:srgbClr val="0070C0"/>
                    </a:solidFill>
                  </a:tcPr>
                </a:tc>
                <a:extLst>
                  <a:ext uri="{0D108BD9-81ED-4DB2-BD59-A6C34878D82A}">
                    <a16:rowId xmlns:a16="http://schemas.microsoft.com/office/drawing/2014/main" val="2557847204"/>
                  </a:ext>
                </a:extLst>
              </a:tr>
              <a:tr h="878448">
                <a:tc>
                  <a:txBody>
                    <a:bodyPr/>
                    <a:lstStyle/>
                    <a:p>
                      <a:pPr algn="ctr">
                        <a:lnSpc>
                          <a:spcPct val="107000"/>
                        </a:lnSpc>
                        <a:spcAft>
                          <a:spcPts val="800"/>
                        </a:spcAft>
                      </a:pPr>
                      <a:r>
                        <a:rPr lang="en-IN" sz="1600" dirty="0">
                          <a:effectLst/>
                          <a:latin typeface="Times New Roman" panose="02020603050405020304" pitchFamily="18" charset="0"/>
                          <a:cs typeface="Times New Roman" panose="02020603050405020304" pitchFamily="18" charset="0"/>
                        </a:rPr>
                        <a:t>1</a:t>
                      </a:r>
                    </a:p>
                    <a:p>
                      <a:pPr algn="ctr">
                        <a:lnSpc>
                          <a:spcPct val="107000"/>
                        </a:lnSpc>
                        <a:spcAft>
                          <a:spcPts val="800"/>
                        </a:spcAft>
                      </a:pPr>
                      <a:r>
                        <a:rPr lang="en-IN" sz="1600" dirty="0">
                          <a:effectLst/>
                          <a:latin typeface="Times New Roman" panose="02020603050405020304" pitchFamily="18" charset="0"/>
                          <a:cs typeface="Times New Roman" panose="02020603050405020304" pitchFamily="18" charset="0"/>
                        </a:rPr>
                        <a:t> </a:t>
                      </a:r>
                      <a:endParaRPr lang="en-IN" sz="16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800"/>
                        </a:spcAft>
                      </a:pPr>
                      <a:r>
                        <a:rPr lang="en-IN" sz="1600" dirty="0">
                          <a:effectLst/>
                          <a:latin typeface="Times New Roman" panose="02020603050405020304" pitchFamily="18" charset="0"/>
                          <a:cs typeface="Times New Roman" panose="02020603050405020304" pitchFamily="18" charset="0"/>
                        </a:rPr>
                        <a:t>Tinted sheet</a:t>
                      </a:r>
                    </a:p>
                    <a:p>
                      <a:pPr algn="ctr">
                        <a:lnSpc>
                          <a:spcPct val="107000"/>
                        </a:lnSpc>
                        <a:spcAft>
                          <a:spcPts val="800"/>
                        </a:spcAft>
                      </a:pPr>
                      <a:r>
                        <a:rPr lang="en-IN" sz="1600" dirty="0">
                          <a:effectLst/>
                          <a:latin typeface="Times New Roman" panose="02020603050405020304" pitchFamily="18" charset="0"/>
                          <a:cs typeface="Times New Roman" panose="02020603050405020304" pitchFamily="18" charset="0"/>
                        </a:rPr>
                        <a:t> </a:t>
                      </a:r>
                      <a:endParaRPr lang="en-IN" sz="16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800"/>
                        </a:spcAft>
                      </a:pPr>
                      <a:r>
                        <a:rPr lang="en-IN" sz="1600" dirty="0">
                          <a:effectLst/>
                          <a:latin typeface="Times New Roman" panose="02020603050405020304" pitchFamily="18" charset="0"/>
                          <a:cs typeface="Times New Roman" panose="02020603050405020304" pitchFamily="18" charset="0"/>
                        </a:rPr>
                        <a:t>Black – 3</a:t>
                      </a:r>
                    </a:p>
                    <a:p>
                      <a:pPr algn="ctr">
                        <a:lnSpc>
                          <a:spcPct val="107000"/>
                        </a:lnSpc>
                        <a:spcAft>
                          <a:spcPts val="800"/>
                        </a:spcAft>
                      </a:pPr>
                      <a:r>
                        <a:rPr lang="en-IN" sz="1600" dirty="0">
                          <a:effectLst/>
                          <a:latin typeface="Times New Roman" panose="02020603050405020304" pitchFamily="18" charset="0"/>
                          <a:cs typeface="Times New Roman" panose="02020603050405020304" pitchFamily="18" charset="0"/>
                        </a:rPr>
                        <a:t>Brown – 2</a:t>
                      </a:r>
                      <a:endParaRPr lang="en-IN" sz="16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711127159"/>
                  </a:ext>
                </a:extLst>
              </a:tr>
              <a:tr h="790167">
                <a:tc>
                  <a:txBody>
                    <a:bodyPr/>
                    <a:lstStyle/>
                    <a:p>
                      <a:pPr algn="ctr">
                        <a:lnSpc>
                          <a:spcPct val="107000"/>
                        </a:lnSpc>
                        <a:spcAft>
                          <a:spcPts val="800"/>
                        </a:spcAft>
                      </a:pPr>
                      <a:r>
                        <a:rPr lang="en-IN" sz="1600">
                          <a:effectLst/>
                          <a:latin typeface="Times New Roman" panose="02020603050405020304" pitchFamily="18" charset="0"/>
                          <a:cs typeface="Times New Roman" panose="02020603050405020304" pitchFamily="18" charset="0"/>
                        </a:rPr>
                        <a:t>2</a:t>
                      </a:r>
                      <a:endParaRPr lang="en-IN" sz="16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800"/>
                        </a:spcAft>
                      </a:pPr>
                      <a:r>
                        <a:rPr lang="en-IN" sz="1600" dirty="0">
                          <a:effectLst/>
                          <a:latin typeface="Times New Roman" panose="02020603050405020304" pitchFamily="18" charset="0"/>
                          <a:cs typeface="Times New Roman" panose="02020603050405020304" pitchFamily="18" charset="0"/>
                        </a:rPr>
                        <a:t>A-4 size papers</a:t>
                      </a:r>
                      <a:endParaRPr lang="en-IN" sz="16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800"/>
                        </a:spcAft>
                      </a:pPr>
                      <a:r>
                        <a:rPr lang="en-IN" sz="1600" dirty="0">
                          <a:effectLst/>
                          <a:latin typeface="Times New Roman" panose="02020603050405020304" pitchFamily="18" charset="0"/>
                          <a:cs typeface="Times New Roman" panose="02020603050405020304" pitchFamily="18" charset="0"/>
                        </a:rPr>
                        <a:t>1 packet</a:t>
                      </a:r>
                    </a:p>
                    <a:p>
                      <a:pPr algn="ctr">
                        <a:lnSpc>
                          <a:spcPct val="107000"/>
                        </a:lnSpc>
                        <a:spcAft>
                          <a:spcPts val="800"/>
                        </a:spcAft>
                      </a:pPr>
                      <a:r>
                        <a:rPr lang="en-IN" sz="1600" dirty="0">
                          <a:effectLst/>
                          <a:latin typeface="Times New Roman" panose="02020603050405020304" pitchFamily="18" charset="0"/>
                          <a:cs typeface="Times New Roman" panose="02020603050405020304" pitchFamily="18" charset="0"/>
                        </a:rPr>
                        <a:t> </a:t>
                      </a:r>
                      <a:endParaRPr lang="en-IN" sz="16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630745331"/>
                  </a:ext>
                </a:extLst>
              </a:tr>
              <a:tr h="307893">
                <a:tc>
                  <a:txBody>
                    <a:bodyPr/>
                    <a:lstStyle/>
                    <a:p>
                      <a:pPr algn="ctr">
                        <a:lnSpc>
                          <a:spcPct val="107000"/>
                        </a:lnSpc>
                        <a:spcAft>
                          <a:spcPts val="800"/>
                        </a:spcAft>
                      </a:pPr>
                      <a:r>
                        <a:rPr lang="en-IN" sz="1600">
                          <a:effectLst/>
                          <a:latin typeface="Times New Roman" panose="02020603050405020304" pitchFamily="18" charset="0"/>
                          <a:cs typeface="Times New Roman" panose="02020603050405020304" pitchFamily="18" charset="0"/>
                        </a:rPr>
                        <a:t>3</a:t>
                      </a:r>
                      <a:endParaRPr lang="en-IN" sz="16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800"/>
                        </a:spcAft>
                      </a:pPr>
                      <a:r>
                        <a:rPr lang="en-IN" sz="1600">
                          <a:effectLst/>
                          <a:latin typeface="Times New Roman" panose="02020603050405020304" pitchFamily="18" charset="0"/>
                          <a:cs typeface="Times New Roman" panose="02020603050405020304" pitchFamily="18" charset="0"/>
                        </a:rPr>
                        <a:t>Origami papers</a:t>
                      </a:r>
                      <a:endParaRPr lang="en-IN" sz="16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800"/>
                        </a:spcAft>
                      </a:pPr>
                      <a:r>
                        <a:rPr lang="en-IN" sz="1600" dirty="0">
                          <a:effectLst/>
                          <a:latin typeface="Times New Roman" panose="02020603050405020304" pitchFamily="18" charset="0"/>
                          <a:cs typeface="Times New Roman" panose="02020603050405020304" pitchFamily="18" charset="0"/>
                        </a:rPr>
                        <a:t>1 packet</a:t>
                      </a:r>
                      <a:endParaRPr lang="en-IN" sz="16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191864328"/>
                  </a:ext>
                </a:extLst>
              </a:tr>
              <a:tr h="307893">
                <a:tc>
                  <a:txBody>
                    <a:bodyPr/>
                    <a:lstStyle/>
                    <a:p>
                      <a:pPr algn="ctr">
                        <a:lnSpc>
                          <a:spcPct val="107000"/>
                        </a:lnSpc>
                        <a:spcAft>
                          <a:spcPts val="800"/>
                        </a:spcAft>
                      </a:pPr>
                      <a:r>
                        <a:rPr lang="en-IN" sz="1600">
                          <a:effectLst/>
                          <a:latin typeface="Times New Roman" panose="02020603050405020304" pitchFamily="18" charset="0"/>
                          <a:cs typeface="Times New Roman" panose="02020603050405020304" pitchFamily="18" charset="0"/>
                        </a:rPr>
                        <a:t>4</a:t>
                      </a:r>
                      <a:endParaRPr lang="en-IN" sz="16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800"/>
                        </a:spcAft>
                      </a:pPr>
                      <a:r>
                        <a:rPr lang="en-IN" sz="1600">
                          <a:effectLst/>
                          <a:latin typeface="Times New Roman" panose="02020603050405020304" pitchFamily="18" charset="0"/>
                          <a:cs typeface="Times New Roman" panose="02020603050405020304" pitchFamily="18" charset="0"/>
                        </a:rPr>
                        <a:t>Fevicol bottles</a:t>
                      </a:r>
                      <a:endParaRPr lang="en-IN" sz="16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800"/>
                        </a:spcAft>
                      </a:pPr>
                      <a:r>
                        <a:rPr lang="en-IN" sz="1600" dirty="0">
                          <a:effectLst/>
                          <a:latin typeface="Times New Roman" panose="02020603050405020304" pitchFamily="18" charset="0"/>
                          <a:cs typeface="Times New Roman" panose="02020603050405020304" pitchFamily="18" charset="0"/>
                        </a:rPr>
                        <a:t>2 bottles ( 20Rs /-)</a:t>
                      </a:r>
                      <a:endParaRPr lang="en-IN" sz="16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815753896"/>
                  </a:ext>
                </a:extLst>
              </a:tr>
              <a:tr h="307893">
                <a:tc>
                  <a:txBody>
                    <a:bodyPr/>
                    <a:lstStyle/>
                    <a:p>
                      <a:pPr algn="ctr">
                        <a:lnSpc>
                          <a:spcPct val="107000"/>
                        </a:lnSpc>
                        <a:spcAft>
                          <a:spcPts val="800"/>
                        </a:spcAft>
                      </a:pPr>
                      <a:r>
                        <a:rPr lang="en-IN" sz="1600">
                          <a:effectLst/>
                          <a:latin typeface="Times New Roman" panose="02020603050405020304" pitchFamily="18" charset="0"/>
                          <a:cs typeface="Times New Roman" panose="02020603050405020304" pitchFamily="18" charset="0"/>
                        </a:rPr>
                        <a:t>5</a:t>
                      </a:r>
                      <a:endParaRPr lang="en-IN" sz="16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800"/>
                        </a:spcAft>
                      </a:pPr>
                      <a:r>
                        <a:rPr lang="en-IN" sz="1600">
                          <a:effectLst/>
                          <a:latin typeface="Times New Roman" panose="02020603050405020304" pitchFamily="18" charset="0"/>
                          <a:cs typeface="Times New Roman" panose="02020603050405020304" pitchFamily="18" charset="0"/>
                        </a:rPr>
                        <a:t>Bindi packet</a:t>
                      </a:r>
                      <a:endParaRPr lang="en-IN" sz="16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800"/>
                        </a:spcAft>
                      </a:pPr>
                      <a:r>
                        <a:rPr lang="en-IN" sz="1600" dirty="0">
                          <a:effectLst/>
                          <a:latin typeface="Times New Roman" panose="02020603050405020304" pitchFamily="18" charset="0"/>
                          <a:cs typeface="Times New Roman" panose="02020603050405020304" pitchFamily="18" charset="0"/>
                        </a:rPr>
                        <a:t>Big size</a:t>
                      </a:r>
                      <a:endParaRPr lang="en-IN" sz="16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934328440"/>
                  </a:ext>
                </a:extLst>
              </a:tr>
              <a:tr h="307893">
                <a:tc>
                  <a:txBody>
                    <a:bodyPr/>
                    <a:lstStyle/>
                    <a:p>
                      <a:pPr algn="ctr">
                        <a:lnSpc>
                          <a:spcPct val="107000"/>
                        </a:lnSpc>
                        <a:spcAft>
                          <a:spcPts val="800"/>
                        </a:spcAft>
                      </a:pPr>
                      <a:r>
                        <a:rPr lang="en-IN" sz="1600">
                          <a:effectLst/>
                          <a:latin typeface="Times New Roman" panose="02020603050405020304" pitchFamily="18" charset="0"/>
                          <a:cs typeface="Times New Roman" panose="02020603050405020304" pitchFamily="18" charset="0"/>
                        </a:rPr>
                        <a:t>6</a:t>
                      </a:r>
                      <a:endParaRPr lang="en-IN" sz="16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800"/>
                        </a:spcAft>
                      </a:pPr>
                      <a:r>
                        <a:rPr lang="en-IN" sz="1600">
                          <a:effectLst/>
                          <a:latin typeface="Times New Roman" panose="02020603050405020304" pitchFamily="18" charset="0"/>
                          <a:cs typeface="Times New Roman" panose="02020603050405020304" pitchFamily="18" charset="0"/>
                        </a:rPr>
                        <a:t>Poster colour</a:t>
                      </a:r>
                      <a:endParaRPr lang="en-IN" sz="16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800"/>
                        </a:spcAft>
                      </a:pPr>
                      <a:r>
                        <a:rPr lang="en-IN" sz="1600" dirty="0">
                          <a:effectLst/>
                          <a:latin typeface="Times New Roman" panose="02020603050405020304" pitchFamily="18" charset="0"/>
                          <a:cs typeface="Times New Roman" panose="02020603050405020304" pitchFamily="18" charset="0"/>
                        </a:rPr>
                        <a:t>Yellow and Green</a:t>
                      </a:r>
                      <a:endParaRPr lang="en-IN" sz="16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078033958"/>
                  </a:ext>
                </a:extLst>
              </a:tr>
              <a:tr h="307893">
                <a:tc>
                  <a:txBody>
                    <a:bodyPr/>
                    <a:lstStyle/>
                    <a:p>
                      <a:pPr algn="ctr">
                        <a:lnSpc>
                          <a:spcPct val="107000"/>
                        </a:lnSpc>
                        <a:spcAft>
                          <a:spcPts val="800"/>
                        </a:spcAft>
                      </a:pPr>
                      <a:r>
                        <a:rPr lang="en-IN" sz="1600">
                          <a:effectLst/>
                          <a:latin typeface="Times New Roman" panose="02020603050405020304" pitchFamily="18" charset="0"/>
                          <a:cs typeface="Times New Roman" panose="02020603050405020304" pitchFamily="18" charset="0"/>
                        </a:rPr>
                        <a:t>7</a:t>
                      </a:r>
                      <a:endParaRPr lang="en-IN" sz="16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800"/>
                        </a:spcAft>
                      </a:pPr>
                      <a:r>
                        <a:rPr lang="en-IN" sz="1600">
                          <a:effectLst/>
                          <a:latin typeface="Times New Roman" panose="02020603050405020304" pitchFamily="18" charset="0"/>
                          <a:cs typeface="Times New Roman" panose="02020603050405020304" pitchFamily="18" charset="0"/>
                        </a:rPr>
                        <a:t>Slate pencil</a:t>
                      </a:r>
                      <a:endParaRPr lang="en-IN" sz="16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800"/>
                        </a:spcAft>
                      </a:pPr>
                      <a:r>
                        <a:rPr lang="en-IN" sz="1600" dirty="0">
                          <a:effectLst/>
                          <a:latin typeface="Times New Roman" panose="02020603050405020304" pitchFamily="18" charset="0"/>
                          <a:cs typeface="Times New Roman" panose="02020603050405020304" pitchFamily="18" charset="0"/>
                        </a:rPr>
                        <a:t>1 packet</a:t>
                      </a:r>
                      <a:endParaRPr lang="en-IN" sz="16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647835475"/>
                  </a:ext>
                </a:extLst>
              </a:tr>
              <a:tr h="307893">
                <a:tc>
                  <a:txBody>
                    <a:bodyPr/>
                    <a:lstStyle/>
                    <a:p>
                      <a:pPr algn="ctr">
                        <a:lnSpc>
                          <a:spcPct val="107000"/>
                        </a:lnSpc>
                        <a:spcAft>
                          <a:spcPts val="800"/>
                        </a:spcAft>
                      </a:pPr>
                      <a:r>
                        <a:rPr lang="en-IN" sz="1600">
                          <a:effectLst/>
                          <a:latin typeface="Times New Roman" panose="02020603050405020304" pitchFamily="18" charset="0"/>
                          <a:cs typeface="Times New Roman" panose="02020603050405020304" pitchFamily="18" charset="0"/>
                        </a:rPr>
                        <a:t>8</a:t>
                      </a:r>
                      <a:endParaRPr lang="en-IN" sz="16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800"/>
                        </a:spcAft>
                      </a:pPr>
                      <a:r>
                        <a:rPr lang="en-IN" sz="1600">
                          <a:effectLst/>
                          <a:latin typeface="Times New Roman" panose="02020603050405020304" pitchFamily="18" charset="0"/>
                          <a:cs typeface="Times New Roman" panose="02020603050405020304" pitchFamily="18" charset="0"/>
                        </a:rPr>
                        <a:t>Pencil box , Erasers , 2 Sharpners</a:t>
                      </a:r>
                      <a:endParaRPr lang="en-IN" sz="16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800"/>
                        </a:spcAft>
                      </a:pPr>
                      <a:r>
                        <a:rPr lang="en-IN" sz="1600" dirty="0">
                          <a:effectLst/>
                          <a:latin typeface="Times New Roman" panose="02020603050405020304" pitchFamily="18" charset="0"/>
                          <a:cs typeface="Times New Roman" panose="02020603050405020304" pitchFamily="18" charset="0"/>
                        </a:rPr>
                        <a:t>1 pencil box , 2 erasers , 2 sharpeners</a:t>
                      </a:r>
                      <a:endParaRPr lang="en-IN" sz="16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136279823"/>
                  </a:ext>
                </a:extLst>
              </a:tr>
              <a:tr h="307893">
                <a:tc>
                  <a:txBody>
                    <a:bodyPr/>
                    <a:lstStyle/>
                    <a:p>
                      <a:pPr algn="ctr">
                        <a:lnSpc>
                          <a:spcPct val="107000"/>
                        </a:lnSpc>
                        <a:spcAft>
                          <a:spcPts val="800"/>
                        </a:spcAft>
                      </a:pPr>
                      <a:r>
                        <a:rPr lang="en-IN" sz="1600">
                          <a:effectLst/>
                          <a:latin typeface="Times New Roman" panose="02020603050405020304" pitchFamily="18" charset="0"/>
                          <a:cs typeface="Times New Roman" panose="02020603050405020304" pitchFamily="18" charset="0"/>
                        </a:rPr>
                        <a:t>9</a:t>
                      </a:r>
                      <a:endParaRPr lang="en-IN" sz="16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800"/>
                        </a:spcAft>
                      </a:pPr>
                      <a:r>
                        <a:rPr lang="en-IN" sz="1600">
                          <a:effectLst/>
                          <a:latin typeface="Times New Roman" panose="02020603050405020304" pitchFamily="18" charset="0"/>
                          <a:cs typeface="Times New Roman" panose="02020603050405020304" pitchFamily="18" charset="0"/>
                        </a:rPr>
                        <a:t>Crayon box</a:t>
                      </a:r>
                      <a:endParaRPr lang="en-IN" sz="16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800"/>
                        </a:spcAft>
                      </a:pPr>
                      <a:r>
                        <a:rPr lang="en-IN" sz="1600" dirty="0">
                          <a:effectLst/>
                          <a:latin typeface="Times New Roman" panose="02020603050405020304" pitchFamily="18" charset="0"/>
                          <a:cs typeface="Times New Roman" panose="02020603050405020304" pitchFamily="18" charset="0"/>
                        </a:rPr>
                        <a:t>1</a:t>
                      </a:r>
                      <a:endParaRPr lang="en-IN" sz="16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448715759"/>
                  </a:ext>
                </a:extLst>
              </a:tr>
            </a:tbl>
          </a:graphicData>
        </a:graphic>
      </p:graphicFrame>
      <p:sp>
        <p:nvSpPr>
          <p:cNvPr id="5" name="Rectangle 1"/>
          <p:cNvSpPr>
            <a:spLocks noChangeArrowheads="1"/>
          </p:cNvSpPr>
          <p:nvPr/>
        </p:nvSpPr>
        <p:spPr bwMode="auto">
          <a:xfrm>
            <a:off x="9762" y="558556"/>
            <a:ext cx="6753387" cy="7386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lvl1pPr indent="457200" eaLnBrk="0" fontAlgn="base" hangingPunct="0">
              <a:spcBef>
                <a:spcPct val="0"/>
              </a:spcBef>
              <a:spcAft>
                <a:spcPct val="0"/>
              </a:spcAft>
              <a:tabLst>
                <a:tab pos="3019425" algn="l"/>
                <a:tab pos="3322638" algn="ctr"/>
              </a:tabLst>
              <a:defRPr>
                <a:solidFill>
                  <a:schemeClr val="tx1"/>
                </a:solidFill>
                <a:latin typeface="Arial" panose="020B0604020202020204" pitchFamily="34" charset="0"/>
              </a:defRPr>
            </a:lvl1pPr>
            <a:lvl2pPr eaLnBrk="0" fontAlgn="base" hangingPunct="0">
              <a:spcBef>
                <a:spcPct val="0"/>
              </a:spcBef>
              <a:spcAft>
                <a:spcPct val="0"/>
              </a:spcAft>
              <a:tabLst>
                <a:tab pos="3019425" algn="l"/>
                <a:tab pos="3322638" algn="ctr"/>
              </a:tabLst>
              <a:defRPr>
                <a:solidFill>
                  <a:schemeClr val="tx1"/>
                </a:solidFill>
                <a:latin typeface="Arial" panose="020B0604020202020204" pitchFamily="34" charset="0"/>
              </a:defRPr>
            </a:lvl2pPr>
            <a:lvl3pPr eaLnBrk="0" fontAlgn="base" hangingPunct="0">
              <a:spcBef>
                <a:spcPct val="0"/>
              </a:spcBef>
              <a:spcAft>
                <a:spcPct val="0"/>
              </a:spcAft>
              <a:tabLst>
                <a:tab pos="3019425" algn="l"/>
                <a:tab pos="3322638" algn="ctr"/>
              </a:tabLst>
              <a:defRPr>
                <a:solidFill>
                  <a:schemeClr val="tx1"/>
                </a:solidFill>
                <a:latin typeface="Arial" panose="020B0604020202020204" pitchFamily="34" charset="0"/>
              </a:defRPr>
            </a:lvl3pPr>
            <a:lvl4pPr eaLnBrk="0" fontAlgn="base" hangingPunct="0">
              <a:spcBef>
                <a:spcPct val="0"/>
              </a:spcBef>
              <a:spcAft>
                <a:spcPct val="0"/>
              </a:spcAft>
              <a:tabLst>
                <a:tab pos="3019425" algn="l"/>
                <a:tab pos="3322638" algn="ctr"/>
              </a:tabLst>
              <a:defRPr>
                <a:solidFill>
                  <a:schemeClr val="tx1"/>
                </a:solidFill>
                <a:latin typeface="Arial" panose="020B0604020202020204" pitchFamily="34" charset="0"/>
              </a:defRPr>
            </a:lvl4pPr>
            <a:lvl5pPr eaLnBrk="0" fontAlgn="base" hangingPunct="0">
              <a:spcBef>
                <a:spcPct val="0"/>
              </a:spcBef>
              <a:spcAft>
                <a:spcPct val="0"/>
              </a:spcAft>
              <a:tabLst>
                <a:tab pos="3019425" algn="l"/>
                <a:tab pos="3322638" algn="ctr"/>
              </a:tabLst>
              <a:defRPr>
                <a:solidFill>
                  <a:schemeClr val="tx1"/>
                </a:solidFill>
                <a:latin typeface="Arial" panose="020B0604020202020204" pitchFamily="34" charset="0"/>
              </a:defRPr>
            </a:lvl5pPr>
            <a:lvl6pPr eaLnBrk="0" fontAlgn="base" hangingPunct="0">
              <a:spcBef>
                <a:spcPct val="0"/>
              </a:spcBef>
              <a:spcAft>
                <a:spcPct val="0"/>
              </a:spcAft>
              <a:tabLst>
                <a:tab pos="3019425" algn="l"/>
                <a:tab pos="3322638" algn="ctr"/>
              </a:tabLst>
              <a:defRPr>
                <a:solidFill>
                  <a:schemeClr val="tx1"/>
                </a:solidFill>
                <a:latin typeface="Arial" panose="020B0604020202020204" pitchFamily="34" charset="0"/>
              </a:defRPr>
            </a:lvl6pPr>
            <a:lvl7pPr eaLnBrk="0" fontAlgn="base" hangingPunct="0">
              <a:spcBef>
                <a:spcPct val="0"/>
              </a:spcBef>
              <a:spcAft>
                <a:spcPct val="0"/>
              </a:spcAft>
              <a:tabLst>
                <a:tab pos="3019425" algn="l"/>
                <a:tab pos="3322638" algn="ctr"/>
              </a:tabLst>
              <a:defRPr>
                <a:solidFill>
                  <a:schemeClr val="tx1"/>
                </a:solidFill>
                <a:latin typeface="Arial" panose="020B0604020202020204" pitchFamily="34" charset="0"/>
              </a:defRPr>
            </a:lvl7pPr>
            <a:lvl8pPr eaLnBrk="0" fontAlgn="base" hangingPunct="0">
              <a:spcBef>
                <a:spcPct val="0"/>
              </a:spcBef>
              <a:spcAft>
                <a:spcPct val="0"/>
              </a:spcAft>
              <a:tabLst>
                <a:tab pos="3019425" algn="l"/>
                <a:tab pos="3322638" algn="ctr"/>
              </a:tabLst>
              <a:defRPr>
                <a:solidFill>
                  <a:schemeClr val="tx1"/>
                </a:solidFill>
                <a:latin typeface="Arial" panose="020B0604020202020204" pitchFamily="34" charset="0"/>
              </a:defRPr>
            </a:lvl8pPr>
            <a:lvl9pPr eaLnBrk="0" fontAlgn="base" hangingPunct="0">
              <a:spcBef>
                <a:spcPct val="0"/>
              </a:spcBef>
              <a:spcAft>
                <a:spcPct val="0"/>
              </a:spcAft>
              <a:tabLst>
                <a:tab pos="3019425" algn="l"/>
                <a:tab pos="3322638" algn="ctr"/>
              </a:tabLst>
              <a:defRPr>
                <a:solidFill>
                  <a:schemeClr val="tx1"/>
                </a:solidFill>
                <a:latin typeface="Arial" panose="020B0604020202020204" pitchFamily="34" charset="0"/>
              </a:defRPr>
            </a:lvl9pPr>
          </a:lstStyle>
          <a:p>
            <a:pPr marL="0" marR="0" lvl="0" indent="457200" algn="l" defTabSz="914400" rtl="0" eaLnBrk="0" fontAlgn="base" latinLnBrk="0" hangingPunct="0">
              <a:lnSpc>
                <a:spcPct val="100000"/>
              </a:lnSpc>
              <a:spcBef>
                <a:spcPct val="0"/>
              </a:spcBef>
              <a:spcAft>
                <a:spcPct val="0"/>
              </a:spcAft>
              <a:buClrTx/>
              <a:buSzTx/>
              <a:buFontTx/>
              <a:buNone/>
              <a:tabLst>
                <a:tab pos="3019425" algn="l"/>
                <a:tab pos="3322638" algn="ctr"/>
              </a:tabLst>
            </a:pPr>
            <a:r>
              <a:rPr kumimoji="0" lang="en-US" altLang="en-US" sz="2400" b="1" i="0" u="sng" strike="noStrike" cap="none" normalizeH="0" baseline="0" dirty="0">
                <a:ln>
                  <a:noFill/>
                </a:ln>
                <a:solidFill>
                  <a:schemeClr val="accent5">
                    <a:lumMod val="75000"/>
                  </a:schemeClr>
                </a:solidFill>
                <a:effectLst/>
                <a:latin typeface="Times New Roman" panose="02020603050405020304" pitchFamily="18" charset="0"/>
                <a:ea typeface="Calibri" panose="020F0502020204030204" pitchFamily="34" charset="0"/>
                <a:cs typeface="Times New Roman" panose="02020603050405020304" pitchFamily="18" charset="0"/>
              </a:rPr>
              <a:t>NURSERY STATIONERY REQUIREMENT</a:t>
            </a:r>
            <a:endParaRPr kumimoji="0" lang="en-US" altLang="en-US" sz="2400" b="0" i="0" u="none" strike="noStrike" cap="none" normalizeH="0" baseline="0" dirty="0">
              <a:ln>
                <a:noFill/>
              </a:ln>
              <a:solidFill>
                <a:schemeClr val="accent5">
                  <a:lumMod val="75000"/>
                </a:schemeClr>
              </a:solidFill>
              <a:effectLst/>
            </a:endParaRPr>
          </a:p>
          <a:p>
            <a:pPr marL="0" marR="0" lvl="0" indent="457200" algn="l" defTabSz="914400" rtl="0" eaLnBrk="0" fontAlgn="base" latinLnBrk="0" hangingPunct="0">
              <a:lnSpc>
                <a:spcPct val="100000"/>
              </a:lnSpc>
              <a:spcBef>
                <a:spcPct val="0"/>
              </a:spcBef>
              <a:spcAft>
                <a:spcPct val="0"/>
              </a:spcAft>
              <a:buClrTx/>
              <a:buSzTx/>
              <a:buFontTx/>
              <a:buNone/>
              <a:tabLst>
                <a:tab pos="3019425" algn="l"/>
                <a:tab pos="3322638" algn="ctr"/>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332115710"/>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AE637B6A-4DF5-4043-87EF-643DBB678A9E}" type="slidenum">
              <a:rPr lang="en-US" smtClean="0"/>
              <a:t>86</a:t>
            </a:fld>
            <a:endParaRPr lang="en-US"/>
          </a:p>
        </p:txBody>
      </p:sp>
      <p:graphicFrame>
        <p:nvGraphicFramePr>
          <p:cNvPr id="4" name="Table 3"/>
          <p:cNvGraphicFramePr>
            <a:graphicFrameLocks noGrp="1"/>
          </p:cNvGraphicFramePr>
          <p:nvPr/>
        </p:nvGraphicFramePr>
        <p:xfrm>
          <a:off x="496102" y="980728"/>
          <a:ext cx="7344816" cy="4603462"/>
        </p:xfrm>
        <a:graphic>
          <a:graphicData uri="http://schemas.openxmlformats.org/drawingml/2006/table">
            <a:tbl>
              <a:tblPr>
                <a:tableStyleId>{5C22544A-7EE6-4342-B048-85BDC9FD1C3A}</a:tableStyleId>
              </a:tblPr>
              <a:tblGrid>
                <a:gridCol w="800369">
                  <a:extLst>
                    <a:ext uri="{9D8B030D-6E8A-4147-A177-3AD203B41FA5}">
                      <a16:colId xmlns:a16="http://schemas.microsoft.com/office/drawing/2014/main" val="2857509780"/>
                    </a:ext>
                  </a:extLst>
                </a:gridCol>
                <a:gridCol w="1783301">
                  <a:extLst>
                    <a:ext uri="{9D8B030D-6E8A-4147-A177-3AD203B41FA5}">
                      <a16:colId xmlns:a16="http://schemas.microsoft.com/office/drawing/2014/main" val="3081333803"/>
                    </a:ext>
                  </a:extLst>
                </a:gridCol>
                <a:gridCol w="4761146">
                  <a:extLst>
                    <a:ext uri="{9D8B030D-6E8A-4147-A177-3AD203B41FA5}">
                      <a16:colId xmlns:a16="http://schemas.microsoft.com/office/drawing/2014/main" val="293036478"/>
                    </a:ext>
                  </a:extLst>
                </a:gridCol>
              </a:tblGrid>
              <a:tr h="0">
                <a:tc>
                  <a:txBody>
                    <a:bodyPr/>
                    <a:lstStyle/>
                    <a:p>
                      <a:pPr algn="ctr">
                        <a:lnSpc>
                          <a:spcPct val="107000"/>
                        </a:lnSpc>
                        <a:spcAft>
                          <a:spcPts val="800"/>
                        </a:spcAft>
                      </a:pPr>
                      <a:r>
                        <a:rPr lang="en-IN" sz="1600" b="1" dirty="0">
                          <a:effectLst/>
                          <a:latin typeface="Times New Roman" panose="02020603050405020304" pitchFamily="18" charset="0"/>
                          <a:cs typeface="Times New Roman" panose="02020603050405020304" pitchFamily="18" charset="0"/>
                        </a:rPr>
                        <a:t>Sr.</a:t>
                      </a:r>
                    </a:p>
                    <a:p>
                      <a:pPr algn="ctr">
                        <a:lnSpc>
                          <a:spcPct val="107000"/>
                        </a:lnSpc>
                        <a:spcAft>
                          <a:spcPts val="800"/>
                        </a:spcAft>
                      </a:pPr>
                      <a:r>
                        <a:rPr lang="en-IN" sz="1600" b="1" dirty="0">
                          <a:effectLst/>
                          <a:latin typeface="Times New Roman" panose="02020603050405020304" pitchFamily="18" charset="0"/>
                          <a:cs typeface="Times New Roman" panose="02020603050405020304" pitchFamily="18" charset="0"/>
                        </a:rPr>
                        <a:t>No.</a:t>
                      </a:r>
                      <a:endParaRPr lang="en-IN" sz="1600" b="1"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solidFill>
                      <a:srgbClr val="0070C0"/>
                    </a:solidFill>
                  </a:tcPr>
                </a:tc>
                <a:tc>
                  <a:txBody>
                    <a:bodyPr/>
                    <a:lstStyle/>
                    <a:p>
                      <a:pPr algn="ctr">
                        <a:lnSpc>
                          <a:spcPct val="107000"/>
                        </a:lnSpc>
                        <a:spcAft>
                          <a:spcPts val="800"/>
                        </a:spcAft>
                      </a:pPr>
                      <a:r>
                        <a:rPr lang="en-IN" sz="1600" b="1" dirty="0">
                          <a:effectLst/>
                          <a:latin typeface="Times New Roman" panose="02020603050405020304" pitchFamily="18" charset="0"/>
                          <a:cs typeface="Times New Roman" panose="02020603050405020304" pitchFamily="18" charset="0"/>
                        </a:rPr>
                        <a:t>Name of item</a:t>
                      </a:r>
                      <a:endParaRPr lang="en-IN" sz="1600" b="1"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solidFill>
                      <a:srgbClr val="0070C0"/>
                    </a:solidFill>
                  </a:tcPr>
                </a:tc>
                <a:tc>
                  <a:txBody>
                    <a:bodyPr/>
                    <a:lstStyle/>
                    <a:p>
                      <a:pPr algn="ctr">
                        <a:lnSpc>
                          <a:spcPct val="107000"/>
                        </a:lnSpc>
                        <a:spcAft>
                          <a:spcPts val="800"/>
                        </a:spcAft>
                      </a:pPr>
                      <a:r>
                        <a:rPr lang="en-IN" sz="1600" b="1" dirty="0">
                          <a:effectLst/>
                          <a:latin typeface="Times New Roman" panose="02020603050405020304" pitchFamily="18" charset="0"/>
                          <a:cs typeface="Times New Roman" panose="02020603050405020304" pitchFamily="18" charset="0"/>
                        </a:rPr>
                        <a:t>Colour/size/ quantity per student</a:t>
                      </a:r>
                      <a:endParaRPr lang="en-IN" sz="1600" b="1"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solidFill>
                      <a:srgbClr val="0070C0"/>
                    </a:solidFill>
                  </a:tcPr>
                </a:tc>
                <a:extLst>
                  <a:ext uri="{0D108BD9-81ED-4DB2-BD59-A6C34878D82A}">
                    <a16:rowId xmlns:a16="http://schemas.microsoft.com/office/drawing/2014/main" val="3741871580"/>
                  </a:ext>
                </a:extLst>
              </a:tr>
              <a:tr h="180594">
                <a:tc>
                  <a:txBody>
                    <a:bodyPr/>
                    <a:lstStyle/>
                    <a:p>
                      <a:pPr algn="ctr">
                        <a:lnSpc>
                          <a:spcPct val="107000"/>
                        </a:lnSpc>
                        <a:spcAft>
                          <a:spcPts val="800"/>
                        </a:spcAft>
                      </a:pPr>
                      <a:r>
                        <a:rPr lang="en-IN" sz="1600" dirty="0">
                          <a:effectLst/>
                          <a:latin typeface="Times New Roman" panose="02020603050405020304" pitchFamily="18" charset="0"/>
                          <a:cs typeface="Times New Roman" panose="02020603050405020304" pitchFamily="18" charset="0"/>
                        </a:rPr>
                        <a:t>1</a:t>
                      </a:r>
                    </a:p>
                    <a:p>
                      <a:pPr algn="ctr">
                        <a:lnSpc>
                          <a:spcPct val="107000"/>
                        </a:lnSpc>
                        <a:spcAft>
                          <a:spcPts val="800"/>
                        </a:spcAft>
                      </a:pPr>
                      <a:r>
                        <a:rPr lang="en-IN" sz="1600" dirty="0">
                          <a:effectLst/>
                          <a:latin typeface="Times New Roman" panose="02020603050405020304" pitchFamily="18" charset="0"/>
                          <a:cs typeface="Times New Roman" panose="02020603050405020304" pitchFamily="18" charset="0"/>
                        </a:rPr>
                        <a:t> </a:t>
                      </a:r>
                      <a:endParaRPr lang="en-IN" sz="16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800"/>
                        </a:spcAft>
                      </a:pPr>
                      <a:r>
                        <a:rPr lang="en-IN" sz="1600" dirty="0">
                          <a:effectLst/>
                          <a:latin typeface="Times New Roman" panose="02020603050405020304" pitchFamily="18" charset="0"/>
                          <a:cs typeface="Times New Roman" panose="02020603050405020304" pitchFamily="18" charset="0"/>
                        </a:rPr>
                        <a:t>Tinted sheet</a:t>
                      </a:r>
                    </a:p>
                    <a:p>
                      <a:pPr algn="ctr">
                        <a:lnSpc>
                          <a:spcPct val="107000"/>
                        </a:lnSpc>
                        <a:spcAft>
                          <a:spcPts val="800"/>
                        </a:spcAft>
                      </a:pPr>
                      <a:r>
                        <a:rPr lang="en-IN" sz="1600" dirty="0">
                          <a:effectLst/>
                          <a:latin typeface="Times New Roman" panose="02020603050405020304" pitchFamily="18" charset="0"/>
                          <a:cs typeface="Times New Roman" panose="02020603050405020304" pitchFamily="18" charset="0"/>
                        </a:rPr>
                        <a:t> </a:t>
                      </a:r>
                      <a:endParaRPr lang="en-IN" sz="16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800"/>
                        </a:spcAft>
                      </a:pPr>
                      <a:r>
                        <a:rPr lang="en-IN" sz="1600" dirty="0">
                          <a:effectLst/>
                          <a:latin typeface="Times New Roman" panose="02020603050405020304" pitchFamily="18" charset="0"/>
                          <a:cs typeface="Times New Roman" panose="02020603050405020304" pitchFamily="18" charset="0"/>
                        </a:rPr>
                        <a:t>Red, yellow , orange, blue, green – each 1</a:t>
                      </a:r>
                      <a:endParaRPr lang="en-IN" sz="16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816095698"/>
                  </a:ext>
                </a:extLst>
              </a:tr>
              <a:tr h="444443">
                <a:tc>
                  <a:txBody>
                    <a:bodyPr/>
                    <a:lstStyle/>
                    <a:p>
                      <a:pPr algn="ctr">
                        <a:lnSpc>
                          <a:spcPct val="107000"/>
                        </a:lnSpc>
                        <a:spcAft>
                          <a:spcPts val="800"/>
                        </a:spcAft>
                      </a:pPr>
                      <a:r>
                        <a:rPr lang="en-IN" sz="1600" dirty="0">
                          <a:effectLst/>
                          <a:latin typeface="Times New Roman" panose="02020603050405020304" pitchFamily="18" charset="0"/>
                          <a:cs typeface="Times New Roman" panose="02020603050405020304" pitchFamily="18" charset="0"/>
                        </a:rPr>
                        <a:t>2</a:t>
                      </a:r>
                      <a:endParaRPr lang="en-IN" sz="16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800"/>
                        </a:spcAft>
                      </a:pPr>
                      <a:r>
                        <a:rPr lang="en-IN" sz="1600" dirty="0">
                          <a:effectLst/>
                          <a:latin typeface="Times New Roman" panose="02020603050405020304" pitchFamily="18" charset="0"/>
                          <a:cs typeface="Times New Roman" panose="02020603050405020304" pitchFamily="18" charset="0"/>
                        </a:rPr>
                        <a:t>A-4 size papers</a:t>
                      </a:r>
                      <a:endParaRPr lang="en-IN" sz="16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800"/>
                        </a:spcAft>
                      </a:pPr>
                      <a:r>
                        <a:rPr lang="en-IN" sz="1600" dirty="0">
                          <a:effectLst/>
                          <a:latin typeface="Times New Roman" panose="02020603050405020304" pitchFamily="18" charset="0"/>
                          <a:cs typeface="Times New Roman" panose="02020603050405020304" pitchFamily="18" charset="0"/>
                        </a:rPr>
                        <a:t>1 packet</a:t>
                      </a:r>
                      <a:endParaRPr lang="en-IN" sz="16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719637334"/>
                  </a:ext>
                </a:extLst>
              </a:tr>
              <a:tr h="376256">
                <a:tc>
                  <a:txBody>
                    <a:bodyPr/>
                    <a:lstStyle/>
                    <a:p>
                      <a:pPr algn="ctr">
                        <a:lnSpc>
                          <a:spcPct val="107000"/>
                        </a:lnSpc>
                        <a:spcAft>
                          <a:spcPts val="800"/>
                        </a:spcAft>
                      </a:pPr>
                      <a:r>
                        <a:rPr lang="en-IN" sz="1600">
                          <a:effectLst/>
                          <a:latin typeface="Times New Roman" panose="02020603050405020304" pitchFamily="18" charset="0"/>
                          <a:cs typeface="Times New Roman" panose="02020603050405020304" pitchFamily="18" charset="0"/>
                        </a:rPr>
                        <a:t>3</a:t>
                      </a:r>
                      <a:endParaRPr lang="en-IN" sz="16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800"/>
                        </a:spcAft>
                      </a:pPr>
                      <a:r>
                        <a:rPr lang="en-IN" sz="1600" dirty="0">
                          <a:effectLst/>
                          <a:latin typeface="Times New Roman" panose="02020603050405020304" pitchFamily="18" charset="0"/>
                          <a:cs typeface="Times New Roman" panose="02020603050405020304" pitchFamily="18" charset="0"/>
                        </a:rPr>
                        <a:t>Origami papers</a:t>
                      </a:r>
                      <a:endParaRPr lang="en-IN" sz="16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800"/>
                        </a:spcAft>
                      </a:pPr>
                      <a:r>
                        <a:rPr lang="en-IN" sz="1600" dirty="0">
                          <a:effectLst/>
                          <a:latin typeface="Times New Roman" panose="02020603050405020304" pitchFamily="18" charset="0"/>
                          <a:cs typeface="Times New Roman" panose="02020603050405020304" pitchFamily="18" charset="0"/>
                        </a:rPr>
                        <a:t>1 packet</a:t>
                      </a:r>
                      <a:endParaRPr lang="en-IN" sz="16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953393083"/>
                  </a:ext>
                </a:extLst>
              </a:tr>
              <a:tr h="376256">
                <a:tc>
                  <a:txBody>
                    <a:bodyPr/>
                    <a:lstStyle/>
                    <a:p>
                      <a:pPr algn="ctr">
                        <a:lnSpc>
                          <a:spcPct val="107000"/>
                        </a:lnSpc>
                        <a:spcAft>
                          <a:spcPts val="800"/>
                        </a:spcAft>
                      </a:pPr>
                      <a:r>
                        <a:rPr lang="en-IN" sz="1600">
                          <a:effectLst/>
                          <a:latin typeface="Times New Roman" panose="02020603050405020304" pitchFamily="18" charset="0"/>
                          <a:cs typeface="Times New Roman" panose="02020603050405020304" pitchFamily="18" charset="0"/>
                        </a:rPr>
                        <a:t>4</a:t>
                      </a:r>
                      <a:endParaRPr lang="en-IN" sz="16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800"/>
                        </a:spcAft>
                      </a:pPr>
                      <a:r>
                        <a:rPr lang="en-IN" sz="1600">
                          <a:effectLst/>
                          <a:latin typeface="Times New Roman" panose="02020603050405020304" pitchFamily="18" charset="0"/>
                          <a:cs typeface="Times New Roman" panose="02020603050405020304" pitchFamily="18" charset="0"/>
                        </a:rPr>
                        <a:t>Fevicol bottles</a:t>
                      </a:r>
                      <a:endParaRPr lang="en-IN" sz="16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800"/>
                        </a:spcAft>
                      </a:pPr>
                      <a:r>
                        <a:rPr lang="en-IN" sz="1600" dirty="0">
                          <a:effectLst/>
                          <a:latin typeface="Times New Roman" panose="02020603050405020304" pitchFamily="18" charset="0"/>
                          <a:cs typeface="Times New Roman" panose="02020603050405020304" pitchFamily="18" charset="0"/>
                        </a:rPr>
                        <a:t>2 bottles ( 20Rs /-)</a:t>
                      </a:r>
                      <a:endParaRPr lang="en-IN" sz="16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579376124"/>
                  </a:ext>
                </a:extLst>
              </a:tr>
              <a:tr h="376256">
                <a:tc>
                  <a:txBody>
                    <a:bodyPr/>
                    <a:lstStyle/>
                    <a:p>
                      <a:pPr algn="ctr">
                        <a:lnSpc>
                          <a:spcPct val="107000"/>
                        </a:lnSpc>
                        <a:spcAft>
                          <a:spcPts val="800"/>
                        </a:spcAft>
                      </a:pPr>
                      <a:r>
                        <a:rPr lang="en-IN" sz="1600" dirty="0">
                          <a:effectLst/>
                          <a:latin typeface="Times New Roman" panose="02020603050405020304" pitchFamily="18" charset="0"/>
                          <a:cs typeface="Times New Roman" panose="02020603050405020304" pitchFamily="18" charset="0"/>
                        </a:rPr>
                        <a:t>5</a:t>
                      </a:r>
                      <a:endParaRPr lang="en-IN" sz="16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800"/>
                        </a:spcAft>
                      </a:pPr>
                      <a:r>
                        <a:rPr lang="en-IN" sz="1600">
                          <a:effectLst/>
                          <a:latin typeface="Times New Roman" panose="02020603050405020304" pitchFamily="18" charset="0"/>
                          <a:cs typeface="Times New Roman" panose="02020603050405020304" pitchFamily="18" charset="0"/>
                        </a:rPr>
                        <a:t>Bindi packet</a:t>
                      </a:r>
                      <a:endParaRPr lang="en-IN" sz="16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800"/>
                        </a:spcAft>
                      </a:pPr>
                      <a:r>
                        <a:rPr lang="en-IN" sz="1600" dirty="0">
                          <a:effectLst/>
                          <a:latin typeface="Times New Roman" panose="02020603050405020304" pitchFamily="18" charset="0"/>
                          <a:cs typeface="Times New Roman" panose="02020603050405020304" pitchFamily="18" charset="0"/>
                        </a:rPr>
                        <a:t>Big size</a:t>
                      </a:r>
                      <a:endParaRPr lang="en-IN" sz="16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701926975"/>
                  </a:ext>
                </a:extLst>
              </a:tr>
              <a:tr h="376256">
                <a:tc>
                  <a:txBody>
                    <a:bodyPr/>
                    <a:lstStyle/>
                    <a:p>
                      <a:pPr algn="ctr">
                        <a:lnSpc>
                          <a:spcPct val="107000"/>
                        </a:lnSpc>
                        <a:spcAft>
                          <a:spcPts val="800"/>
                        </a:spcAft>
                      </a:pPr>
                      <a:r>
                        <a:rPr lang="en-IN" sz="1600">
                          <a:effectLst/>
                          <a:latin typeface="Times New Roman" panose="02020603050405020304" pitchFamily="18" charset="0"/>
                          <a:cs typeface="Times New Roman" panose="02020603050405020304" pitchFamily="18" charset="0"/>
                        </a:rPr>
                        <a:t>6</a:t>
                      </a:r>
                      <a:endParaRPr lang="en-IN" sz="16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800"/>
                        </a:spcAft>
                      </a:pPr>
                      <a:r>
                        <a:rPr lang="en-IN" sz="1600">
                          <a:effectLst/>
                          <a:latin typeface="Times New Roman" panose="02020603050405020304" pitchFamily="18" charset="0"/>
                          <a:cs typeface="Times New Roman" panose="02020603050405020304" pitchFamily="18" charset="0"/>
                        </a:rPr>
                        <a:t>Poster colour</a:t>
                      </a:r>
                      <a:endParaRPr lang="en-IN" sz="16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800"/>
                        </a:spcAft>
                      </a:pPr>
                      <a:r>
                        <a:rPr lang="en-IN" sz="1600" dirty="0">
                          <a:effectLst/>
                          <a:latin typeface="Times New Roman" panose="02020603050405020304" pitchFamily="18" charset="0"/>
                          <a:cs typeface="Times New Roman" panose="02020603050405020304" pitchFamily="18" charset="0"/>
                        </a:rPr>
                        <a:t>Red and blue</a:t>
                      </a:r>
                      <a:endParaRPr lang="en-IN" sz="16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828715336"/>
                  </a:ext>
                </a:extLst>
              </a:tr>
              <a:tr h="376256">
                <a:tc>
                  <a:txBody>
                    <a:bodyPr/>
                    <a:lstStyle/>
                    <a:p>
                      <a:pPr algn="ctr">
                        <a:lnSpc>
                          <a:spcPct val="107000"/>
                        </a:lnSpc>
                        <a:spcAft>
                          <a:spcPts val="800"/>
                        </a:spcAft>
                      </a:pPr>
                      <a:r>
                        <a:rPr lang="en-IN" sz="1600">
                          <a:effectLst/>
                          <a:latin typeface="Times New Roman" panose="02020603050405020304" pitchFamily="18" charset="0"/>
                          <a:cs typeface="Times New Roman" panose="02020603050405020304" pitchFamily="18" charset="0"/>
                        </a:rPr>
                        <a:t>7</a:t>
                      </a:r>
                      <a:endParaRPr lang="en-IN" sz="16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800"/>
                        </a:spcAft>
                      </a:pPr>
                      <a:r>
                        <a:rPr lang="en-IN" sz="1600">
                          <a:effectLst/>
                          <a:latin typeface="Times New Roman" panose="02020603050405020304" pitchFamily="18" charset="0"/>
                          <a:cs typeface="Times New Roman" panose="02020603050405020304" pitchFamily="18" charset="0"/>
                        </a:rPr>
                        <a:t>Slate pencil</a:t>
                      </a:r>
                      <a:endParaRPr lang="en-IN" sz="16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800"/>
                        </a:spcAft>
                      </a:pPr>
                      <a:r>
                        <a:rPr lang="en-IN" sz="1600" dirty="0">
                          <a:effectLst/>
                          <a:latin typeface="Times New Roman" panose="02020603050405020304" pitchFamily="18" charset="0"/>
                          <a:cs typeface="Times New Roman" panose="02020603050405020304" pitchFamily="18" charset="0"/>
                        </a:rPr>
                        <a:t>1 packet</a:t>
                      </a:r>
                      <a:endParaRPr lang="en-IN" sz="16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962443137"/>
                  </a:ext>
                </a:extLst>
              </a:tr>
              <a:tr h="769931">
                <a:tc>
                  <a:txBody>
                    <a:bodyPr/>
                    <a:lstStyle/>
                    <a:p>
                      <a:pPr algn="ctr">
                        <a:lnSpc>
                          <a:spcPct val="107000"/>
                        </a:lnSpc>
                        <a:spcAft>
                          <a:spcPts val="800"/>
                        </a:spcAft>
                      </a:pPr>
                      <a:r>
                        <a:rPr lang="en-IN" sz="1600">
                          <a:effectLst/>
                          <a:latin typeface="Times New Roman" panose="02020603050405020304" pitchFamily="18" charset="0"/>
                          <a:cs typeface="Times New Roman" panose="02020603050405020304" pitchFamily="18" charset="0"/>
                        </a:rPr>
                        <a:t>8</a:t>
                      </a:r>
                      <a:endParaRPr lang="en-IN" sz="16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800"/>
                        </a:spcAft>
                      </a:pPr>
                      <a:r>
                        <a:rPr lang="en-IN" sz="1600">
                          <a:effectLst/>
                          <a:latin typeface="Times New Roman" panose="02020603050405020304" pitchFamily="18" charset="0"/>
                          <a:cs typeface="Times New Roman" panose="02020603050405020304" pitchFamily="18" charset="0"/>
                        </a:rPr>
                        <a:t>Pencil box , Erasers , 2 Sharpners</a:t>
                      </a:r>
                      <a:endParaRPr lang="en-IN" sz="16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800"/>
                        </a:spcAft>
                      </a:pPr>
                      <a:r>
                        <a:rPr lang="en-IN" sz="1600" dirty="0">
                          <a:effectLst/>
                          <a:latin typeface="Times New Roman" panose="02020603050405020304" pitchFamily="18" charset="0"/>
                          <a:cs typeface="Times New Roman" panose="02020603050405020304" pitchFamily="18" charset="0"/>
                        </a:rPr>
                        <a:t>1 pencil box , 2 erasers , 2 sharpeners</a:t>
                      </a:r>
                      <a:endParaRPr lang="en-IN" sz="16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431275340"/>
                  </a:ext>
                </a:extLst>
              </a:tr>
              <a:tr h="194046">
                <a:tc>
                  <a:txBody>
                    <a:bodyPr/>
                    <a:lstStyle/>
                    <a:p>
                      <a:pPr algn="ctr">
                        <a:lnSpc>
                          <a:spcPct val="107000"/>
                        </a:lnSpc>
                        <a:spcAft>
                          <a:spcPts val="800"/>
                        </a:spcAft>
                      </a:pPr>
                      <a:r>
                        <a:rPr lang="en-IN" sz="1600">
                          <a:effectLst/>
                          <a:latin typeface="Times New Roman" panose="02020603050405020304" pitchFamily="18" charset="0"/>
                          <a:cs typeface="Times New Roman" panose="02020603050405020304" pitchFamily="18" charset="0"/>
                        </a:rPr>
                        <a:t>9</a:t>
                      </a:r>
                      <a:endParaRPr lang="en-IN" sz="16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800"/>
                        </a:spcAft>
                      </a:pPr>
                      <a:r>
                        <a:rPr lang="en-IN" sz="1600">
                          <a:effectLst/>
                          <a:latin typeface="Times New Roman" panose="02020603050405020304" pitchFamily="18" charset="0"/>
                          <a:cs typeface="Times New Roman" panose="02020603050405020304" pitchFamily="18" charset="0"/>
                        </a:rPr>
                        <a:t>Crayon box</a:t>
                      </a:r>
                      <a:endParaRPr lang="en-IN" sz="16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800"/>
                        </a:spcAft>
                      </a:pPr>
                      <a:r>
                        <a:rPr lang="en-IN" sz="1600" dirty="0">
                          <a:effectLst/>
                          <a:latin typeface="Times New Roman" panose="02020603050405020304" pitchFamily="18" charset="0"/>
                          <a:cs typeface="Times New Roman" panose="02020603050405020304" pitchFamily="18" charset="0"/>
                        </a:rPr>
                        <a:t>1 unit</a:t>
                      </a:r>
                      <a:endParaRPr lang="en-IN" sz="16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659417805"/>
                  </a:ext>
                </a:extLst>
              </a:tr>
            </a:tbl>
          </a:graphicData>
        </a:graphic>
      </p:graphicFrame>
      <p:sp>
        <p:nvSpPr>
          <p:cNvPr id="5" name="Rectangle 1"/>
          <p:cNvSpPr>
            <a:spLocks noChangeArrowheads="1"/>
          </p:cNvSpPr>
          <p:nvPr/>
        </p:nvSpPr>
        <p:spPr bwMode="auto">
          <a:xfrm>
            <a:off x="395536" y="188640"/>
            <a:ext cx="7545948" cy="9079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400" b="1" i="0" u="sng" strike="noStrike" cap="none" normalizeH="0" baseline="0" dirty="0">
                <a:ln>
                  <a:noFill/>
                </a:ln>
                <a:solidFill>
                  <a:schemeClr val="accent5">
                    <a:lumMod val="75000"/>
                  </a:schemeClr>
                </a:solidFill>
                <a:effectLst/>
                <a:latin typeface="Times New Roman" panose="02020603050405020304" pitchFamily="18" charset="0"/>
                <a:ea typeface="Calibri" panose="020F0502020204030204" pitchFamily="34" charset="0"/>
                <a:cs typeface="Times New Roman" panose="02020603050405020304" pitchFamily="18" charset="0"/>
              </a:rPr>
              <a:t>JUNIOR KG STATIONERY REQUIREMENT</a:t>
            </a:r>
            <a:endParaRPr kumimoji="0" lang="en-US" altLang="en-US" sz="2400" b="0" i="0" u="none" strike="noStrike" cap="none" normalizeH="0" baseline="0" dirty="0">
              <a:ln>
                <a:noFill/>
              </a:ln>
              <a:solidFill>
                <a:schemeClr val="accent5">
                  <a:lumMod val="75000"/>
                </a:schemeClr>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Mangal" charset="0"/>
              </a:rPr>
              <a:t>	</a:t>
            </a:r>
            <a:endParaRPr kumimoji="0" lang="en-US" altLang="en-US" sz="6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0" i="0" u="none" strike="noStrike" cap="none" normalizeH="0" baseline="0" dirty="0">
                <a:ln>
                  <a:noFill/>
                </a:ln>
                <a:solidFill>
                  <a:schemeClr val="tx1"/>
                </a:solidFill>
                <a:effectLst/>
                <a:latin typeface="Arial" panose="020B0604020202020204" pitchFamily="34" charset="0"/>
              </a:rPr>
              <a:t> </a:t>
            </a:r>
          </a:p>
        </p:txBody>
      </p:sp>
    </p:spTree>
    <p:extLst>
      <p:ext uri="{BB962C8B-B14F-4D97-AF65-F5344CB8AC3E}">
        <p14:creationId xmlns:p14="http://schemas.microsoft.com/office/powerpoint/2010/main" val="1491309009"/>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AE637B6A-4DF5-4043-87EF-643DBB678A9E}" type="slidenum">
              <a:rPr lang="en-US" smtClean="0"/>
              <a:t>87</a:t>
            </a:fld>
            <a:endParaRPr lang="en-US"/>
          </a:p>
        </p:txBody>
      </p:sp>
      <p:graphicFrame>
        <p:nvGraphicFramePr>
          <p:cNvPr id="4" name="Table 3"/>
          <p:cNvGraphicFramePr>
            <a:graphicFrameLocks noGrp="1"/>
          </p:cNvGraphicFramePr>
          <p:nvPr/>
        </p:nvGraphicFramePr>
        <p:xfrm>
          <a:off x="402774" y="1484784"/>
          <a:ext cx="7049546" cy="4399591"/>
        </p:xfrm>
        <a:graphic>
          <a:graphicData uri="http://schemas.openxmlformats.org/drawingml/2006/table">
            <a:tbl>
              <a:tblPr>
                <a:tableStyleId>{5C22544A-7EE6-4342-B048-85BDC9FD1C3A}</a:tableStyleId>
              </a:tblPr>
              <a:tblGrid>
                <a:gridCol w="785857">
                  <a:extLst>
                    <a:ext uri="{9D8B030D-6E8A-4147-A177-3AD203B41FA5}">
                      <a16:colId xmlns:a16="http://schemas.microsoft.com/office/drawing/2014/main" val="1746669350"/>
                    </a:ext>
                  </a:extLst>
                </a:gridCol>
                <a:gridCol w="1750970">
                  <a:extLst>
                    <a:ext uri="{9D8B030D-6E8A-4147-A177-3AD203B41FA5}">
                      <a16:colId xmlns:a16="http://schemas.microsoft.com/office/drawing/2014/main" val="1083913442"/>
                    </a:ext>
                  </a:extLst>
                </a:gridCol>
                <a:gridCol w="4512719">
                  <a:extLst>
                    <a:ext uri="{9D8B030D-6E8A-4147-A177-3AD203B41FA5}">
                      <a16:colId xmlns:a16="http://schemas.microsoft.com/office/drawing/2014/main" val="776537182"/>
                    </a:ext>
                  </a:extLst>
                </a:gridCol>
              </a:tblGrid>
              <a:tr h="458003">
                <a:tc>
                  <a:txBody>
                    <a:bodyPr/>
                    <a:lstStyle/>
                    <a:p>
                      <a:pPr algn="ctr">
                        <a:lnSpc>
                          <a:spcPct val="107000"/>
                        </a:lnSpc>
                        <a:spcAft>
                          <a:spcPts val="800"/>
                        </a:spcAft>
                      </a:pPr>
                      <a:r>
                        <a:rPr lang="en-IN" sz="1600" b="1" dirty="0">
                          <a:effectLst/>
                          <a:latin typeface="Times New Roman" panose="02020603050405020304" pitchFamily="18" charset="0"/>
                          <a:cs typeface="Times New Roman" panose="02020603050405020304" pitchFamily="18" charset="0"/>
                        </a:rPr>
                        <a:t>Sr. No. </a:t>
                      </a:r>
                      <a:endParaRPr lang="en-IN" sz="1600" b="1"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solidFill>
                      <a:srgbClr val="0070C0"/>
                    </a:solidFill>
                  </a:tcPr>
                </a:tc>
                <a:tc>
                  <a:txBody>
                    <a:bodyPr/>
                    <a:lstStyle/>
                    <a:p>
                      <a:pPr algn="ctr">
                        <a:lnSpc>
                          <a:spcPct val="107000"/>
                        </a:lnSpc>
                        <a:spcAft>
                          <a:spcPts val="800"/>
                        </a:spcAft>
                      </a:pPr>
                      <a:r>
                        <a:rPr lang="en-IN" sz="1600" b="1" dirty="0">
                          <a:effectLst/>
                          <a:latin typeface="Times New Roman" panose="02020603050405020304" pitchFamily="18" charset="0"/>
                          <a:cs typeface="Times New Roman" panose="02020603050405020304" pitchFamily="18" charset="0"/>
                        </a:rPr>
                        <a:t>Name of item</a:t>
                      </a:r>
                      <a:endParaRPr lang="en-IN" sz="1600" b="1"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solidFill>
                      <a:srgbClr val="0070C0"/>
                    </a:solidFill>
                  </a:tcPr>
                </a:tc>
                <a:tc>
                  <a:txBody>
                    <a:bodyPr/>
                    <a:lstStyle/>
                    <a:p>
                      <a:pPr algn="ctr">
                        <a:lnSpc>
                          <a:spcPct val="107000"/>
                        </a:lnSpc>
                        <a:spcAft>
                          <a:spcPts val="800"/>
                        </a:spcAft>
                      </a:pPr>
                      <a:r>
                        <a:rPr lang="en-IN" sz="1600" b="1" dirty="0">
                          <a:effectLst/>
                          <a:latin typeface="Times New Roman" panose="02020603050405020304" pitchFamily="18" charset="0"/>
                          <a:cs typeface="Times New Roman" panose="02020603050405020304" pitchFamily="18" charset="0"/>
                        </a:rPr>
                        <a:t>Colour/size/ quantity per student</a:t>
                      </a:r>
                      <a:endParaRPr lang="en-IN" sz="1600" b="1"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solidFill>
                      <a:srgbClr val="0070C0"/>
                    </a:solidFill>
                  </a:tcPr>
                </a:tc>
                <a:extLst>
                  <a:ext uri="{0D108BD9-81ED-4DB2-BD59-A6C34878D82A}">
                    <a16:rowId xmlns:a16="http://schemas.microsoft.com/office/drawing/2014/main" val="3695806204"/>
                  </a:ext>
                </a:extLst>
              </a:tr>
              <a:tr h="650153">
                <a:tc>
                  <a:txBody>
                    <a:bodyPr/>
                    <a:lstStyle/>
                    <a:p>
                      <a:pPr algn="ctr">
                        <a:lnSpc>
                          <a:spcPct val="107000"/>
                        </a:lnSpc>
                        <a:spcAft>
                          <a:spcPts val="800"/>
                        </a:spcAft>
                      </a:pPr>
                      <a:r>
                        <a:rPr lang="en-IN" sz="1600" dirty="0">
                          <a:effectLst/>
                          <a:latin typeface="Times New Roman" panose="02020603050405020304" pitchFamily="18" charset="0"/>
                          <a:cs typeface="Times New Roman" panose="02020603050405020304" pitchFamily="18" charset="0"/>
                        </a:rPr>
                        <a:t>1</a:t>
                      </a:r>
                    </a:p>
                    <a:p>
                      <a:pPr algn="ctr">
                        <a:lnSpc>
                          <a:spcPct val="107000"/>
                        </a:lnSpc>
                        <a:spcAft>
                          <a:spcPts val="800"/>
                        </a:spcAft>
                      </a:pPr>
                      <a:r>
                        <a:rPr lang="en-IN" sz="1600" dirty="0">
                          <a:effectLst/>
                          <a:latin typeface="Times New Roman" panose="02020603050405020304" pitchFamily="18" charset="0"/>
                          <a:cs typeface="Times New Roman" panose="02020603050405020304" pitchFamily="18" charset="0"/>
                        </a:rPr>
                        <a:t> </a:t>
                      </a:r>
                      <a:endParaRPr lang="en-IN" sz="16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800"/>
                        </a:spcAft>
                      </a:pPr>
                      <a:r>
                        <a:rPr lang="en-IN" sz="1600">
                          <a:effectLst/>
                          <a:latin typeface="Times New Roman" panose="02020603050405020304" pitchFamily="18" charset="0"/>
                          <a:cs typeface="Times New Roman" panose="02020603050405020304" pitchFamily="18" charset="0"/>
                        </a:rPr>
                        <a:t>Tinted sheet</a:t>
                      </a:r>
                    </a:p>
                    <a:p>
                      <a:pPr algn="ctr">
                        <a:lnSpc>
                          <a:spcPct val="107000"/>
                        </a:lnSpc>
                        <a:spcAft>
                          <a:spcPts val="800"/>
                        </a:spcAft>
                      </a:pPr>
                      <a:r>
                        <a:rPr lang="en-IN" sz="1600">
                          <a:effectLst/>
                          <a:latin typeface="Times New Roman" panose="02020603050405020304" pitchFamily="18" charset="0"/>
                          <a:cs typeface="Times New Roman" panose="02020603050405020304" pitchFamily="18" charset="0"/>
                        </a:rPr>
                        <a:t> </a:t>
                      </a:r>
                      <a:endParaRPr lang="en-IN" sz="16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800"/>
                        </a:spcAft>
                      </a:pPr>
                      <a:r>
                        <a:rPr lang="en-IN" sz="1600" dirty="0">
                          <a:effectLst/>
                          <a:latin typeface="Times New Roman" panose="02020603050405020304" pitchFamily="18" charset="0"/>
                          <a:cs typeface="Times New Roman" panose="02020603050405020304" pitchFamily="18" charset="0"/>
                        </a:rPr>
                        <a:t>NEON COLOURS violet, light green ,yellow, fluorescent pink and orange,  – each 1</a:t>
                      </a:r>
                    </a:p>
                    <a:p>
                      <a:pPr algn="ctr">
                        <a:lnSpc>
                          <a:spcPct val="107000"/>
                        </a:lnSpc>
                        <a:spcAft>
                          <a:spcPts val="800"/>
                        </a:spcAft>
                      </a:pPr>
                      <a:endParaRPr lang="en-IN" sz="16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681517088"/>
                  </a:ext>
                </a:extLst>
              </a:tr>
              <a:tr h="231606">
                <a:tc>
                  <a:txBody>
                    <a:bodyPr/>
                    <a:lstStyle/>
                    <a:p>
                      <a:pPr algn="ctr">
                        <a:lnSpc>
                          <a:spcPct val="107000"/>
                        </a:lnSpc>
                        <a:spcAft>
                          <a:spcPts val="800"/>
                        </a:spcAft>
                      </a:pPr>
                      <a:r>
                        <a:rPr lang="en-IN" sz="1600">
                          <a:effectLst/>
                          <a:latin typeface="Times New Roman" panose="02020603050405020304" pitchFamily="18" charset="0"/>
                          <a:cs typeface="Times New Roman" panose="02020603050405020304" pitchFamily="18" charset="0"/>
                        </a:rPr>
                        <a:t>2</a:t>
                      </a:r>
                      <a:endParaRPr lang="en-IN" sz="16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800"/>
                        </a:spcAft>
                      </a:pPr>
                      <a:r>
                        <a:rPr lang="en-IN" sz="1600" dirty="0">
                          <a:effectLst/>
                          <a:latin typeface="Times New Roman" panose="02020603050405020304" pitchFamily="18" charset="0"/>
                          <a:cs typeface="Times New Roman" panose="02020603050405020304" pitchFamily="18" charset="0"/>
                        </a:rPr>
                        <a:t>A-4 size papers</a:t>
                      </a:r>
                      <a:endParaRPr lang="en-IN" sz="16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800"/>
                        </a:spcAft>
                      </a:pPr>
                      <a:r>
                        <a:rPr lang="en-IN" sz="1600" dirty="0">
                          <a:effectLst/>
                          <a:latin typeface="Times New Roman" panose="02020603050405020304" pitchFamily="18" charset="0"/>
                          <a:cs typeface="Times New Roman" panose="02020603050405020304" pitchFamily="18" charset="0"/>
                        </a:rPr>
                        <a:t>Neon colours - 1 packet </a:t>
                      </a:r>
                      <a:endParaRPr lang="en-IN" sz="16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702689819"/>
                  </a:ext>
                </a:extLst>
              </a:tr>
              <a:tr h="261124">
                <a:tc>
                  <a:txBody>
                    <a:bodyPr/>
                    <a:lstStyle/>
                    <a:p>
                      <a:pPr algn="ctr">
                        <a:lnSpc>
                          <a:spcPct val="107000"/>
                        </a:lnSpc>
                        <a:spcAft>
                          <a:spcPts val="800"/>
                        </a:spcAft>
                      </a:pPr>
                      <a:r>
                        <a:rPr lang="en-IN" sz="1600">
                          <a:effectLst/>
                          <a:latin typeface="Times New Roman" panose="02020603050405020304" pitchFamily="18" charset="0"/>
                          <a:cs typeface="Times New Roman" panose="02020603050405020304" pitchFamily="18" charset="0"/>
                        </a:rPr>
                        <a:t>3</a:t>
                      </a:r>
                      <a:endParaRPr lang="en-IN" sz="16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800"/>
                        </a:spcAft>
                      </a:pPr>
                      <a:r>
                        <a:rPr lang="en-IN" sz="1600">
                          <a:effectLst/>
                          <a:latin typeface="Times New Roman" panose="02020603050405020304" pitchFamily="18" charset="0"/>
                          <a:cs typeface="Times New Roman" panose="02020603050405020304" pitchFamily="18" charset="0"/>
                        </a:rPr>
                        <a:t>Origami papers</a:t>
                      </a:r>
                      <a:endParaRPr lang="en-IN" sz="16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800"/>
                        </a:spcAft>
                      </a:pPr>
                      <a:r>
                        <a:rPr lang="en-IN" sz="1600" dirty="0">
                          <a:effectLst/>
                          <a:latin typeface="Times New Roman" panose="02020603050405020304" pitchFamily="18" charset="0"/>
                          <a:cs typeface="Times New Roman" panose="02020603050405020304" pitchFamily="18" charset="0"/>
                        </a:rPr>
                        <a:t>1 packet</a:t>
                      </a:r>
                      <a:endParaRPr lang="en-IN" sz="16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722737110"/>
                  </a:ext>
                </a:extLst>
              </a:tr>
              <a:tr h="261124">
                <a:tc>
                  <a:txBody>
                    <a:bodyPr/>
                    <a:lstStyle/>
                    <a:p>
                      <a:pPr algn="ctr">
                        <a:lnSpc>
                          <a:spcPct val="107000"/>
                        </a:lnSpc>
                        <a:spcAft>
                          <a:spcPts val="800"/>
                        </a:spcAft>
                      </a:pPr>
                      <a:r>
                        <a:rPr lang="en-IN" sz="1600">
                          <a:effectLst/>
                          <a:latin typeface="Times New Roman" panose="02020603050405020304" pitchFamily="18" charset="0"/>
                          <a:cs typeface="Times New Roman" panose="02020603050405020304" pitchFamily="18" charset="0"/>
                        </a:rPr>
                        <a:t>4</a:t>
                      </a:r>
                      <a:endParaRPr lang="en-IN" sz="16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800"/>
                        </a:spcAft>
                      </a:pPr>
                      <a:r>
                        <a:rPr lang="en-IN" sz="1600">
                          <a:effectLst/>
                          <a:latin typeface="Times New Roman" panose="02020603050405020304" pitchFamily="18" charset="0"/>
                          <a:cs typeface="Times New Roman" panose="02020603050405020304" pitchFamily="18" charset="0"/>
                        </a:rPr>
                        <a:t>Fevicol bottles</a:t>
                      </a:r>
                      <a:endParaRPr lang="en-IN" sz="16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800"/>
                        </a:spcAft>
                      </a:pPr>
                      <a:r>
                        <a:rPr lang="en-IN" sz="1600" dirty="0">
                          <a:effectLst/>
                          <a:latin typeface="Times New Roman" panose="02020603050405020304" pitchFamily="18" charset="0"/>
                          <a:cs typeface="Times New Roman" panose="02020603050405020304" pitchFamily="18" charset="0"/>
                        </a:rPr>
                        <a:t>2 bottles ( 20Rs /-)</a:t>
                      </a:r>
                      <a:endParaRPr lang="en-IN" sz="16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492015368"/>
                  </a:ext>
                </a:extLst>
              </a:tr>
              <a:tr h="261124">
                <a:tc>
                  <a:txBody>
                    <a:bodyPr/>
                    <a:lstStyle/>
                    <a:p>
                      <a:pPr algn="ctr">
                        <a:lnSpc>
                          <a:spcPct val="107000"/>
                        </a:lnSpc>
                        <a:spcAft>
                          <a:spcPts val="800"/>
                        </a:spcAft>
                      </a:pPr>
                      <a:r>
                        <a:rPr lang="en-IN" sz="1600">
                          <a:effectLst/>
                          <a:latin typeface="Times New Roman" panose="02020603050405020304" pitchFamily="18" charset="0"/>
                          <a:cs typeface="Times New Roman" panose="02020603050405020304" pitchFamily="18" charset="0"/>
                        </a:rPr>
                        <a:t>5</a:t>
                      </a:r>
                      <a:endParaRPr lang="en-IN" sz="16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800"/>
                        </a:spcAft>
                      </a:pPr>
                      <a:r>
                        <a:rPr lang="en-IN" sz="1600">
                          <a:effectLst/>
                          <a:latin typeface="Times New Roman" panose="02020603050405020304" pitchFamily="18" charset="0"/>
                          <a:cs typeface="Times New Roman" panose="02020603050405020304" pitchFamily="18" charset="0"/>
                        </a:rPr>
                        <a:t>Bindi packet</a:t>
                      </a:r>
                      <a:endParaRPr lang="en-IN" sz="16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800"/>
                        </a:spcAft>
                      </a:pPr>
                      <a:r>
                        <a:rPr lang="en-IN" sz="1600" dirty="0">
                          <a:effectLst/>
                          <a:latin typeface="Times New Roman" panose="02020603050405020304" pitchFamily="18" charset="0"/>
                          <a:cs typeface="Times New Roman" panose="02020603050405020304" pitchFamily="18" charset="0"/>
                        </a:rPr>
                        <a:t>Big size</a:t>
                      </a:r>
                      <a:endParaRPr lang="en-IN" sz="16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303332826"/>
                  </a:ext>
                </a:extLst>
              </a:tr>
              <a:tr h="261124">
                <a:tc>
                  <a:txBody>
                    <a:bodyPr/>
                    <a:lstStyle/>
                    <a:p>
                      <a:pPr algn="ctr">
                        <a:lnSpc>
                          <a:spcPct val="107000"/>
                        </a:lnSpc>
                        <a:spcAft>
                          <a:spcPts val="800"/>
                        </a:spcAft>
                      </a:pPr>
                      <a:r>
                        <a:rPr lang="en-IN" sz="1600">
                          <a:effectLst/>
                          <a:latin typeface="Times New Roman" panose="02020603050405020304" pitchFamily="18" charset="0"/>
                          <a:cs typeface="Times New Roman" panose="02020603050405020304" pitchFamily="18" charset="0"/>
                        </a:rPr>
                        <a:t>6</a:t>
                      </a:r>
                      <a:endParaRPr lang="en-IN" sz="16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800"/>
                        </a:spcAft>
                      </a:pPr>
                      <a:r>
                        <a:rPr lang="en-IN" sz="1600">
                          <a:effectLst/>
                          <a:latin typeface="Times New Roman" panose="02020603050405020304" pitchFamily="18" charset="0"/>
                          <a:cs typeface="Times New Roman" panose="02020603050405020304" pitchFamily="18" charset="0"/>
                        </a:rPr>
                        <a:t>Poster colour</a:t>
                      </a:r>
                      <a:endParaRPr lang="en-IN" sz="16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800"/>
                        </a:spcAft>
                      </a:pPr>
                      <a:r>
                        <a:rPr lang="en-IN" sz="1600" dirty="0">
                          <a:effectLst/>
                          <a:latin typeface="Times New Roman" panose="02020603050405020304" pitchFamily="18" charset="0"/>
                          <a:cs typeface="Times New Roman" panose="02020603050405020304" pitchFamily="18" charset="0"/>
                        </a:rPr>
                        <a:t>White and dark pink</a:t>
                      </a:r>
                      <a:endParaRPr lang="en-IN" sz="16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4193973125"/>
                  </a:ext>
                </a:extLst>
              </a:tr>
              <a:tr h="931926">
                <a:tc>
                  <a:txBody>
                    <a:bodyPr/>
                    <a:lstStyle/>
                    <a:p>
                      <a:pPr algn="ctr">
                        <a:lnSpc>
                          <a:spcPct val="107000"/>
                        </a:lnSpc>
                        <a:spcAft>
                          <a:spcPts val="800"/>
                        </a:spcAft>
                      </a:pPr>
                      <a:r>
                        <a:rPr lang="en-IN" sz="1600">
                          <a:effectLst/>
                          <a:latin typeface="Times New Roman" panose="02020603050405020304" pitchFamily="18" charset="0"/>
                          <a:cs typeface="Times New Roman" panose="02020603050405020304" pitchFamily="18" charset="0"/>
                        </a:rPr>
                        <a:t>7</a:t>
                      </a:r>
                      <a:endParaRPr lang="en-IN" sz="16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800"/>
                        </a:spcAft>
                      </a:pPr>
                      <a:r>
                        <a:rPr lang="en-IN" sz="1600">
                          <a:effectLst/>
                          <a:latin typeface="Times New Roman" panose="02020603050405020304" pitchFamily="18" charset="0"/>
                          <a:cs typeface="Times New Roman" panose="02020603050405020304" pitchFamily="18" charset="0"/>
                        </a:rPr>
                        <a:t>Pencil box , Erasers , 2 Sharpners</a:t>
                      </a:r>
                      <a:endParaRPr lang="en-IN" sz="16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800"/>
                        </a:spcAft>
                      </a:pPr>
                      <a:r>
                        <a:rPr lang="en-IN" sz="1600" dirty="0">
                          <a:effectLst/>
                          <a:latin typeface="Times New Roman" panose="02020603050405020304" pitchFamily="18" charset="0"/>
                          <a:cs typeface="Times New Roman" panose="02020603050405020304" pitchFamily="18" charset="0"/>
                        </a:rPr>
                        <a:t>2 pencil box , 2 erasers , 2 sharpeners</a:t>
                      </a:r>
                      <a:endParaRPr lang="en-IN" sz="16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005556737"/>
                  </a:ext>
                </a:extLst>
              </a:tr>
              <a:tr h="819879">
                <a:tc>
                  <a:txBody>
                    <a:bodyPr/>
                    <a:lstStyle/>
                    <a:p>
                      <a:pPr algn="ctr">
                        <a:lnSpc>
                          <a:spcPct val="107000"/>
                        </a:lnSpc>
                        <a:spcAft>
                          <a:spcPts val="800"/>
                        </a:spcAft>
                      </a:pPr>
                      <a:r>
                        <a:rPr lang="en-IN" sz="1600" dirty="0">
                          <a:effectLst/>
                          <a:latin typeface="Times New Roman" panose="02020603050405020304" pitchFamily="18" charset="0"/>
                          <a:cs typeface="Times New Roman" panose="02020603050405020304" pitchFamily="18" charset="0"/>
                        </a:rPr>
                        <a:t>8</a:t>
                      </a:r>
                      <a:endParaRPr lang="en-IN" sz="16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800"/>
                        </a:spcAft>
                      </a:pPr>
                      <a:r>
                        <a:rPr lang="en-IN" sz="1600" dirty="0">
                          <a:effectLst/>
                          <a:latin typeface="Times New Roman" panose="02020603050405020304" pitchFamily="18" charset="0"/>
                          <a:cs typeface="Times New Roman" panose="02020603050405020304" pitchFamily="18" charset="0"/>
                        </a:rPr>
                        <a:t>Crayon box</a:t>
                      </a:r>
                      <a:endParaRPr lang="en-IN" sz="16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800"/>
                        </a:spcAft>
                      </a:pPr>
                      <a:r>
                        <a:rPr lang="en-IN" sz="1600" dirty="0">
                          <a:effectLst/>
                          <a:latin typeface="Times New Roman" panose="02020603050405020304" pitchFamily="18" charset="0"/>
                          <a:cs typeface="Times New Roman" panose="02020603050405020304" pitchFamily="18" charset="0"/>
                        </a:rPr>
                        <a:t>1 unit</a:t>
                      </a:r>
                      <a:endParaRPr lang="en-IN" sz="16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914088234"/>
                  </a:ext>
                </a:extLst>
              </a:tr>
            </a:tbl>
          </a:graphicData>
        </a:graphic>
      </p:graphicFrame>
      <p:sp>
        <p:nvSpPr>
          <p:cNvPr id="5" name="Rectangle 1"/>
          <p:cNvSpPr>
            <a:spLocks noChangeArrowheads="1"/>
          </p:cNvSpPr>
          <p:nvPr/>
        </p:nvSpPr>
        <p:spPr bwMode="auto">
          <a:xfrm>
            <a:off x="293907" y="332656"/>
            <a:ext cx="6405343" cy="7386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400" b="1" i="0" u="sng" strike="noStrike" cap="none" normalizeH="0" baseline="0" dirty="0">
                <a:ln>
                  <a:noFill/>
                </a:ln>
                <a:solidFill>
                  <a:schemeClr val="accent5">
                    <a:lumMod val="75000"/>
                  </a:schemeClr>
                </a:solidFill>
                <a:effectLst/>
                <a:latin typeface="Times New Roman" panose="02020603050405020304" pitchFamily="18" charset="0"/>
                <a:ea typeface="Calibri" panose="020F0502020204030204" pitchFamily="34" charset="0"/>
                <a:cs typeface="Times New Roman" panose="02020603050405020304" pitchFamily="18" charset="0"/>
              </a:rPr>
              <a:t>SENIOR KG STATIONERY REQUIREMENT</a:t>
            </a:r>
            <a:endParaRPr kumimoji="0" lang="en-US" altLang="en-US" sz="2400" b="0" i="0" u="none" strike="noStrike" cap="none" normalizeH="0" baseline="0" dirty="0">
              <a:ln>
                <a:noFill/>
              </a:ln>
              <a:solidFill>
                <a:schemeClr val="accent5">
                  <a:lumMod val="75000"/>
                </a:schemeClr>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735863687"/>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
</file>

<file path=ppt/slides/slide88.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38926"/>
            <a:ext cx="8229600" cy="648072"/>
          </a:xfrm>
        </p:spPr>
        <p:txBody>
          <a:bodyPr>
            <a:noAutofit/>
          </a:bodyPr>
          <a:lstStyle/>
          <a:p>
            <a:pPr algn="ctr"/>
            <a:r>
              <a:rPr b="1" dirty="0" lang="en-IN" sz="3200">
                <a:solidFill>
                  <a:schemeClr val="accent5">
                    <a:lumMod val="75000"/>
                  </a:schemeClr>
                </a:solidFill>
                <a:latin charset="0" panose="02020603050405020304" pitchFamily="18" typeface="Times New Roman"/>
                <a:cs charset="0" panose="02020603050405020304" pitchFamily="18" typeface="Times New Roman"/>
              </a:rPr>
              <a:t>MLZS  ALMANAC - </a:t>
            </a:r>
            <a:r>
              <a:rPr b="1" dirty="0" err="1" lang="en-IN" sz="3200">
                <a:solidFill>
                  <a:schemeClr val="accent5">
                    <a:lumMod val="75000"/>
                  </a:schemeClr>
                </a:solidFill>
                <a:latin charset="0" panose="02020603050405020304" pitchFamily="18" typeface="Times New Roman"/>
                <a:cs charset="0" panose="02020603050405020304" pitchFamily="18" typeface="Times New Roman"/>
              </a:rPr>
              <a:t>PrePrimary</a:t>
            </a:r>
            <a:endParaRPr b="1" dirty="0" lang="en-IN" sz="3200">
              <a:solidFill>
                <a:schemeClr val="accent5">
                  <a:lumMod val="75000"/>
                </a:schemeClr>
              </a:solidFill>
              <a:latin charset="0" panose="02020603050405020304" pitchFamily="18" typeface="Times New Roman"/>
              <a:cs charset="0" panose="02020603050405020304" pitchFamily="18" typeface="Times New Roman"/>
            </a:endParaRPr>
          </a:p>
        </p:txBody>
      </p:sp>
      <p:sp>
        <p:nvSpPr>
          <p:cNvPr id="3" name="Content Placeholder 2"/>
          <p:cNvSpPr>
            <a:spLocks noGrp="1"/>
          </p:cNvSpPr>
          <p:nvPr>
            <p:ph idx="1"/>
          </p:nvPr>
        </p:nvSpPr>
        <p:spPr>
          <a:xfrm>
            <a:off x="1115616" y="774109"/>
            <a:ext cx="8229600" cy="1296144"/>
          </a:xfrm>
        </p:spPr>
        <p:txBody>
          <a:bodyPr>
            <a:normAutofit/>
          </a:bodyPr>
          <a:lstStyle/>
          <a:p>
            <a:endParaRPr dirty="0" lang="en-IN" sz="1600">
              <a:latin charset="0" panose="02020603050405020304" pitchFamily="18" typeface="Times New Roman"/>
              <a:cs charset="0" panose="02020603050405020304" pitchFamily="18" typeface="Times New Roman"/>
            </a:endParaRPr>
          </a:p>
          <a:p>
            <a:r>
              <a:rPr dirty="0" lang="en-IN" sz="1600">
                <a:latin charset="0" panose="02020603050405020304" pitchFamily="18" typeface="Times New Roman"/>
                <a:cs charset="0" panose="02020603050405020304" pitchFamily="18" typeface="Times New Roman"/>
              </a:rPr>
              <a:t>Almanac is a tool for communication between the parent and school. All school information will be sent through the Almanac.</a:t>
            </a:r>
          </a:p>
        </p:txBody>
      </p:sp>
      <p:sp>
        <p:nvSpPr>
          <p:cNvPr id="6" name="Slide Number Placeholder 5"/>
          <p:cNvSpPr>
            <a:spLocks noGrp="1"/>
          </p:cNvSpPr>
          <p:nvPr>
            <p:ph idx="12" sz="quarter" type="sldNum"/>
          </p:nvPr>
        </p:nvSpPr>
        <p:spPr/>
        <p:txBody>
          <a:bodyPr/>
          <a:lstStyle/>
          <a:p>
            <a:fld id="{AE637B6A-4DF5-4043-87EF-643DBB678A9E}" type="slidenum">
              <a:rPr lang="en-US" smtClean="0"/>
              <a:t>88</a:t>
            </a:fld>
            <a:endParaRPr lang="en-US"/>
          </a:p>
        </p:txBody>
      </p:sp>
      <p:pic>
        <p:nvPicPr>
          <p:cNvPr descr="C:\Users\HP\Downloads\WhatsApp Image 2021-06-01 at 19.34.18.jpeg" id="8" name="Picture 2"/>
          <p:cNvPicPr>
            <a:picLocks noChangeArrowheads="1" noChangeAspect="1"/>
          </p:cNvPicPr>
          <p:nvPr/>
        </p:nvPicPr>
        <p:blipFill>
          <a:blip cstate="print" r:embed="rId2">
            <a:lum contrast="20000"/>
          </a:blip>
          <a:srcRect l="103"/>
          <a:stretch>
            <a:fillRect/>
          </a:stretch>
        </p:blipFill>
        <p:spPr bwMode="auto">
          <a:xfrm>
            <a:off x="2571736" y="1857364"/>
            <a:ext cx="3308836" cy="4500594"/>
          </a:xfrm>
          <a:prstGeom prst="rect">
            <a:avLst/>
          </a:prstGeom>
          <a:noFill/>
        </p:spPr>
      </p:pic>
    </p:spTree>
    <p:extLst>
      <p:ext uri="{BB962C8B-B14F-4D97-AF65-F5344CB8AC3E}">
        <p14:creationId xmlns:p14="http://schemas.microsoft.com/office/powerpoint/2010/main" val="3623778348"/>
      </p:ext>
    </p:extLst>
  </p:cSld>
  <p:clrMapOvr>
    <a:masterClrMapping/>
  </p:clrMapOvr>
  <mc:AlternateContent xmlns:mc="http://schemas.openxmlformats.org/markup-compatibility/2006" xmlns:p14="http://schemas.microsoft.com/office/powerpoint/2010/main">
    <mc:Choice Requires="p14">
      <p:transition p14:dur="800" spd="slow">
        <p:circle/>
      </p:transition>
    </mc:Choice>
    <mc:Fallback xmlns="">
      <p:transition spd="slow">
        <p:circle/>
      </p:transition>
    </mc:Fallback>
  </mc:AlternateContent>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62717196-B844-4648-AC1D-BF6D2EAB5669}" type="slidenum">
              <a:rPr lang="en-US" smtClean="0"/>
              <a:pPr/>
              <a:t>89</a:t>
            </a:fld>
            <a:endParaRPr lang="en-US"/>
          </a:p>
        </p:txBody>
      </p:sp>
      <p:graphicFrame>
        <p:nvGraphicFramePr>
          <p:cNvPr id="4" name="Table 3"/>
          <p:cNvGraphicFramePr>
            <a:graphicFrameLocks noGrp="1"/>
          </p:cNvGraphicFramePr>
          <p:nvPr/>
        </p:nvGraphicFramePr>
        <p:xfrm>
          <a:off x="282270" y="1680624"/>
          <a:ext cx="7858604" cy="4039914"/>
        </p:xfrm>
        <a:graphic>
          <a:graphicData uri="http://schemas.openxmlformats.org/drawingml/2006/table">
            <a:tbl>
              <a:tblPr firstRow="1" firstCol="1" bandRow="1">
                <a:tableStyleId>{5C22544A-7EE6-4342-B048-85BDC9FD1C3A}</a:tableStyleId>
              </a:tblPr>
              <a:tblGrid>
                <a:gridCol w="3219025">
                  <a:extLst>
                    <a:ext uri="{9D8B030D-6E8A-4147-A177-3AD203B41FA5}">
                      <a16:colId xmlns:a16="http://schemas.microsoft.com/office/drawing/2014/main" val="474925197"/>
                    </a:ext>
                  </a:extLst>
                </a:gridCol>
                <a:gridCol w="4639579">
                  <a:extLst>
                    <a:ext uri="{9D8B030D-6E8A-4147-A177-3AD203B41FA5}">
                      <a16:colId xmlns:a16="http://schemas.microsoft.com/office/drawing/2014/main" val="3448374305"/>
                    </a:ext>
                  </a:extLst>
                </a:gridCol>
              </a:tblGrid>
              <a:tr h="327228">
                <a:tc>
                  <a:txBody>
                    <a:bodyPr/>
                    <a:lstStyle/>
                    <a:p>
                      <a:pPr>
                        <a:lnSpc>
                          <a:spcPct val="105000"/>
                        </a:lnSpc>
                        <a:spcAft>
                          <a:spcPts val="0"/>
                        </a:spcAft>
                      </a:pPr>
                      <a:r>
                        <a:rPr lang="en-US" sz="1600" dirty="0">
                          <a:effectLst/>
                        </a:rPr>
                        <a:t>Time</a:t>
                      </a:r>
                      <a:endParaRPr lang="en-IN" sz="1100" dirty="0">
                        <a:effectLst/>
                        <a:latin typeface="Calibri" panose="020F0502020204030204" pitchFamily="34" charset="0"/>
                        <a:ea typeface="Calibri" panose="020F0502020204030204" pitchFamily="34" charset="0"/>
                        <a:cs typeface="Mangal" panose="02040503050203030202"/>
                      </a:endParaRPr>
                    </a:p>
                  </a:txBody>
                  <a:tcPr marL="68580" marR="68580" marT="0" marB="0"/>
                </a:tc>
                <a:tc>
                  <a:txBody>
                    <a:bodyPr/>
                    <a:lstStyle/>
                    <a:p>
                      <a:pPr>
                        <a:lnSpc>
                          <a:spcPct val="105000"/>
                        </a:lnSpc>
                        <a:spcAft>
                          <a:spcPts val="0"/>
                        </a:spcAft>
                      </a:pPr>
                      <a:r>
                        <a:rPr lang="en-US" sz="1600" dirty="0">
                          <a:effectLst/>
                        </a:rPr>
                        <a:t>Activity</a:t>
                      </a:r>
                      <a:endParaRPr lang="en-IN" sz="1100" dirty="0">
                        <a:effectLst/>
                        <a:latin typeface="Calibri" panose="020F0502020204030204" pitchFamily="34" charset="0"/>
                        <a:ea typeface="Calibri" panose="020F0502020204030204" pitchFamily="34" charset="0"/>
                        <a:cs typeface="Mangal" panose="02040503050203030202"/>
                      </a:endParaRPr>
                    </a:p>
                  </a:txBody>
                  <a:tcPr marL="68580" marR="68580" marT="0" marB="0"/>
                </a:tc>
                <a:extLst>
                  <a:ext uri="{0D108BD9-81ED-4DB2-BD59-A6C34878D82A}">
                    <a16:rowId xmlns:a16="http://schemas.microsoft.com/office/drawing/2014/main" val="1961197950"/>
                  </a:ext>
                </a:extLst>
              </a:tr>
              <a:tr h="327228">
                <a:tc>
                  <a:txBody>
                    <a:bodyPr/>
                    <a:lstStyle/>
                    <a:p>
                      <a:pPr>
                        <a:lnSpc>
                          <a:spcPct val="105000"/>
                        </a:lnSpc>
                        <a:spcAft>
                          <a:spcPts val="0"/>
                        </a:spcAft>
                      </a:pPr>
                      <a:r>
                        <a:rPr lang="en-US" sz="1600">
                          <a:effectLst/>
                        </a:rPr>
                        <a:t>9:00a.m.-9:20a.m.</a:t>
                      </a:r>
                      <a:endParaRPr lang="en-IN" sz="1100">
                        <a:effectLst/>
                        <a:latin typeface="Calibri" panose="020F0502020204030204" pitchFamily="34" charset="0"/>
                        <a:ea typeface="Calibri" panose="020F0502020204030204" pitchFamily="34" charset="0"/>
                        <a:cs typeface="Mangal" panose="02040503050203030202"/>
                      </a:endParaRPr>
                    </a:p>
                  </a:txBody>
                  <a:tcPr marL="68580" marR="68580" marT="0" marB="0"/>
                </a:tc>
                <a:tc>
                  <a:txBody>
                    <a:bodyPr/>
                    <a:lstStyle/>
                    <a:p>
                      <a:pPr>
                        <a:lnSpc>
                          <a:spcPct val="105000"/>
                        </a:lnSpc>
                        <a:spcAft>
                          <a:spcPts val="0"/>
                        </a:spcAft>
                      </a:pPr>
                      <a:r>
                        <a:rPr lang="en-US" sz="1600" dirty="0">
                          <a:effectLst/>
                        </a:rPr>
                        <a:t>Assembly</a:t>
                      </a:r>
                      <a:endParaRPr lang="en-IN" sz="1100" dirty="0">
                        <a:effectLst/>
                        <a:latin typeface="Calibri" panose="020F0502020204030204" pitchFamily="34" charset="0"/>
                        <a:ea typeface="Calibri" panose="020F0502020204030204" pitchFamily="34" charset="0"/>
                        <a:cs typeface="Mangal" panose="02040503050203030202"/>
                      </a:endParaRPr>
                    </a:p>
                  </a:txBody>
                  <a:tcPr marL="68580" marR="68580" marT="0" marB="0"/>
                </a:tc>
                <a:extLst>
                  <a:ext uri="{0D108BD9-81ED-4DB2-BD59-A6C34878D82A}">
                    <a16:rowId xmlns:a16="http://schemas.microsoft.com/office/drawing/2014/main" val="476989812"/>
                  </a:ext>
                </a:extLst>
              </a:tr>
              <a:tr h="327228">
                <a:tc>
                  <a:txBody>
                    <a:bodyPr/>
                    <a:lstStyle/>
                    <a:p>
                      <a:pPr>
                        <a:lnSpc>
                          <a:spcPct val="105000"/>
                        </a:lnSpc>
                        <a:spcAft>
                          <a:spcPts val="0"/>
                        </a:spcAft>
                      </a:pPr>
                      <a:r>
                        <a:rPr lang="en-US" sz="1600">
                          <a:effectLst/>
                        </a:rPr>
                        <a:t>9:20a.m.-9:30a.m.</a:t>
                      </a:r>
                      <a:endParaRPr lang="en-IN" sz="1100">
                        <a:effectLst/>
                        <a:latin typeface="Calibri" panose="020F0502020204030204" pitchFamily="34" charset="0"/>
                        <a:ea typeface="Calibri" panose="020F0502020204030204" pitchFamily="34" charset="0"/>
                        <a:cs typeface="Mangal" panose="02040503050203030202"/>
                      </a:endParaRPr>
                    </a:p>
                  </a:txBody>
                  <a:tcPr marL="68580" marR="68580" marT="0" marB="0"/>
                </a:tc>
                <a:tc>
                  <a:txBody>
                    <a:bodyPr/>
                    <a:lstStyle/>
                    <a:p>
                      <a:pPr>
                        <a:lnSpc>
                          <a:spcPct val="105000"/>
                        </a:lnSpc>
                        <a:spcAft>
                          <a:spcPts val="0"/>
                        </a:spcAft>
                      </a:pPr>
                      <a:r>
                        <a:rPr lang="en-US" sz="1600">
                          <a:effectLst/>
                        </a:rPr>
                        <a:t>Recapitulation</a:t>
                      </a:r>
                      <a:endParaRPr lang="en-IN" sz="1100">
                        <a:effectLst/>
                        <a:latin typeface="Calibri" panose="020F0502020204030204" pitchFamily="34" charset="0"/>
                        <a:ea typeface="Calibri" panose="020F0502020204030204" pitchFamily="34" charset="0"/>
                        <a:cs typeface="Mangal" panose="02040503050203030202"/>
                      </a:endParaRPr>
                    </a:p>
                  </a:txBody>
                  <a:tcPr marL="68580" marR="68580" marT="0" marB="0"/>
                </a:tc>
                <a:extLst>
                  <a:ext uri="{0D108BD9-81ED-4DB2-BD59-A6C34878D82A}">
                    <a16:rowId xmlns:a16="http://schemas.microsoft.com/office/drawing/2014/main" val="402408853"/>
                  </a:ext>
                </a:extLst>
              </a:tr>
              <a:tr h="327228">
                <a:tc>
                  <a:txBody>
                    <a:bodyPr/>
                    <a:lstStyle/>
                    <a:p>
                      <a:pPr>
                        <a:lnSpc>
                          <a:spcPct val="105000"/>
                        </a:lnSpc>
                        <a:spcAft>
                          <a:spcPts val="0"/>
                        </a:spcAft>
                      </a:pPr>
                      <a:r>
                        <a:rPr lang="en-US" sz="1600">
                          <a:effectLst/>
                        </a:rPr>
                        <a:t>9:30a.m.-10:15a.m.</a:t>
                      </a:r>
                      <a:endParaRPr lang="en-IN" sz="1100">
                        <a:effectLst/>
                        <a:latin typeface="Calibri" panose="020F0502020204030204" pitchFamily="34" charset="0"/>
                        <a:ea typeface="Calibri" panose="020F0502020204030204" pitchFamily="34" charset="0"/>
                        <a:cs typeface="Mangal" panose="02040503050203030202"/>
                      </a:endParaRPr>
                    </a:p>
                  </a:txBody>
                  <a:tcPr marL="68580" marR="68580" marT="0" marB="0"/>
                </a:tc>
                <a:tc>
                  <a:txBody>
                    <a:bodyPr/>
                    <a:lstStyle/>
                    <a:p>
                      <a:pPr>
                        <a:lnSpc>
                          <a:spcPct val="105000"/>
                        </a:lnSpc>
                        <a:spcAft>
                          <a:spcPts val="0"/>
                        </a:spcAft>
                      </a:pPr>
                      <a:r>
                        <a:rPr lang="en-US" sz="1600">
                          <a:effectLst/>
                        </a:rPr>
                        <a:t>Concept</a:t>
                      </a:r>
                      <a:endParaRPr lang="en-IN" sz="1100">
                        <a:effectLst/>
                        <a:latin typeface="Calibri" panose="020F0502020204030204" pitchFamily="34" charset="0"/>
                        <a:ea typeface="Calibri" panose="020F0502020204030204" pitchFamily="34" charset="0"/>
                        <a:cs typeface="Mangal" panose="02040503050203030202"/>
                      </a:endParaRPr>
                    </a:p>
                  </a:txBody>
                  <a:tcPr marL="68580" marR="68580" marT="0" marB="0"/>
                </a:tc>
                <a:extLst>
                  <a:ext uri="{0D108BD9-81ED-4DB2-BD59-A6C34878D82A}">
                    <a16:rowId xmlns:a16="http://schemas.microsoft.com/office/drawing/2014/main" val="2330634265"/>
                  </a:ext>
                </a:extLst>
              </a:tr>
              <a:tr h="377383">
                <a:tc>
                  <a:txBody>
                    <a:bodyPr/>
                    <a:lstStyle/>
                    <a:p>
                      <a:pPr>
                        <a:lnSpc>
                          <a:spcPct val="105000"/>
                        </a:lnSpc>
                        <a:spcAft>
                          <a:spcPts val="0"/>
                        </a:spcAft>
                      </a:pPr>
                      <a:r>
                        <a:rPr lang="en-US" sz="1600" dirty="0">
                          <a:effectLst/>
                        </a:rPr>
                        <a:t>10:15a.m.-10:45a.m.</a:t>
                      </a:r>
                      <a:endParaRPr lang="en-IN" sz="1100" dirty="0">
                        <a:effectLst/>
                        <a:latin typeface="Calibri" panose="020F0502020204030204" pitchFamily="34" charset="0"/>
                        <a:ea typeface="Calibri" panose="020F0502020204030204" pitchFamily="34" charset="0"/>
                        <a:cs typeface="Mangal" panose="02040503050203030202"/>
                      </a:endParaRPr>
                    </a:p>
                  </a:txBody>
                  <a:tcPr marL="68580" marR="68580" marT="0" marB="0"/>
                </a:tc>
                <a:tc>
                  <a:txBody>
                    <a:bodyPr/>
                    <a:lstStyle/>
                    <a:p>
                      <a:pPr>
                        <a:lnSpc>
                          <a:spcPct val="105000"/>
                        </a:lnSpc>
                        <a:spcAft>
                          <a:spcPts val="0"/>
                        </a:spcAft>
                      </a:pPr>
                      <a:r>
                        <a:rPr lang="en-US" sz="1600">
                          <a:effectLst/>
                        </a:rPr>
                        <a:t>Art Craft/Music/Dance</a:t>
                      </a:r>
                      <a:endParaRPr lang="en-IN" sz="1100">
                        <a:effectLst/>
                        <a:latin typeface="Calibri" panose="020F0502020204030204" pitchFamily="34" charset="0"/>
                        <a:ea typeface="Calibri" panose="020F0502020204030204" pitchFamily="34" charset="0"/>
                        <a:cs typeface="Mangal" panose="02040503050203030202"/>
                      </a:endParaRPr>
                    </a:p>
                  </a:txBody>
                  <a:tcPr marL="68580" marR="68580" marT="0" marB="0"/>
                </a:tc>
                <a:extLst>
                  <a:ext uri="{0D108BD9-81ED-4DB2-BD59-A6C34878D82A}">
                    <a16:rowId xmlns:a16="http://schemas.microsoft.com/office/drawing/2014/main" val="490463627"/>
                  </a:ext>
                </a:extLst>
              </a:tr>
              <a:tr h="327228">
                <a:tc>
                  <a:txBody>
                    <a:bodyPr/>
                    <a:lstStyle/>
                    <a:p>
                      <a:pPr>
                        <a:lnSpc>
                          <a:spcPct val="105000"/>
                        </a:lnSpc>
                        <a:spcAft>
                          <a:spcPts val="0"/>
                        </a:spcAft>
                      </a:pPr>
                      <a:r>
                        <a:rPr lang="en-US" sz="1600" dirty="0">
                          <a:solidFill>
                            <a:srgbClr val="FF0000"/>
                          </a:solidFill>
                          <a:effectLst/>
                        </a:rPr>
                        <a:t>10:45a.m.-11:30a.m.</a:t>
                      </a:r>
                      <a:endParaRPr lang="en-IN" sz="1100" dirty="0">
                        <a:solidFill>
                          <a:srgbClr val="FF0000"/>
                        </a:solidFill>
                        <a:effectLst/>
                        <a:latin typeface="Calibri" panose="020F0502020204030204" pitchFamily="34" charset="0"/>
                        <a:ea typeface="Calibri" panose="020F0502020204030204" pitchFamily="34" charset="0"/>
                        <a:cs typeface="Mangal" panose="02040503050203030202"/>
                      </a:endParaRPr>
                    </a:p>
                  </a:txBody>
                  <a:tcPr marL="68580" marR="68580" marT="0" marB="0"/>
                </a:tc>
                <a:tc>
                  <a:txBody>
                    <a:bodyPr/>
                    <a:lstStyle/>
                    <a:p>
                      <a:pPr>
                        <a:lnSpc>
                          <a:spcPct val="105000"/>
                        </a:lnSpc>
                        <a:spcAft>
                          <a:spcPts val="0"/>
                        </a:spcAft>
                      </a:pPr>
                      <a:r>
                        <a:rPr lang="en-US" sz="1600" dirty="0">
                          <a:solidFill>
                            <a:srgbClr val="FF0000"/>
                          </a:solidFill>
                          <a:effectLst/>
                        </a:rPr>
                        <a:t>Break</a:t>
                      </a:r>
                      <a:endParaRPr lang="en-IN" sz="1100" dirty="0">
                        <a:solidFill>
                          <a:srgbClr val="FF0000"/>
                        </a:solidFill>
                        <a:effectLst/>
                        <a:latin typeface="Calibri" panose="020F0502020204030204" pitchFamily="34" charset="0"/>
                        <a:ea typeface="Calibri" panose="020F0502020204030204" pitchFamily="34" charset="0"/>
                        <a:cs typeface="Mangal" panose="02040503050203030202"/>
                      </a:endParaRPr>
                    </a:p>
                  </a:txBody>
                  <a:tcPr marL="68580" marR="68580" marT="0" marB="0"/>
                </a:tc>
                <a:extLst>
                  <a:ext uri="{0D108BD9-81ED-4DB2-BD59-A6C34878D82A}">
                    <a16:rowId xmlns:a16="http://schemas.microsoft.com/office/drawing/2014/main" val="1218605345"/>
                  </a:ext>
                </a:extLst>
              </a:tr>
              <a:tr h="327228">
                <a:tc>
                  <a:txBody>
                    <a:bodyPr/>
                    <a:lstStyle/>
                    <a:p>
                      <a:pPr>
                        <a:lnSpc>
                          <a:spcPct val="105000"/>
                        </a:lnSpc>
                        <a:spcAft>
                          <a:spcPts val="0"/>
                        </a:spcAft>
                      </a:pPr>
                      <a:r>
                        <a:rPr lang="en-US" sz="1600">
                          <a:effectLst/>
                        </a:rPr>
                        <a:t>11:30a.m.-12:10p.m.</a:t>
                      </a:r>
                      <a:endParaRPr lang="en-IN" sz="1100">
                        <a:effectLst/>
                        <a:latin typeface="Calibri" panose="020F0502020204030204" pitchFamily="34" charset="0"/>
                        <a:ea typeface="Calibri" panose="020F0502020204030204" pitchFamily="34" charset="0"/>
                        <a:cs typeface="Mangal" panose="02040503050203030202"/>
                      </a:endParaRPr>
                    </a:p>
                  </a:txBody>
                  <a:tcPr marL="68580" marR="68580" marT="0" marB="0"/>
                </a:tc>
                <a:tc>
                  <a:txBody>
                    <a:bodyPr/>
                    <a:lstStyle/>
                    <a:p>
                      <a:pPr>
                        <a:lnSpc>
                          <a:spcPct val="105000"/>
                        </a:lnSpc>
                        <a:spcAft>
                          <a:spcPts val="0"/>
                        </a:spcAft>
                      </a:pPr>
                      <a:r>
                        <a:rPr lang="en-US" sz="1600">
                          <a:effectLst/>
                        </a:rPr>
                        <a:t>Concept</a:t>
                      </a:r>
                      <a:endParaRPr lang="en-IN" sz="1100">
                        <a:effectLst/>
                        <a:latin typeface="Calibri" panose="020F0502020204030204" pitchFamily="34" charset="0"/>
                        <a:ea typeface="Calibri" panose="020F0502020204030204" pitchFamily="34" charset="0"/>
                        <a:cs typeface="Mangal" panose="02040503050203030202"/>
                      </a:endParaRPr>
                    </a:p>
                  </a:txBody>
                  <a:tcPr marL="68580" marR="68580" marT="0" marB="0"/>
                </a:tc>
                <a:extLst>
                  <a:ext uri="{0D108BD9-81ED-4DB2-BD59-A6C34878D82A}">
                    <a16:rowId xmlns:a16="http://schemas.microsoft.com/office/drawing/2014/main" val="3949669899"/>
                  </a:ext>
                </a:extLst>
              </a:tr>
              <a:tr h="327228">
                <a:tc>
                  <a:txBody>
                    <a:bodyPr/>
                    <a:lstStyle/>
                    <a:p>
                      <a:pPr>
                        <a:lnSpc>
                          <a:spcPct val="105000"/>
                        </a:lnSpc>
                        <a:spcAft>
                          <a:spcPts val="0"/>
                        </a:spcAft>
                      </a:pPr>
                      <a:r>
                        <a:rPr lang="en-US" sz="1600">
                          <a:effectLst/>
                        </a:rPr>
                        <a:t>12:10p.m.-12:25p.m.</a:t>
                      </a:r>
                      <a:endParaRPr lang="en-IN" sz="1100">
                        <a:effectLst/>
                        <a:latin typeface="Calibri" panose="020F0502020204030204" pitchFamily="34" charset="0"/>
                        <a:ea typeface="Calibri" panose="020F0502020204030204" pitchFamily="34" charset="0"/>
                        <a:cs typeface="Mangal" panose="02040503050203030202"/>
                      </a:endParaRPr>
                    </a:p>
                  </a:txBody>
                  <a:tcPr marL="68580" marR="68580" marT="0" marB="0"/>
                </a:tc>
                <a:tc>
                  <a:txBody>
                    <a:bodyPr/>
                    <a:lstStyle/>
                    <a:p>
                      <a:pPr>
                        <a:lnSpc>
                          <a:spcPct val="105000"/>
                        </a:lnSpc>
                        <a:spcAft>
                          <a:spcPts val="0"/>
                        </a:spcAft>
                      </a:pPr>
                      <a:r>
                        <a:rPr lang="en-US" sz="1600">
                          <a:effectLst/>
                        </a:rPr>
                        <a:t>Circle Time</a:t>
                      </a:r>
                      <a:endParaRPr lang="en-IN" sz="1100">
                        <a:effectLst/>
                        <a:latin typeface="Calibri" panose="020F0502020204030204" pitchFamily="34" charset="0"/>
                        <a:ea typeface="Calibri" panose="020F0502020204030204" pitchFamily="34" charset="0"/>
                        <a:cs typeface="Mangal" panose="02040503050203030202"/>
                      </a:endParaRPr>
                    </a:p>
                  </a:txBody>
                  <a:tcPr marL="68580" marR="68580" marT="0" marB="0"/>
                </a:tc>
                <a:extLst>
                  <a:ext uri="{0D108BD9-81ED-4DB2-BD59-A6C34878D82A}">
                    <a16:rowId xmlns:a16="http://schemas.microsoft.com/office/drawing/2014/main" val="425317509"/>
                  </a:ext>
                </a:extLst>
              </a:tr>
              <a:tr h="1371935">
                <a:tc>
                  <a:txBody>
                    <a:bodyPr/>
                    <a:lstStyle/>
                    <a:p>
                      <a:pPr>
                        <a:lnSpc>
                          <a:spcPct val="105000"/>
                        </a:lnSpc>
                        <a:spcAft>
                          <a:spcPts val="0"/>
                        </a:spcAft>
                      </a:pPr>
                      <a:r>
                        <a:rPr lang="en-US" sz="1600" dirty="0">
                          <a:effectLst/>
                        </a:rPr>
                        <a:t>12:30p.m.</a:t>
                      </a:r>
                      <a:endParaRPr lang="en-IN" sz="1100" dirty="0">
                        <a:effectLst/>
                        <a:latin typeface="Calibri" panose="020F0502020204030204" pitchFamily="34" charset="0"/>
                        <a:ea typeface="Calibri" panose="020F0502020204030204" pitchFamily="34" charset="0"/>
                        <a:cs typeface="Mangal" panose="02040503050203030202"/>
                      </a:endParaRPr>
                    </a:p>
                  </a:txBody>
                  <a:tcPr marL="68580" marR="68580" marT="0" marB="0"/>
                </a:tc>
                <a:tc>
                  <a:txBody>
                    <a:bodyPr/>
                    <a:lstStyle/>
                    <a:p>
                      <a:pPr>
                        <a:lnSpc>
                          <a:spcPct val="105000"/>
                        </a:lnSpc>
                        <a:spcAft>
                          <a:spcPts val="0"/>
                        </a:spcAft>
                      </a:pPr>
                      <a:r>
                        <a:rPr lang="en-US" sz="1600" dirty="0">
                          <a:effectLst/>
                        </a:rPr>
                        <a:t>Dispersal	</a:t>
                      </a:r>
                      <a:endParaRPr lang="en-IN" sz="1100" dirty="0">
                        <a:effectLst/>
                        <a:latin typeface="Calibri" panose="020F0502020204030204" pitchFamily="34" charset="0"/>
                        <a:ea typeface="Calibri" panose="020F0502020204030204" pitchFamily="34" charset="0"/>
                        <a:cs typeface="Mangal" panose="02040503050203030202"/>
                      </a:endParaRPr>
                    </a:p>
                  </a:txBody>
                  <a:tcPr marL="68580" marR="68580" marT="0" marB="0"/>
                </a:tc>
                <a:extLst>
                  <a:ext uri="{0D108BD9-81ED-4DB2-BD59-A6C34878D82A}">
                    <a16:rowId xmlns:a16="http://schemas.microsoft.com/office/drawing/2014/main" val="375790942"/>
                  </a:ext>
                </a:extLst>
              </a:tr>
            </a:tbl>
          </a:graphicData>
        </a:graphic>
      </p:graphicFrame>
      <p:sp>
        <p:nvSpPr>
          <p:cNvPr id="6" name="TextBox 5"/>
          <p:cNvSpPr txBox="1"/>
          <p:nvPr/>
        </p:nvSpPr>
        <p:spPr>
          <a:xfrm>
            <a:off x="1619672" y="5013176"/>
            <a:ext cx="5976664" cy="2031325"/>
          </a:xfrm>
          <a:prstGeom prst="rect">
            <a:avLst/>
          </a:prstGeom>
          <a:noFill/>
        </p:spPr>
        <p:txBody>
          <a:bodyPr wrap="square" rtlCol="0">
            <a:spAutoFit/>
          </a:bodyPr>
          <a:lstStyle/>
          <a:p>
            <a:endParaRPr lang="en-US" dirty="0"/>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r>
              <a:rPr lang="en-US" dirty="0"/>
              <a:t>Kindly note that the timetable is subject to changes as per the child’s pace and flexibility.</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endParaRPr lang="en-IN" dirty="0"/>
          </a:p>
        </p:txBody>
      </p:sp>
      <p:sp>
        <p:nvSpPr>
          <p:cNvPr id="7" name="Title 1"/>
          <p:cNvSpPr txBox="1">
            <a:spLocks/>
          </p:cNvSpPr>
          <p:nvPr/>
        </p:nvSpPr>
        <p:spPr>
          <a:xfrm>
            <a:off x="251520" y="404664"/>
            <a:ext cx="7858604" cy="1008111"/>
          </a:xfrm>
          <a:prstGeom prst="rect">
            <a:avLst/>
          </a:prstGeom>
          <a:solidFill>
            <a:schemeClr val="bg2"/>
          </a:solidFill>
        </p:spPr>
        <p:txBody>
          <a:bodyPr>
            <a:normAutofit fontScale="32500" lnSpcReduction="20000"/>
          </a:bodyPr>
          <a:lstStyle>
            <a:lvl1pPr algn="l" defTabSz="342900" rtl="0" eaLnBrk="1" latinLnBrk="0" hangingPunct="1">
              <a:spcBef>
                <a:spcPct val="0"/>
              </a:spcBef>
              <a:buNone/>
              <a:defRPr sz="27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r>
              <a:rPr lang="en-US" sz="8000" b="1" dirty="0">
                <a:solidFill>
                  <a:schemeClr val="accent5">
                    <a:lumMod val="75000"/>
                  </a:schemeClr>
                </a:solidFill>
                <a:latin typeface="Times New Roman" panose="02020603050405020304" pitchFamily="18" charset="0"/>
                <a:cs typeface="Times New Roman" panose="02020603050405020304" pitchFamily="18" charset="0"/>
              </a:rPr>
              <a:t>Pre Primary </a:t>
            </a:r>
          </a:p>
          <a:p>
            <a:pPr algn="ctr"/>
            <a:r>
              <a:rPr lang="en-US" sz="8000" b="1" dirty="0">
                <a:solidFill>
                  <a:schemeClr val="accent5">
                    <a:lumMod val="75000"/>
                  </a:schemeClr>
                </a:solidFill>
                <a:latin typeface="Times New Roman" panose="02020603050405020304" pitchFamily="18" charset="0"/>
                <a:cs typeface="Times New Roman" panose="02020603050405020304" pitchFamily="18" charset="0"/>
              </a:rPr>
              <a:t>Period Distribution and Timing (Monday to Friday)</a:t>
            </a:r>
            <a:r>
              <a:rPr lang="en-IN" dirty="0">
                <a:solidFill>
                  <a:schemeClr val="accent5">
                    <a:lumMod val="75000"/>
                  </a:schemeClr>
                </a:solidFill>
                <a:latin typeface="Times New Roman" panose="02020603050405020304" pitchFamily="18" charset="0"/>
                <a:cs typeface="Times New Roman" panose="02020603050405020304" pitchFamily="18" charset="0"/>
              </a:rPr>
              <a:t/>
            </a:r>
            <a:br>
              <a:rPr lang="en-IN" dirty="0">
                <a:solidFill>
                  <a:schemeClr val="accent5">
                    <a:lumMod val="75000"/>
                  </a:schemeClr>
                </a:solidFill>
                <a:latin typeface="Times New Roman" panose="02020603050405020304" pitchFamily="18" charset="0"/>
                <a:cs typeface="Times New Roman" panose="02020603050405020304" pitchFamily="18" charset="0"/>
              </a:rPr>
            </a:br>
            <a:r>
              <a:rPr lang="en-IN" dirty="0">
                <a:solidFill>
                  <a:schemeClr val="accent5">
                    <a:lumMod val="75000"/>
                  </a:schemeClr>
                </a:solidFill>
                <a:latin typeface="Times New Roman" panose="02020603050405020304" pitchFamily="18" charset="0"/>
                <a:cs typeface="Times New Roman" panose="02020603050405020304" pitchFamily="18" charset="0"/>
              </a:rPr>
              <a:t/>
            </a:r>
            <a:br>
              <a:rPr lang="en-IN" dirty="0">
                <a:solidFill>
                  <a:schemeClr val="accent5">
                    <a:lumMod val="75000"/>
                  </a:schemeClr>
                </a:solidFill>
                <a:latin typeface="Times New Roman" panose="02020603050405020304" pitchFamily="18" charset="0"/>
                <a:cs typeface="Times New Roman" panose="02020603050405020304" pitchFamily="18" charset="0"/>
              </a:rPr>
            </a:br>
            <a:endParaRPr lang="en-IN" dirty="0">
              <a:solidFill>
                <a:schemeClr val="accent5">
                  <a:lumMod val="75000"/>
                </a:schemeClr>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965371743"/>
      </p:ext>
    </p:extLst>
  </p:cSld>
  <p:clrMapOvr>
    <a:masterClrMapping/>
  </p:clrMapOvr>
  <mc:AlternateContent xmlns:mc="http://schemas.openxmlformats.org/markup-compatibility/2006" xmlns:p14="http://schemas.microsoft.com/office/powerpoint/2010/main">
    <mc:Choice Requires="p14">
      <p:transition spd="slow" p14:dur="800" advClick="0">
        <p:circle/>
      </p:transition>
    </mc:Choice>
    <mc:Fallback xmlns="">
      <p:transition spd="slow" advClick="0">
        <p:circl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764704"/>
            <a:ext cx="9144000" cy="648072"/>
          </a:xfrm>
          <a:prstGeom prst="rect">
            <a:avLst/>
          </a:prstGeom>
          <a:ln>
            <a:noFill/>
          </a:ln>
        </p:spPr>
        <p:style>
          <a:lnRef idx="0">
            <a:schemeClr val="accent3"/>
          </a:lnRef>
          <a:fillRef idx="3">
            <a:schemeClr val="accent3"/>
          </a:fillRef>
          <a:effectRef idx="3">
            <a:schemeClr val="accent3"/>
          </a:effectRef>
          <a:fontRef idx="minor">
            <a:schemeClr val="lt1"/>
          </a:fontRef>
        </p:style>
        <p:txBody>
          <a:bodyPr rtlCol="0" anchor="ctr"/>
          <a:lstStyle/>
          <a:p>
            <a:pPr lvl="0" algn="r">
              <a:spcBef>
                <a:spcPct val="0"/>
              </a:spcBef>
            </a:pPr>
            <a:r>
              <a:rPr lang="en-IN" sz="4000" b="1" dirty="0">
                <a:solidFill>
                  <a:srgbClr val="002060"/>
                </a:solidFill>
              </a:rPr>
              <a:t>Emerging Student Profile</a:t>
            </a:r>
            <a:endParaRPr lang="en-IN" sz="4000" b="1" dirty="0">
              <a:ln w="635">
                <a:noFill/>
              </a:ln>
              <a:solidFill>
                <a:srgbClr val="002060"/>
              </a:solidFill>
            </a:endParaRPr>
          </a:p>
        </p:txBody>
      </p:sp>
      <p:pic>
        <p:nvPicPr>
          <p:cNvPr id="3" name="Picture 2" descr="school logo png.png"/>
          <p:cNvPicPr>
            <a:picLocks noChangeAspect="1"/>
          </p:cNvPicPr>
          <p:nvPr/>
        </p:nvPicPr>
        <p:blipFill>
          <a:blip r:embed="rId3" cstate="print"/>
          <a:stretch>
            <a:fillRect/>
          </a:stretch>
        </p:blipFill>
        <p:spPr>
          <a:xfrm>
            <a:off x="251520" y="28230"/>
            <a:ext cx="1143008" cy="1143008"/>
          </a:xfrm>
          <a:prstGeom prst="rect">
            <a:avLst/>
          </a:prstGeom>
          <a:ln>
            <a:noFill/>
          </a:ln>
          <a:effectLst>
            <a:outerShdw blurRad="190500" algn="tl" rotWithShape="0">
              <a:srgbClr val="000000">
                <a:alpha val="70000"/>
              </a:srgbClr>
            </a:outerShdw>
          </a:effectLst>
        </p:spPr>
      </p:pic>
      <p:pic>
        <p:nvPicPr>
          <p:cNvPr id="5" name="Picture 2" descr="C:\Users\MLZSC1\Desktop\poo images\esp1.jpg"/>
          <p:cNvPicPr>
            <a:picLocks noChangeAspect="1" noChangeArrowheads="1"/>
          </p:cNvPicPr>
          <p:nvPr/>
        </p:nvPicPr>
        <p:blipFill>
          <a:blip r:embed="rId4"/>
          <a:srcRect/>
          <a:stretch>
            <a:fillRect/>
          </a:stretch>
        </p:blipFill>
        <p:spPr bwMode="auto">
          <a:xfrm>
            <a:off x="2928926" y="1785926"/>
            <a:ext cx="3429024" cy="4286280"/>
          </a:xfrm>
          <a:prstGeom prst="rect">
            <a:avLst/>
          </a:prstGeom>
          <a:noFill/>
        </p:spPr>
      </p:pic>
      <p:sp>
        <p:nvSpPr>
          <p:cNvPr id="6" name="Rectangle 5"/>
          <p:cNvSpPr/>
          <p:nvPr/>
        </p:nvSpPr>
        <p:spPr>
          <a:xfrm>
            <a:off x="32" y="6072206"/>
            <a:ext cx="9144000" cy="214314"/>
          </a:xfrm>
          <a:prstGeom prst="rect">
            <a:avLst/>
          </a:prstGeom>
          <a:ln>
            <a:noFill/>
          </a:ln>
        </p:spPr>
        <p:style>
          <a:lnRef idx="3">
            <a:schemeClr val="lt1"/>
          </a:lnRef>
          <a:fillRef idx="1">
            <a:schemeClr val="accent5"/>
          </a:fillRef>
          <a:effectRef idx="1">
            <a:schemeClr val="accent5"/>
          </a:effectRef>
          <a:fontRef idx="minor">
            <a:schemeClr val="lt1"/>
          </a:fontRef>
        </p:style>
        <p:txBody>
          <a:bodyPr rtlCol="0" anchor="ctr"/>
          <a:lstStyle/>
          <a:p>
            <a:pPr algn="ctr"/>
            <a:endParaRPr lang="en-US"/>
          </a:p>
        </p:txBody>
      </p:sp>
      <p:pic>
        <p:nvPicPr>
          <p:cNvPr id="7" name="Picture 6" descr="add.jpg"/>
          <p:cNvPicPr>
            <a:picLocks noChangeAspect="1"/>
          </p:cNvPicPr>
          <p:nvPr/>
        </p:nvPicPr>
        <p:blipFill>
          <a:blip r:embed="rId5"/>
          <a:stretch>
            <a:fillRect/>
          </a:stretch>
        </p:blipFill>
        <p:spPr>
          <a:xfrm>
            <a:off x="0" y="6215082"/>
            <a:ext cx="9144000" cy="642918"/>
          </a:xfrm>
          <a:prstGeom prst="rect">
            <a:avLst/>
          </a:prstGeom>
        </p:spPr>
      </p:pic>
      <p:sp>
        <p:nvSpPr>
          <p:cNvPr id="4" name="Slide Number Placeholder 3"/>
          <p:cNvSpPr>
            <a:spLocks noGrp="1"/>
          </p:cNvSpPr>
          <p:nvPr>
            <p:ph type="sldNum" sz="quarter" idx="12"/>
          </p:nvPr>
        </p:nvSpPr>
        <p:spPr/>
        <p:txBody>
          <a:bodyPr/>
          <a:lstStyle/>
          <a:p>
            <a:fld id="{62717196-B844-4648-AC1D-BF6D2EAB5669}" type="slidenum">
              <a:rPr lang="en-US" smtClean="0"/>
              <a:pPr/>
              <a:t>9</a:t>
            </a:fld>
            <a:endParaRPr lang="en-US"/>
          </a:p>
        </p:txBody>
      </p:sp>
    </p:spTree>
    <p:extLst>
      <p:ext uri="{BB962C8B-B14F-4D97-AF65-F5344CB8AC3E}">
        <p14:creationId xmlns:p14="http://schemas.microsoft.com/office/powerpoint/2010/main" val="2934940799"/>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62717196-B844-4648-AC1D-BF6D2EAB5669}" type="slidenum">
              <a:rPr lang="en-US" smtClean="0"/>
              <a:pPr/>
              <a:t>90</a:t>
            </a:fld>
            <a:endParaRPr lang="en-US"/>
          </a:p>
        </p:txBody>
      </p:sp>
      <p:sp>
        <p:nvSpPr>
          <p:cNvPr id="1027" name="Rectangle 3"/>
          <p:cNvSpPr>
            <a:spLocks noChangeArrowheads="1"/>
          </p:cNvSpPr>
          <p:nvPr/>
        </p:nvSpPr>
        <p:spPr bwMode="auto">
          <a:xfrm>
            <a:off x="683568" y="429733"/>
            <a:ext cx="5904656" cy="646331"/>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457200" algn="ctr" defTabSz="914400" rtl="0" eaLnBrk="0" fontAlgn="base" latinLnBrk="0" hangingPunct="0">
              <a:lnSpc>
                <a:spcPct val="100000"/>
              </a:lnSpc>
              <a:spcBef>
                <a:spcPct val="0"/>
              </a:spcBef>
              <a:spcAft>
                <a:spcPct val="0"/>
              </a:spcAft>
              <a:buClrTx/>
              <a:buSzTx/>
              <a:buFontTx/>
              <a:buNone/>
              <a:tabLst/>
            </a:pPr>
            <a:r>
              <a:rPr kumimoji="0" lang="en-US" sz="2000" b="1" i="0" u="none" strike="noStrike" cap="none" normalizeH="0" baseline="0" dirty="0">
                <a:ln>
                  <a:noFill/>
                </a:ln>
                <a:solidFill>
                  <a:schemeClr val="accent5">
                    <a:lumMod val="75000"/>
                  </a:schemeClr>
                </a:solidFill>
                <a:effectLst/>
                <a:latin typeface="Times New Roman" panose="02020603050405020304" pitchFamily="18" charset="0"/>
                <a:ea typeface="Calibri" pitchFamily="34" charset="0"/>
                <a:cs typeface="Times New Roman" panose="02020603050405020304" pitchFamily="18" charset="0"/>
              </a:rPr>
              <a:t>Weekly Activities Schedule- PREPRIMARY</a:t>
            </a:r>
            <a:endParaRPr kumimoji="0" lang="en-US" sz="2000" b="0" i="0" u="none" strike="noStrike" cap="none" normalizeH="0" baseline="0" dirty="0">
              <a:ln>
                <a:noFill/>
              </a:ln>
              <a:solidFill>
                <a:schemeClr val="accent5">
                  <a:lumMod val="75000"/>
                </a:schemeClr>
              </a:solidFill>
              <a:effectLst/>
              <a:latin typeface="Times New Roman" panose="02020603050405020304" pitchFamily="18" charset="0"/>
              <a:ea typeface="Calibri" pitchFamily="34" charset="0"/>
              <a:cs typeface="Times New Roman" panose="02020603050405020304" pitchFamily="18" charset="0"/>
            </a:endParaRPr>
          </a:p>
          <a:p>
            <a:pPr marL="0" marR="0" lvl="0" indent="457200" algn="ctr" defTabSz="914400" rtl="0" eaLnBrk="0" fontAlgn="base" latinLnBrk="0" hangingPunct="0">
              <a:lnSpc>
                <a:spcPct val="100000"/>
              </a:lnSpc>
              <a:spcBef>
                <a:spcPct val="0"/>
              </a:spcBef>
              <a:spcAft>
                <a:spcPct val="0"/>
              </a:spcAft>
              <a:buClrTx/>
              <a:buSzTx/>
              <a:buFontTx/>
              <a:buNone/>
              <a:tabLst/>
            </a:pPr>
            <a:r>
              <a:rPr kumimoji="0" lang="en-US" sz="1600" b="0" i="0" u="none" strike="noStrike" cap="none" normalizeH="0" baseline="0" dirty="0">
                <a:ln>
                  <a:noFill/>
                </a:ln>
                <a:solidFill>
                  <a:schemeClr val="tx1"/>
                </a:solidFill>
                <a:effectLst/>
                <a:latin typeface="Arial" pitchFamily="34" charset="0"/>
                <a:ea typeface="Calibri" pitchFamily="34" charset="0"/>
                <a:cs typeface="Arial" pitchFamily="34" charset="0"/>
              </a:rPr>
              <a:t>				</a:t>
            </a:r>
            <a:r>
              <a:rPr kumimoji="0" lang="en-US" sz="900" b="0" i="0" u="none" strike="noStrike" cap="none" normalizeH="0" baseline="0" dirty="0">
                <a:ln>
                  <a:noFill/>
                </a:ln>
                <a:solidFill>
                  <a:schemeClr val="tx1"/>
                </a:solidFill>
                <a:effectLst/>
                <a:latin typeface="Arial" pitchFamily="34" charset="0"/>
                <a:cs typeface="Arial" pitchFamily="34" charset="0"/>
              </a:rPr>
              <a:t> </a:t>
            </a:r>
            <a:endParaRPr kumimoji="0" lang="en-US" sz="1800" b="0" i="0" u="none" strike="noStrike" cap="none" normalizeH="0" baseline="0" dirty="0">
              <a:ln>
                <a:noFill/>
              </a:ln>
              <a:solidFill>
                <a:schemeClr val="tx1"/>
              </a:solidFill>
              <a:effectLst/>
              <a:latin typeface="Arial" pitchFamily="34" charset="0"/>
              <a:cs typeface="Arial" pitchFamily="34" charset="0"/>
            </a:endParaRPr>
          </a:p>
        </p:txBody>
      </p:sp>
      <p:graphicFrame>
        <p:nvGraphicFramePr>
          <p:cNvPr id="13" name="Table 12"/>
          <p:cNvGraphicFramePr>
            <a:graphicFrameLocks noGrp="1"/>
          </p:cNvGraphicFramePr>
          <p:nvPr/>
        </p:nvGraphicFramePr>
        <p:xfrm>
          <a:off x="2339752" y="1036465"/>
          <a:ext cx="4608512" cy="5753749"/>
        </p:xfrm>
        <a:graphic>
          <a:graphicData uri="http://schemas.openxmlformats.org/drawingml/2006/table">
            <a:tbl>
              <a:tblPr/>
              <a:tblGrid>
                <a:gridCol w="856440">
                  <a:extLst>
                    <a:ext uri="{9D8B030D-6E8A-4147-A177-3AD203B41FA5}">
                      <a16:colId xmlns:a16="http://schemas.microsoft.com/office/drawing/2014/main" val="20000"/>
                    </a:ext>
                  </a:extLst>
                </a:gridCol>
                <a:gridCol w="1290163">
                  <a:extLst>
                    <a:ext uri="{9D8B030D-6E8A-4147-A177-3AD203B41FA5}">
                      <a16:colId xmlns:a16="http://schemas.microsoft.com/office/drawing/2014/main" val="20001"/>
                    </a:ext>
                  </a:extLst>
                </a:gridCol>
                <a:gridCol w="2461909">
                  <a:extLst>
                    <a:ext uri="{9D8B030D-6E8A-4147-A177-3AD203B41FA5}">
                      <a16:colId xmlns:a16="http://schemas.microsoft.com/office/drawing/2014/main" val="20002"/>
                    </a:ext>
                  </a:extLst>
                </a:gridCol>
              </a:tblGrid>
              <a:tr h="343462">
                <a:tc>
                  <a:txBody>
                    <a:bodyPr/>
                    <a:lstStyle/>
                    <a:p>
                      <a:pPr indent="67945">
                        <a:lnSpc>
                          <a:spcPct val="106000"/>
                        </a:lnSpc>
                        <a:spcAft>
                          <a:spcPts val="0"/>
                        </a:spcAft>
                      </a:pPr>
                      <a:r>
                        <a:rPr lang="en-US" sz="1200" dirty="0">
                          <a:latin typeface="Calibri"/>
                          <a:ea typeface="Calibri"/>
                          <a:cs typeface="Calibri"/>
                        </a:rPr>
                        <a:t>Date &amp; Day</a:t>
                      </a:r>
                      <a:endParaRPr lang="en-US" sz="1200" dirty="0">
                        <a:latin typeface="Calibri"/>
                        <a:ea typeface="Calibri"/>
                        <a:cs typeface="Mangal"/>
                      </a:endParaRPr>
                    </a:p>
                  </a:txBody>
                  <a:tcPr marL="33571" marR="3357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6000"/>
                        </a:lnSpc>
                        <a:spcAft>
                          <a:spcPts val="0"/>
                        </a:spcAft>
                      </a:pPr>
                      <a:r>
                        <a:rPr lang="en-US" sz="1200">
                          <a:latin typeface="Calibri"/>
                          <a:ea typeface="Calibri"/>
                          <a:cs typeface="Calibri"/>
                        </a:rPr>
                        <a:t>Subject</a:t>
                      </a:r>
                      <a:endParaRPr lang="en-US" sz="1200">
                        <a:latin typeface="Calibri"/>
                        <a:ea typeface="Calibri"/>
                        <a:cs typeface="Mangal"/>
                      </a:endParaRPr>
                    </a:p>
                  </a:txBody>
                  <a:tcPr marL="33571" marR="3357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6000"/>
                        </a:lnSpc>
                        <a:spcAft>
                          <a:spcPts val="0"/>
                        </a:spcAft>
                      </a:pPr>
                      <a:r>
                        <a:rPr lang="en-US" sz="1200">
                          <a:latin typeface="Calibri"/>
                          <a:ea typeface="Calibri"/>
                          <a:cs typeface="Calibri"/>
                        </a:rPr>
                        <a:t>Topic</a:t>
                      </a:r>
                      <a:endParaRPr lang="en-US" sz="1200">
                        <a:latin typeface="Calibri"/>
                        <a:ea typeface="Calibri"/>
                        <a:cs typeface="Mangal"/>
                      </a:endParaRPr>
                    </a:p>
                  </a:txBody>
                  <a:tcPr marL="33571" marR="3357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0"/>
                  </a:ext>
                </a:extLst>
              </a:tr>
              <a:tr h="187852">
                <a:tc rowSpan="5">
                  <a:txBody>
                    <a:bodyPr/>
                    <a:lstStyle/>
                    <a:p>
                      <a:pPr>
                        <a:lnSpc>
                          <a:spcPct val="106000"/>
                        </a:lnSpc>
                        <a:spcAft>
                          <a:spcPts val="0"/>
                        </a:spcAft>
                      </a:pPr>
                      <a:r>
                        <a:rPr lang="en-US" sz="1200">
                          <a:latin typeface="Calibri"/>
                          <a:ea typeface="Calibri"/>
                          <a:cs typeface="Calibri"/>
                        </a:rPr>
                        <a:t>27.02.2023</a:t>
                      </a:r>
                      <a:endParaRPr lang="en-US" sz="1200">
                        <a:latin typeface="Calibri"/>
                        <a:ea typeface="Calibri"/>
                        <a:cs typeface="Mangal"/>
                      </a:endParaRPr>
                    </a:p>
                    <a:p>
                      <a:pPr>
                        <a:lnSpc>
                          <a:spcPct val="106000"/>
                        </a:lnSpc>
                        <a:spcAft>
                          <a:spcPts val="0"/>
                        </a:spcAft>
                      </a:pPr>
                      <a:r>
                        <a:rPr lang="en-US" sz="1200">
                          <a:latin typeface="Calibri"/>
                          <a:ea typeface="Calibri"/>
                          <a:cs typeface="Calibri"/>
                        </a:rPr>
                        <a:t>Monday</a:t>
                      </a:r>
                      <a:endParaRPr lang="en-US" sz="1200">
                        <a:latin typeface="Calibri"/>
                        <a:ea typeface="Calibri"/>
                        <a:cs typeface="Mangal"/>
                      </a:endParaRPr>
                    </a:p>
                  </a:txBody>
                  <a:tcPr marL="33571" marR="3357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6000"/>
                        </a:lnSpc>
                        <a:spcAft>
                          <a:spcPts val="0"/>
                        </a:spcAft>
                      </a:pPr>
                      <a:r>
                        <a:rPr lang="en-US" sz="1200">
                          <a:latin typeface="Calibri"/>
                          <a:ea typeface="Calibri"/>
                          <a:cs typeface="Calibri"/>
                        </a:rPr>
                        <a:t>EVS</a:t>
                      </a:r>
                      <a:endParaRPr lang="en-US" sz="1200">
                        <a:latin typeface="Calibri"/>
                        <a:ea typeface="Calibri"/>
                        <a:cs typeface="Mangal"/>
                      </a:endParaRPr>
                    </a:p>
                  </a:txBody>
                  <a:tcPr marL="33571" marR="3357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6000"/>
                        </a:lnSpc>
                        <a:spcAft>
                          <a:spcPts val="0"/>
                        </a:spcAft>
                      </a:pPr>
                      <a:r>
                        <a:rPr lang="en-US" sz="1200">
                          <a:latin typeface="Calibri"/>
                          <a:ea typeface="Calibri"/>
                          <a:cs typeface="Calibri"/>
                        </a:rPr>
                        <a:t>Land and Water on Earth.</a:t>
                      </a:r>
                      <a:endParaRPr lang="en-US" sz="1200">
                        <a:latin typeface="Calibri"/>
                        <a:ea typeface="Calibri"/>
                        <a:cs typeface="Mangal"/>
                      </a:endParaRPr>
                    </a:p>
                  </a:txBody>
                  <a:tcPr marL="33571" marR="3357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375704">
                <a:tc vMerge="1">
                  <a:txBody>
                    <a:bodyPr/>
                    <a:lstStyle/>
                    <a:p>
                      <a:endParaRPr lang="en-US"/>
                    </a:p>
                  </a:txBody>
                  <a:tcPr/>
                </a:tc>
                <a:tc>
                  <a:txBody>
                    <a:bodyPr/>
                    <a:lstStyle/>
                    <a:p>
                      <a:pPr>
                        <a:lnSpc>
                          <a:spcPct val="106000"/>
                        </a:lnSpc>
                        <a:spcAft>
                          <a:spcPts val="0"/>
                        </a:spcAft>
                      </a:pPr>
                      <a:r>
                        <a:rPr lang="en-US" sz="1200">
                          <a:latin typeface="Calibri"/>
                          <a:ea typeface="Calibri"/>
                          <a:cs typeface="Calibri"/>
                        </a:rPr>
                        <a:t>Math </a:t>
                      </a:r>
                      <a:endParaRPr lang="en-US" sz="1200">
                        <a:latin typeface="Calibri"/>
                        <a:ea typeface="Calibri"/>
                        <a:cs typeface="Mangal"/>
                      </a:endParaRPr>
                    </a:p>
                  </a:txBody>
                  <a:tcPr marL="33571" marR="3357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6000"/>
                        </a:lnSpc>
                        <a:spcAft>
                          <a:spcPts val="0"/>
                        </a:spcAft>
                      </a:pPr>
                      <a:r>
                        <a:rPr lang="en-US" sz="1200">
                          <a:latin typeface="Calibri"/>
                          <a:ea typeface="Calibri"/>
                          <a:cs typeface="Calibri"/>
                        </a:rPr>
                        <a:t>Recap of number names ‘One to Four’.</a:t>
                      </a:r>
                      <a:endParaRPr lang="en-US" sz="1200">
                        <a:latin typeface="Calibri"/>
                        <a:ea typeface="Calibri"/>
                        <a:cs typeface="Mangal"/>
                      </a:endParaRPr>
                    </a:p>
                  </a:txBody>
                  <a:tcPr marL="33571" marR="3357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r h="187852">
                <a:tc vMerge="1">
                  <a:txBody>
                    <a:bodyPr/>
                    <a:lstStyle/>
                    <a:p>
                      <a:endParaRPr lang="en-US"/>
                    </a:p>
                  </a:txBody>
                  <a:tcPr/>
                </a:tc>
                <a:tc>
                  <a:txBody>
                    <a:bodyPr/>
                    <a:lstStyle/>
                    <a:p>
                      <a:pPr>
                        <a:lnSpc>
                          <a:spcPct val="106000"/>
                        </a:lnSpc>
                        <a:spcAft>
                          <a:spcPts val="0"/>
                        </a:spcAft>
                      </a:pPr>
                      <a:r>
                        <a:rPr lang="en-US" sz="1200">
                          <a:latin typeface="Calibri"/>
                          <a:ea typeface="Calibri"/>
                          <a:cs typeface="Calibri"/>
                        </a:rPr>
                        <a:t>Hindi</a:t>
                      </a:r>
                      <a:endParaRPr lang="en-US" sz="1200">
                        <a:latin typeface="Calibri"/>
                        <a:ea typeface="Calibri"/>
                        <a:cs typeface="Mangal"/>
                      </a:endParaRPr>
                    </a:p>
                  </a:txBody>
                  <a:tcPr marL="33571" marR="3357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6000"/>
                        </a:lnSpc>
                        <a:spcAft>
                          <a:spcPts val="0"/>
                        </a:spcAft>
                      </a:pPr>
                      <a:r>
                        <a:rPr lang="hi-IN" sz="1200">
                          <a:latin typeface="Calibri"/>
                          <a:ea typeface="Calibri"/>
                          <a:cs typeface="Kokila"/>
                        </a:rPr>
                        <a:t>आकृतिके ऊपर घुमाइए  और लिखिए</a:t>
                      </a:r>
                      <a:r>
                        <a:rPr lang="en-US" sz="1200">
                          <a:latin typeface="Calibri"/>
                          <a:ea typeface="Calibri"/>
                          <a:cs typeface="Kokila"/>
                        </a:rPr>
                        <a:t>.</a:t>
                      </a:r>
                      <a:endParaRPr lang="en-US" sz="1200">
                        <a:latin typeface="Calibri"/>
                        <a:ea typeface="Calibri"/>
                        <a:cs typeface="Mangal"/>
                      </a:endParaRPr>
                    </a:p>
                  </a:txBody>
                  <a:tcPr marL="33571" marR="3357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3"/>
                  </a:ext>
                </a:extLst>
              </a:tr>
              <a:tr h="383064">
                <a:tc vMerge="1">
                  <a:txBody>
                    <a:bodyPr/>
                    <a:lstStyle/>
                    <a:p>
                      <a:endParaRPr lang="en-US"/>
                    </a:p>
                  </a:txBody>
                  <a:tcPr/>
                </a:tc>
                <a:tc>
                  <a:txBody>
                    <a:bodyPr/>
                    <a:lstStyle/>
                    <a:p>
                      <a:pPr>
                        <a:lnSpc>
                          <a:spcPct val="106000"/>
                        </a:lnSpc>
                        <a:spcAft>
                          <a:spcPts val="0"/>
                        </a:spcAft>
                      </a:pPr>
                      <a:r>
                        <a:rPr lang="en-US" sz="1200">
                          <a:latin typeface="Calibri"/>
                          <a:ea typeface="Calibri"/>
                          <a:cs typeface="Calibri"/>
                        </a:rPr>
                        <a:t>English</a:t>
                      </a:r>
                      <a:endParaRPr lang="en-US" sz="1200">
                        <a:latin typeface="Calibri"/>
                        <a:ea typeface="Calibri"/>
                        <a:cs typeface="Mangal"/>
                      </a:endParaRPr>
                    </a:p>
                  </a:txBody>
                  <a:tcPr marL="33571" marR="3357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6000"/>
                        </a:lnSpc>
                        <a:spcAft>
                          <a:spcPts val="0"/>
                        </a:spcAft>
                      </a:pPr>
                      <a:r>
                        <a:rPr lang="en-US" sz="1200">
                          <a:latin typeface="Calibri"/>
                          <a:ea typeface="Calibri"/>
                          <a:cs typeface="Calibri"/>
                        </a:rPr>
                        <a:t>Dictation.</a:t>
                      </a:r>
                      <a:endParaRPr lang="en-US" sz="1200">
                        <a:latin typeface="Calibri"/>
                        <a:ea typeface="Calibri"/>
                        <a:cs typeface="Mangal"/>
                      </a:endParaRPr>
                    </a:p>
                    <a:p>
                      <a:pPr>
                        <a:lnSpc>
                          <a:spcPct val="106000"/>
                        </a:lnSpc>
                        <a:spcAft>
                          <a:spcPts val="0"/>
                        </a:spcAft>
                      </a:pPr>
                      <a:r>
                        <a:rPr lang="en-US" sz="1200">
                          <a:latin typeface="Calibri"/>
                          <a:ea typeface="Calibri"/>
                          <a:cs typeface="Calibri"/>
                        </a:rPr>
                        <a:t>Revision of all previous rhymes.</a:t>
                      </a:r>
                      <a:endParaRPr lang="en-US" sz="1200">
                        <a:latin typeface="Calibri"/>
                        <a:ea typeface="Calibri"/>
                        <a:cs typeface="Mangal"/>
                      </a:endParaRPr>
                    </a:p>
                  </a:txBody>
                  <a:tcPr marL="33571" marR="3357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4"/>
                  </a:ext>
                </a:extLst>
              </a:tr>
              <a:tr h="187852">
                <a:tc vMerge="1">
                  <a:txBody>
                    <a:bodyPr/>
                    <a:lstStyle/>
                    <a:p>
                      <a:endParaRPr lang="en-US"/>
                    </a:p>
                  </a:txBody>
                  <a:tcPr/>
                </a:tc>
                <a:tc>
                  <a:txBody>
                    <a:bodyPr/>
                    <a:lstStyle/>
                    <a:p>
                      <a:pPr>
                        <a:lnSpc>
                          <a:spcPct val="106000"/>
                        </a:lnSpc>
                        <a:spcAft>
                          <a:spcPts val="0"/>
                        </a:spcAft>
                      </a:pPr>
                      <a:r>
                        <a:rPr lang="en-US" sz="1200">
                          <a:latin typeface="Calibri"/>
                          <a:ea typeface="Calibri"/>
                          <a:cs typeface="Calibri"/>
                        </a:rPr>
                        <a:t>Talk Time</a:t>
                      </a:r>
                      <a:endParaRPr lang="en-US" sz="1200">
                        <a:latin typeface="Calibri"/>
                        <a:ea typeface="Calibri"/>
                        <a:cs typeface="Mangal"/>
                      </a:endParaRPr>
                    </a:p>
                  </a:txBody>
                  <a:tcPr marL="33571" marR="3357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6000"/>
                        </a:lnSpc>
                        <a:spcAft>
                          <a:spcPts val="0"/>
                        </a:spcAft>
                      </a:pPr>
                      <a:r>
                        <a:rPr lang="en-US" sz="1200">
                          <a:latin typeface="Calibri"/>
                          <a:ea typeface="Calibri"/>
                          <a:cs typeface="Calibri"/>
                        </a:rPr>
                        <a:t> We all work together.</a:t>
                      </a:r>
                      <a:endParaRPr lang="en-US" sz="1200">
                        <a:latin typeface="Calibri"/>
                        <a:ea typeface="Calibri"/>
                        <a:cs typeface="Mangal"/>
                      </a:endParaRPr>
                    </a:p>
                  </a:txBody>
                  <a:tcPr marL="33571" marR="3357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5"/>
                  </a:ext>
                </a:extLst>
              </a:tr>
              <a:tr h="187852">
                <a:tc rowSpan="3">
                  <a:txBody>
                    <a:bodyPr/>
                    <a:lstStyle/>
                    <a:p>
                      <a:pPr>
                        <a:lnSpc>
                          <a:spcPct val="106000"/>
                        </a:lnSpc>
                        <a:spcAft>
                          <a:spcPts val="0"/>
                        </a:spcAft>
                      </a:pPr>
                      <a:r>
                        <a:rPr lang="en-US" sz="1200">
                          <a:latin typeface="Calibri"/>
                          <a:ea typeface="Calibri"/>
                          <a:cs typeface="Calibri"/>
                        </a:rPr>
                        <a:t>28.02.23</a:t>
                      </a:r>
                      <a:endParaRPr lang="en-US" sz="1200">
                        <a:latin typeface="Calibri"/>
                        <a:ea typeface="Calibri"/>
                        <a:cs typeface="Mangal"/>
                      </a:endParaRPr>
                    </a:p>
                    <a:p>
                      <a:pPr>
                        <a:lnSpc>
                          <a:spcPct val="106000"/>
                        </a:lnSpc>
                        <a:spcAft>
                          <a:spcPts val="0"/>
                        </a:spcAft>
                      </a:pPr>
                      <a:r>
                        <a:rPr lang="en-US" sz="1200">
                          <a:latin typeface="Calibri"/>
                          <a:ea typeface="Calibri"/>
                          <a:cs typeface="Calibri"/>
                        </a:rPr>
                        <a:t>Tuesday</a:t>
                      </a:r>
                      <a:endParaRPr lang="en-US" sz="1200">
                        <a:latin typeface="Calibri"/>
                        <a:ea typeface="Calibri"/>
                        <a:cs typeface="Mangal"/>
                      </a:endParaRPr>
                    </a:p>
                  </a:txBody>
                  <a:tcPr marL="33571" marR="3357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6000"/>
                        </a:lnSpc>
                        <a:spcAft>
                          <a:spcPts val="0"/>
                        </a:spcAft>
                      </a:pPr>
                      <a:r>
                        <a:rPr lang="en-US" sz="1200">
                          <a:latin typeface="Calibri"/>
                          <a:ea typeface="Calibri"/>
                          <a:cs typeface="Calibri"/>
                        </a:rPr>
                        <a:t>EVS </a:t>
                      </a:r>
                      <a:endParaRPr lang="en-US" sz="1200">
                        <a:latin typeface="Calibri"/>
                        <a:ea typeface="Calibri"/>
                        <a:cs typeface="Mangal"/>
                      </a:endParaRPr>
                    </a:p>
                  </a:txBody>
                  <a:tcPr marL="33571" marR="3357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6000"/>
                        </a:lnSpc>
                        <a:spcAft>
                          <a:spcPts val="0"/>
                        </a:spcAft>
                      </a:pPr>
                      <a:r>
                        <a:rPr lang="en-US" sz="1200">
                          <a:latin typeface="Calibri"/>
                          <a:ea typeface="Calibri"/>
                          <a:cs typeface="Calibri"/>
                        </a:rPr>
                        <a:t>National Symbols of India.</a:t>
                      </a:r>
                      <a:endParaRPr lang="en-US" sz="1200">
                        <a:latin typeface="Calibri"/>
                        <a:ea typeface="Calibri"/>
                        <a:cs typeface="Mangal"/>
                      </a:endParaRPr>
                    </a:p>
                  </a:txBody>
                  <a:tcPr marL="33571" marR="3357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6"/>
                  </a:ext>
                </a:extLst>
              </a:tr>
              <a:tr h="187852">
                <a:tc vMerge="1">
                  <a:txBody>
                    <a:bodyPr/>
                    <a:lstStyle/>
                    <a:p>
                      <a:endParaRPr lang="en-US"/>
                    </a:p>
                  </a:txBody>
                  <a:tcPr/>
                </a:tc>
                <a:tc>
                  <a:txBody>
                    <a:bodyPr/>
                    <a:lstStyle/>
                    <a:p>
                      <a:pPr>
                        <a:lnSpc>
                          <a:spcPct val="106000"/>
                        </a:lnSpc>
                        <a:spcAft>
                          <a:spcPts val="0"/>
                        </a:spcAft>
                      </a:pPr>
                      <a:r>
                        <a:rPr lang="en-US" sz="1200">
                          <a:latin typeface="Calibri"/>
                          <a:ea typeface="Calibri"/>
                          <a:cs typeface="Calibri"/>
                        </a:rPr>
                        <a:t>Math</a:t>
                      </a:r>
                      <a:endParaRPr lang="en-US" sz="1200">
                        <a:latin typeface="Calibri"/>
                        <a:ea typeface="Calibri"/>
                        <a:cs typeface="Mangal"/>
                      </a:endParaRPr>
                    </a:p>
                  </a:txBody>
                  <a:tcPr marL="33571" marR="3357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6000"/>
                        </a:lnSpc>
                        <a:spcAft>
                          <a:spcPts val="0"/>
                        </a:spcAft>
                      </a:pPr>
                      <a:r>
                        <a:rPr lang="en-US" sz="1200">
                          <a:latin typeface="Calibri"/>
                          <a:ea typeface="Calibri"/>
                          <a:cs typeface="Calibri"/>
                        </a:rPr>
                        <a:t>Missing Numbers.</a:t>
                      </a:r>
                      <a:endParaRPr lang="en-US" sz="1200">
                        <a:latin typeface="Calibri"/>
                        <a:ea typeface="Calibri"/>
                        <a:cs typeface="Mangal"/>
                      </a:endParaRPr>
                    </a:p>
                  </a:txBody>
                  <a:tcPr marL="33571" marR="3357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7"/>
                  </a:ext>
                </a:extLst>
              </a:tr>
              <a:tr h="563556">
                <a:tc vMerge="1">
                  <a:txBody>
                    <a:bodyPr/>
                    <a:lstStyle/>
                    <a:p>
                      <a:endParaRPr lang="en-US"/>
                    </a:p>
                  </a:txBody>
                  <a:tcPr/>
                </a:tc>
                <a:tc>
                  <a:txBody>
                    <a:bodyPr/>
                    <a:lstStyle/>
                    <a:p>
                      <a:pPr>
                        <a:lnSpc>
                          <a:spcPct val="106000"/>
                        </a:lnSpc>
                        <a:spcAft>
                          <a:spcPts val="0"/>
                        </a:spcAft>
                      </a:pPr>
                      <a:r>
                        <a:rPr lang="en-US" sz="1200" dirty="0">
                          <a:latin typeface="Calibri"/>
                          <a:ea typeface="Calibri"/>
                          <a:cs typeface="Calibri"/>
                        </a:rPr>
                        <a:t>English</a:t>
                      </a:r>
                      <a:endParaRPr lang="en-US" sz="1200" dirty="0">
                        <a:latin typeface="Calibri"/>
                        <a:ea typeface="Calibri"/>
                        <a:cs typeface="Mangal"/>
                      </a:endParaRPr>
                    </a:p>
                  </a:txBody>
                  <a:tcPr marL="33571" marR="3357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6000"/>
                        </a:lnSpc>
                        <a:spcAft>
                          <a:spcPts val="0"/>
                        </a:spcAft>
                      </a:pPr>
                      <a:r>
                        <a:rPr lang="en-US" sz="1200" dirty="0">
                          <a:latin typeface="Calibri"/>
                          <a:ea typeface="Calibri"/>
                          <a:cs typeface="Calibri"/>
                        </a:rPr>
                        <a:t>Introduction – 3 letter words formation.</a:t>
                      </a:r>
                      <a:endParaRPr lang="en-US" sz="1200" dirty="0">
                        <a:latin typeface="Calibri"/>
                        <a:ea typeface="Calibri"/>
                        <a:cs typeface="Mangal"/>
                      </a:endParaRPr>
                    </a:p>
                    <a:p>
                      <a:pPr>
                        <a:lnSpc>
                          <a:spcPct val="106000"/>
                        </a:lnSpc>
                        <a:spcAft>
                          <a:spcPts val="0"/>
                        </a:spcAft>
                      </a:pPr>
                      <a:r>
                        <a:rPr lang="en-US" sz="1200" dirty="0">
                          <a:latin typeface="Calibri"/>
                          <a:ea typeface="Calibri"/>
                          <a:cs typeface="Calibri"/>
                        </a:rPr>
                        <a:t>Revision of all previous rhymes.</a:t>
                      </a:r>
                      <a:endParaRPr lang="en-US" sz="1200" dirty="0">
                        <a:latin typeface="Calibri"/>
                        <a:ea typeface="Calibri"/>
                        <a:cs typeface="Mangal"/>
                      </a:endParaRPr>
                    </a:p>
                  </a:txBody>
                  <a:tcPr marL="33571" marR="3357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8"/>
                  </a:ext>
                </a:extLst>
              </a:tr>
              <a:tr h="187852">
                <a:tc rowSpan="6">
                  <a:txBody>
                    <a:bodyPr/>
                    <a:lstStyle/>
                    <a:p>
                      <a:pPr>
                        <a:lnSpc>
                          <a:spcPct val="106000"/>
                        </a:lnSpc>
                        <a:spcAft>
                          <a:spcPts val="0"/>
                        </a:spcAft>
                      </a:pPr>
                      <a:r>
                        <a:rPr lang="en-US" sz="1200">
                          <a:latin typeface="Calibri"/>
                          <a:ea typeface="Calibri"/>
                          <a:cs typeface="Calibri"/>
                        </a:rPr>
                        <a:t>01.03.2023</a:t>
                      </a:r>
                      <a:endParaRPr lang="en-US" sz="1200">
                        <a:latin typeface="Calibri"/>
                        <a:ea typeface="Calibri"/>
                        <a:cs typeface="Mangal"/>
                      </a:endParaRPr>
                    </a:p>
                    <a:p>
                      <a:pPr>
                        <a:lnSpc>
                          <a:spcPct val="106000"/>
                        </a:lnSpc>
                        <a:spcAft>
                          <a:spcPts val="0"/>
                        </a:spcAft>
                      </a:pPr>
                      <a:r>
                        <a:rPr lang="en-US" sz="1200">
                          <a:latin typeface="Calibri"/>
                          <a:ea typeface="Calibri"/>
                          <a:cs typeface="Calibri"/>
                        </a:rPr>
                        <a:t>Wednesday</a:t>
                      </a:r>
                      <a:endParaRPr lang="en-US" sz="1200">
                        <a:latin typeface="Calibri"/>
                        <a:ea typeface="Calibri"/>
                        <a:cs typeface="Mangal"/>
                      </a:endParaRPr>
                    </a:p>
                  </a:txBody>
                  <a:tcPr marL="33571" marR="3357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6000"/>
                        </a:lnSpc>
                        <a:spcAft>
                          <a:spcPts val="0"/>
                        </a:spcAft>
                      </a:pPr>
                      <a:r>
                        <a:rPr lang="en-US" sz="1200">
                          <a:latin typeface="Calibri"/>
                          <a:ea typeface="Calibri"/>
                          <a:cs typeface="Calibri"/>
                        </a:rPr>
                        <a:t>EVS</a:t>
                      </a:r>
                      <a:endParaRPr lang="en-US" sz="1200">
                        <a:latin typeface="Calibri"/>
                        <a:ea typeface="Calibri"/>
                        <a:cs typeface="Mangal"/>
                      </a:endParaRPr>
                    </a:p>
                  </a:txBody>
                  <a:tcPr marL="33571" marR="3357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6000"/>
                        </a:lnSpc>
                        <a:spcAft>
                          <a:spcPts val="0"/>
                        </a:spcAft>
                      </a:pPr>
                      <a:r>
                        <a:rPr lang="en-US" sz="1200">
                          <a:latin typeface="Calibri"/>
                          <a:ea typeface="Calibri"/>
                          <a:cs typeface="Calibri"/>
                        </a:rPr>
                        <a:t>Sun, Moon and Stars.</a:t>
                      </a:r>
                      <a:endParaRPr lang="en-US" sz="1200">
                        <a:latin typeface="Calibri"/>
                        <a:ea typeface="Calibri"/>
                        <a:cs typeface="Mangal"/>
                      </a:endParaRPr>
                    </a:p>
                  </a:txBody>
                  <a:tcPr marL="33571" marR="3357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9"/>
                  </a:ext>
                </a:extLst>
              </a:tr>
              <a:tr h="324503">
                <a:tc vMerge="1">
                  <a:txBody>
                    <a:bodyPr/>
                    <a:lstStyle/>
                    <a:p>
                      <a:endParaRPr lang="en-US"/>
                    </a:p>
                  </a:txBody>
                  <a:tcPr/>
                </a:tc>
                <a:tc>
                  <a:txBody>
                    <a:bodyPr/>
                    <a:lstStyle/>
                    <a:p>
                      <a:pPr>
                        <a:lnSpc>
                          <a:spcPct val="106000"/>
                        </a:lnSpc>
                        <a:spcAft>
                          <a:spcPts val="0"/>
                        </a:spcAft>
                      </a:pPr>
                      <a:r>
                        <a:rPr lang="en-US" sz="1200">
                          <a:latin typeface="Calibri"/>
                          <a:ea typeface="Calibri"/>
                          <a:cs typeface="Calibri"/>
                        </a:rPr>
                        <a:t>Math</a:t>
                      </a:r>
                      <a:endParaRPr lang="en-US" sz="1200">
                        <a:latin typeface="Calibri"/>
                        <a:ea typeface="Calibri"/>
                        <a:cs typeface="Mangal"/>
                      </a:endParaRPr>
                    </a:p>
                  </a:txBody>
                  <a:tcPr marL="33571" marR="3357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6000"/>
                        </a:lnSpc>
                        <a:spcAft>
                          <a:spcPts val="0"/>
                        </a:spcAft>
                      </a:pPr>
                      <a:r>
                        <a:rPr lang="en-US" sz="1200">
                          <a:latin typeface="Calibri"/>
                          <a:ea typeface="Calibri"/>
                          <a:cs typeface="Calibri"/>
                        </a:rPr>
                        <a:t>Introduction of Number Name ‘Five’.</a:t>
                      </a:r>
                      <a:endParaRPr lang="en-US" sz="1200">
                        <a:latin typeface="Calibri"/>
                        <a:ea typeface="Calibri"/>
                        <a:cs typeface="Mangal"/>
                      </a:endParaRPr>
                    </a:p>
                  </a:txBody>
                  <a:tcPr marL="33571" marR="3357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0"/>
                  </a:ext>
                </a:extLst>
              </a:tr>
              <a:tr h="187852">
                <a:tc vMerge="1">
                  <a:txBody>
                    <a:bodyPr/>
                    <a:lstStyle/>
                    <a:p>
                      <a:endParaRPr lang="en-US"/>
                    </a:p>
                  </a:txBody>
                  <a:tcPr/>
                </a:tc>
                <a:tc>
                  <a:txBody>
                    <a:bodyPr/>
                    <a:lstStyle/>
                    <a:p>
                      <a:pPr>
                        <a:lnSpc>
                          <a:spcPct val="106000"/>
                        </a:lnSpc>
                        <a:spcAft>
                          <a:spcPts val="0"/>
                        </a:spcAft>
                      </a:pPr>
                      <a:r>
                        <a:rPr lang="en-US" sz="1200">
                          <a:latin typeface="Calibri"/>
                          <a:ea typeface="Calibri"/>
                          <a:cs typeface="Calibri"/>
                        </a:rPr>
                        <a:t>Hindi</a:t>
                      </a:r>
                      <a:endParaRPr lang="en-US" sz="1200">
                        <a:latin typeface="Calibri"/>
                        <a:ea typeface="Calibri"/>
                        <a:cs typeface="Mangal"/>
                      </a:endParaRPr>
                    </a:p>
                  </a:txBody>
                  <a:tcPr marL="33571" marR="3357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6000"/>
                        </a:lnSpc>
                        <a:spcAft>
                          <a:spcPts val="0"/>
                        </a:spcAft>
                      </a:pPr>
                      <a:r>
                        <a:rPr lang="hi-IN" sz="1200">
                          <a:latin typeface="Calibri"/>
                          <a:ea typeface="Calibri"/>
                          <a:cs typeface="Kokila"/>
                        </a:rPr>
                        <a:t>आकृतिके ऊपर घुमाइए  और लिखिए</a:t>
                      </a:r>
                      <a:r>
                        <a:rPr lang="en-US" sz="1200">
                          <a:latin typeface="Calibri"/>
                          <a:ea typeface="Calibri"/>
                          <a:cs typeface="Kokila"/>
                        </a:rPr>
                        <a:t>.</a:t>
                      </a:r>
                      <a:endParaRPr lang="en-US" sz="1200">
                        <a:latin typeface="Calibri"/>
                        <a:ea typeface="Calibri"/>
                        <a:cs typeface="Mangal"/>
                      </a:endParaRPr>
                    </a:p>
                  </a:txBody>
                  <a:tcPr marL="33571" marR="3357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1"/>
                  </a:ext>
                </a:extLst>
              </a:tr>
              <a:tr h="375704">
                <a:tc vMerge="1">
                  <a:txBody>
                    <a:bodyPr/>
                    <a:lstStyle/>
                    <a:p>
                      <a:endParaRPr lang="en-US"/>
                    </a:p>
                  </a:txBody>
                  <a:tcPr/>
                </a:tc>
                <a:tc>
                  <a:txBody>
                    <a:bodyPr/>
                    <a:lstStyle/>
                    <a:p>
                      <a:pPr>
                        <a:lnSpc>
                          <a:spcPct val="106000"/>
                        </a:lnSpc>
                        <a:spcAft>
                          <a:spcPts val="0"/>
                        </a:spcAft>
                      </a:pPr>
                      <a:r>
                        <a:rPr lang="en-US" sz="1200">
                          <a:latin typeface="Calibri"/>
                          <a:ea typeface="Calibri"/>
                          <a:cs typeface="Calibri"/>
                        </a:rPr>
                        <a:t>English</a:t>
                      </a:r>
                      <a:endParaRPr lang="en-US" sz="1200">
                        <a:latin typeface="Calibri"/>
                        <a:ea typeface="Calibri"/>
                        <a:cs typeface="Mangal"/>
                      </a:endParaRPr>
                    </a:p>
                  </a:txBody>
                  <a:tcPr marL="33571" marR="3357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6000"/>
                        </a:lnSpc>
                        <a:spcAft>
                          <a:spcPts val="0"/>
                        </a:spcAft>
                      </a:pPr>
                      <a:r>
                        <a:rPr lang="en-US" sz="1200">
                          <a:latin typeface="Calibri"/>
                          <a:ea typeface="Calibri"/>
                          <a:cs typeface="Calibri"/>
                        </a:rPr>
                        <a:t>Phonics-Word Family -an.</a:t>
                      </a:r>
                      <a:endParaRPr lang="en-US" sz="1200">
                        <a:latin typeface="Calibri"/>
                        <a:ea typeface="Calibri"/>
                        <a:cs typeface="Mangal"/>
                      </a:endParaRPr>
                    </a:p>
                    <a:p>
                      <a:pPr>
                        <a:lnSpc>
                          <a:spcPct val="106000"/>
                        </a:lnSpc>
                        <a:spcAft>
                          <a:spcPts val="0"/>
                        </a:spcAft>
                      </a:pPr>
                      <a:r>
                        <a:rPr lang="en-US" sz="1200" b="1">
                          <a:latin typeface="Calibri"/>
                          <a:ea typeface="Calibri"/>
                          <a:cs typeface="Calibri"/>
                        </a:rPr>
                        <a:t>Rhyme</a:t>
                      </a:r>
                      <a:r>
                        <a:rPr lang="en-US" sz="1200">
                          <a:latin typeface="Calibri"/>
                          <a:ea typeface="Calibri"/>
                          <a:cs typeface="Calibri"/>
                        </a:rPr>
                        <a:t>: Rectangle.</a:t>
                      </a:r>
                      <a:endParaRPr lang="en-US" sz="1200">
                        <a:latin typeface="Calibri"/>
                        <a:ea typeface="Calibri"/>
                        <a:cs typeface="Mangal"/>
                      </a:endParaRPr>
                    </a:p>
                  </a:txBody>
                  <a:tcPr marL="33571" marR="3357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2"/>
                  </a:ext>
                </a:extLst>
              </a:tr>
              <a:tr h="187852">
                <a:tc vMerge="1">
                  <a:txBody>
                    <a:bodyPr/>
                    <a:lstStyle/>
                    <a:p>
                      <a:endParaRPr lang="en-US"/>
                    </a:p>
                  </a:txBody>
                  <a:tcPr/>
                </a:tc>
                <a:tc>
                  <a:txBody>
                    <a:bodyPr/>
                    <a:lstStyle/>
                    <a:p>
                      <a:pPr>
                        <a:lnSpc>
                          <a:spcPct val="106000"/>
                        </a:lnSpc>
                        <a:spcAft>
                          <a:spcPts val="0"/>
                        </a:spcAft>
                      </a:pPr>
                      <a:r>
                        <a:rPr lang="en-US" sz="1200">
                          <a:latin typeface="Calibri"/>
                          <a:ea typeface="Calibri"/>
                          <a:cs typeface="Calibri"/>
                        </a:rPr>
                        <a:t>Talk Time</a:t>
                      </a:r>
                      <a:endParaRPr lang="en-US" sz="1200">
                        <a:latin typeface="Calibri"/>
                        <a:ea typeface="Calibri"/>
                        <a:cs typeface="Mangal"/>
                      </a:endParaRPr>
                    </a:p>
                  </a:txBody>
                  <a:tcPr marL="33571" marR="3357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6000"/>
                        </a:lnSpc>
                        <a:spcAft>
                          <a:spcPts val="0"/>
                        </a:spcAft>
                      </a:pPr>
                      <a:r>
                        <a:rPr lang="en-US" sz="1200">
                          <a:latin typeface="Calibri"/>
                          <a:ea typeface="Calibri"/>
                          <a:cs typeface="Calibri"/>
                        </a:rPr>
                        <a:t>What comes next?</a:t>
                      </a:r>
                      <a:endParaRPr lang="en-US" sz="1200">
                        <a:latin typeface="Calibri"/>
                        <a:ea typeface="Calibri"/>
                        <a:cs typeface="Mangal"/>
                      </a:endParaRPr>
                    </a:p>
                  </a:txBody>
                  <a:tcPr marL="33571" marR="3357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3"/>
                  </a:ext>
                </a:extLst>
              </a:tr>
              <a:tr h="187852">
                <a:tc vMerge="1">
                  <a:txBody>
                    <a:bodyPr/>
                    <a:lstStyle/>
                    <a:p>
                      <a:endParaRPr lang="en-US"/>
                    </a:p>
                  </a:txBody>
                  <a:tcPr/>
                </a:tc>
                <a:tc>
                  <a:txBody>
                    <a:bodyPr/>
                    <a:lstStyle/>
                    <a:p>
                      <a:pPr>
                        <a:lnSpc>
                          <a:spcPct val="106000"/>
                        </a:lnSpc>
                        <a:spcAft>
                          <a:spcPts val="0"/>
                        </a:spcAft>
                      </a:pPr>
                      <a:r>
                        <a:rPr lang="en-US" sz="1200">
                          <a:latin typeface="Calibri"/>
                          <a:ea typeface="Calibri"/>
                          <a:cs typeface="Calibri"/>
                        </a:rPr>
                        <a:t>Sensory Time</a:t>
                      </a:r>
                      <a:endParaRPr lang="en-US" sz="1200">
                        <a:latin typeface="Calibri"/>
                        <a:ea typeface="Calibri"/>
                        <a:cs typeface="Mangal"/>
                      </a:endParaRPr>
                    </a:p>
                  </a:txBody>
                  <a:tcPr marL="33571" marR="3357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6000"/>
                        </a:lnSpc>
                        <a:spcAft>
                          <a:spcPts val="0"/>
                        </a:spcAft>
                      </a:pPr>
                      <a:r>
                        <a:rPr lang="en-US" sz="1200">
                          <a:latin typeface="Calibri"/>
                          <a:ea typeface="Calibri"/>
                          <a:cs typeface="Calibri"/>
                        </a:rPr>
                        <a:t>Let’s Express!</a:t>
                      </a:r>
                      <a:endParaRPr lang="en-US" sz="1200">
                        <a:latin typeface="Calibri"/>
                        <a:ea typeface="Calibri"/>
                        <a:cs typeface="Mangal"/>
                      </a:endParaRPr>
                    </a:p>
                  </a:txBody>
                  <a:tcPr marL="33571" marR="3357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4"/>
                  </a:ext>
                </a:extLst>
              </a:tr>
              <a:tr h="187852">
                <a:tc rowSpan="3">
                  <a:txBody>
                    <a:bodyPr/>
                    <a:lstStyle/>
                    <a:p>
                      <a:pPr>
                        <a:lnSpc>
                          <a:spcPct val="106000"/>
                        </a:lnSpc>
                        <a:spcAft>
                          <a:spcPts val="0"/>
                        </a:spcAft>
                      </a:pPr>
                      <a:r>
                        <a:rPr lang="en-US" sz="1200">
                          <a:latin typeface="Calibri"/>
                          <a:ea typeface="Calibri"/>
                          <a:cs typeface="Calibri"/>
                        </a:rPr>
                        <a:t>02.03.23</a:t>
                      </a:r>
                      <a:endParaRPr lang="en-US" sz="1200">
                        <a:latin typeface="Calibri"/>
                        <a:ea typeface="Calibri"/>
                        <a:cs typeface="Mangal"/>
                      </a:endParaRPr>
                    </a:p>
                    <a:p>
                      <a:pPr>
                        <a:lnSpc>
                          <a:spcPct val="106000"/>
                        </a:lnSpc>
                        <a:spcAft>
                          <a:spcPts val="0"/>
                        </a:spcAft>
                      </a:pPr>
                      <a:r>
                        <a:rPr lang="en-US" sz="1200">
                          <a:latin typeface="Calibri"/>
                          <a:ea typeface="Calibri"/>
                          <a:cs typeface="Calibri"/>
                        </a:rPr>
                        <a:t>Thursday</a:t>
                      </a:r>
                      <a:endParaRPr lang="en-US" sz="1200">
                        <a:latin typeface="Calibri"/>
                        <a:ea typeface="Calibri"/>
                        <a:cs typeface="Mangal"/>
                      </a:endParaRPr>
                    </a:p>
                  </a:txBody>
                  <a:tcPr marL="33571" marR="3357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6000"/>
                        </a:lnSpc>
                        <a:spcAft>
                          <a:spcPts val="0"/>
                        </a:spcAft>
                      </a:pPr>
                      <a:r>
                        <a:rPr lang="en-US" sz="1200">
                          <a:latin typeface="Calibri"/>
                          <a:ea typeface="Calibri"/>
                          <a:cs typeface="Calibri"/>
                        </a:rPr>
                        <a:t>EVS</a:t>
                      </a:r>
                      <a:endParaRPr lang="en-US" sz="1200">
                        <a:latin typeface="Calibri"/>
                        <a:ea typeface="Calibri"/>
                        <a:cs typeface="Mangal"/>
                      </a:endParaRPr>
                    </a:p>
                  </a:txBody>
                  <a:tcPr marL="33571" marR="3357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6000"/>
                        </a:lnSpc>
                        <a:spcAft>
                          <a:spcPts val="0"/>
                        </a:spcAft>
                      </a:pPr>
                      <a:r>
                        <a:rPr lang="en-US" sz="1200">
                          <a:latin typeface="Calibri"/>
                          <a:ea typeface="Calibri"/>
                          <a:cs typeface="Calibri"/>
                        </a:rPr>
                        <a:t>Solar System.</a:t>
                      </a:r>
                      <a:endParaRPr lang="en-US" sz="1200">
                        <a:latin typeface="Calibri"/>
                        <a:ea typeface="Calibri"/>
                        <a:cs typeface="Mangal"/>
                      </a:endParaRPr>
                    </a:p>
                  </a:txBody>
                  <a:tcPr marL="33571" marR="3357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5"/>
                  </a:ext>
                </a:extLst>
              </a:tr>
              <a:tr h="242045">
                <a:tc vMerge="1">
                  <a:txBody>
                    <a:bodyPr/>
                    <a:lstStyle/>
                    <a:p>
                      <a:endParaRPr lang="en-US"/>
                    </a:p>
                  </a:txBody>
                  <a:tcPr/>
                </a:tc>
                <a:tc>
                  <a:txBody>
                    <a:bodyPr/>
                    <a:lstStyle/>
                    <a:p>
                      <a:pPr>
                        <a:lnSpc>
                          <a:spcPct val="106000"/>
                        </a:lnSpc>
                        <a:spcAft>
                          <a:spcPts val="0"/>
                        </a:spcAft>
                      </a:pPr>
                      <a:r>
                        <a:rPr lang="en-US" sz="1200">
                          <a:latin typeface="Calibri"/>
                          <a:ea typeface="Calibri"/>
                          <a:cs typeface="Calibri"/>
                        </a:rPr>
                        <a:t>Math </a:t>
                      </a:r>
                      <a:endParaRPr lang="en-US" sz="1200">
                        <a:latin typeface="Calibri"/>
                        <a:ea typeface="Calibri"/>
                        <a:cs typeface="Mangal"/>
                      </a:endParaRPr>
                    </a:p>
                  </a:txBody>
                  <a:tcPr marL="33571" marR="3357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6000"/>
                        </a:lnSpc>
                        <a:spcAft>
                          <a:spcPts val="0"/>
                        </a:spcAft>
                      </a:pPr>
                      <a:r>
                        <a:rPr lang="en-US" sz="1200">
                          <a:latin typeface="Calibri"/>
                          <a:ea typeface="Calibri"/>
                          <a:cs typeface="Calibri"/>
                        </a:rPr>
                        <a:t>Introduction of Number Name ‘Six’.</a:t>
                      </a:r>
                      <a:endParaRPr lang="en-US" sz="1200">
                        <a:latin typeface="Calibri"/>
                        <a:ea typeface="Calibri"/>
                        <a:cs typeface="Mangal"/>
                      </a:endParaRPr>
                    </a:p>
                  </a:txBody>
                  <a:tcPr marL="33571" marR="3357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6"/>
                  </a:ext>
                </a:extLst>
              </a:tr>
              <a:tr h="187852">
                <a:tc vMerge="1">
                  <a:txBody>
                    <a:bodyPr/>
                    <a:lstStyle/>
                    <a:p>
                      <a:endParaRPr lang="en-US"/>
                    </a:p>
                  </a:txBody>
                  <a:tcPr/>
                </a:tc>
                <a:tc>
                  <a:txBody>
                    <a:bodyPr/>
                    <a:lstStyle/>
                    <a:p>
                      <a:pPr>
                        <a:lnSpc>
                          <a:spcPct val="106000"/>
                        </a:lnSpc>
                        <a:spcAft>
                          <a:spcPts val="0"/>
                        </a:spcAft>
                      </a:pPr>
                      <a:r>
                        <a:rPr lang="en-US" sz="1200">
                          <a:latin typeface="Calibri"/>
                          <a:ea typeface="Calibri"/>
                          <a:cs typeface="Calibri"/>
                        </a:rPr>
                        <a:t>English</a:t>
                      </a:r>
                      <a:endParaRPr lang="en-US" sz="1200">
                        <a:latin typeface="Calibri"/>
                        <a:ea typeface="Calibri"/>
                        <a:cs typeface="Mangal"/>
                      </a:endParaRPr>
                    </a:p>
                  </a:txBody>
                  <a:tcPr marL="33571" marR="3357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6000"/>
                        </a:lnSpc>
                        <a:spcAft>
                          <a:spcPts val="0"/>
                        </a:spcAft>
                      </a:pPr>
                      <a:r>
                        <a:rPr lang="en-US" sz="1200">
                          <a:latin typeface="Calibri"/>
                          <a:ea typeface="Calibri"/>
                          <a:cs typeface="Calibri"/>
                        </a:rPr>
                        <a:t>Phonics- Word Family -ap</a:t>
                      </a:r>
                      <a:endParaRPr lang="en-US" sz="1200">
                        <a:latin typeface="Calibri"/>
                        <a:ea typeface="Calibri"/>
                        <a:cs typeface="Mangal"/>
                      </a:endParaRPr>
                    </a:p>
                  </a:txBody>
                  <a:tcPr marL="33571" marR="3357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7"/>
                  </a:ext>
                </a:extLst>
              </a:tr>
              <a:tr h="187852">
                <a:tc rowSpan="4">
                  <a:txBody>
                    <a:bodyPr/>
                    <a:lstStyle/>
                    <a:p>
                      <a:pPr>
                        <a:lnSpc>
                          <a:spcPct val="106000"/>
                        </a:lnSpc>
                        <a:spcAft>
                          <a:spcPts val="0"/>
                        </a:spcAft>
                      </a:pPr>
                      <a:r>
                        <a:rPr lang="en-US" sz="1200">
                          <a:latin typeface="Calibri"/>
                          <a:ea typeface="Calibri"/>
                          <a:cs typeface="Calibri"/>
                        </a:rPr>
                        <a:t>03.03.23</a:t>
                      </a:r>
                      <a:endParaRPr lang="en-US" sz="1200">
                        <a:latin typeface="Calibri"/>
                        <a:ea typeface="Calibri"/>
                        <a:cs typeface="Mangal"/>
                      </a:endParaRPr>
                    </a:p>
                    <a:p>
                      <a:pPr>
                        <a:lnSpc>
                          <a:spcPct val="106000"/>
                        </a:lnSpc>
                        <a:spcAft>
                          <a:spcPts val="0"/>
                        </a:spcAft>
                      </a:pPr>
                      <a:r>
                        <a:rPr lang="en-US" sz="1200">
                          <a:latin typeface="Calibri"/>
                          <a:ea typeface="Calibri"/>
                          <a:cs typeface="Calibri"/>
                        </a:rPr>
                        <a:t>Friday</a:t>
                      </a:r>
                      <a:endParaRPr lang="en-US" sz="1200">
                        <a:latin typeface="Calibri"/>
                        <a:ea typeface="Calibri"/>
                        <a:cs typeface="Mangal"/>
                      </a:endParaRPr>
                    </a:p>
                  </a:txBody>
                  <a:tcPr marL="33571" marR="3357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6000"/>
                        </a:lnSpc>
                        <a:spcAft>
                          <a:spcPts val="0"/>
                        </a:spcAft>
                      </a:pPr>
                      <a:r>
                        <a:rPr lang="en-US" sz="1200">
                          <a:latin typeface="Calibri"/>
                          <a:ea typeface="Calibri"/>
                          <a:cs typeface="Calibri"/>
                        </a:rPr>
                        <a:t>EVS</a:t>
                      </a:r>
                      <a:endParaRPr lang="en-US" sz="1200">
                        <a:latin typeface="Calibri"/>
                        <a:ea typeface="Calibri"/>
                        <a:cs typeface="Mangal"/>
                      </a:endParaRPr>
                    </a:p>
                  </a:txBody>
                  <a:tcPr marL="33571" marR="3357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6000"/>
                        </a:lnSpc>
                        <a:spcAft>
                          <a:spcPts val="0"/>
                        </a:spcAft>
                      </a:pPr>
                      <a:r>
                        <a:rPr lang="en-US" sz="1200">
                          <a:latin typeface="Calibri"/>
                          <a:ea typeface="Calibri"/>
                          <a:cs typeface="Calibri"/>
                        </a:rPr>
                        <a:t>Mercury and Venus.</a:t>
                      </a:r>
                      <a:endParaRPr lang="en-US" sz="1200">
                        <a:latin typeface="Calibri"/>
                        <a:ea typeface="Calibri"/>
                        <a:cs typeface="Mangal"/>
                      </a:endParaRPr>
                    </a:p>
                  </a:txBody>
                  <a:tcPr marL="33571" marR="3357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8"/>
                  </a:ext>
                </a:extLst>
              </a:tr>
              <a:tr h="375704">
                <a:tc vMerge="1">
                  <a:txBody>
                    <a:bodyPr/>
                    <a:lstStyle/>
                    <a:p>
                      <a:endParaRPr lang="en-US"/>
                    </a:p>
                  </a:txBody>
                  <a:tcPr/>
                </a:tc>
                <a:tc>
                  <a:txBody>
                    <a:bodyPr/>
                    <a:lstStyle/>
                    <a:p>
                      <a:pPr>
                        <a:lnSpc>
                          <a:spcPct val="106000"/>
                        </a:lnSpc>
                        <a:spcAft>
                          <a:spcPts val="0"/>
                        </a:spcAft>
                      </a:pPr>
                      <a:r>
                        <a:rPr lang="en-US" sz="1200">
                          <a:latin typeface="Calibri"/>
                          <a:ea typeface="Calibri"/>
                          <a:cs typeface="Calibri"/>
                        </a:rPr>
                        <a:t>Math</a:t>
                      </a:r>
                      <a:endParaRPr lang="en-US" sz="1200">
                        <a:latin typeface="Calibri"/>
                        <a:ea typeface="Calibri"/>
                        <a:cs typeface="Mangal"/>
                      </a:endParaRPr>
                    </a:p>
                  </a:txBody>
                  <a:tcPr marL="33571" marR="3357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6000"/>
                        </a:lnSpc>
                        <a:spcAft>
                          <a:spcPts val="0"/>
                        </a:spcAft>
                      </a:pPr>
                      <a:r>
                        <a:rPr lang="en-US" sz="1200" dirty="0">
                          <a:latin typeface="Calibri"/>
                          <a:ea typeface="Calibri"/>
                          <a:cs typeface="Calibri"/>
                        </a:rPr>
                        <a:t>Introduction of Number Name ‘Seven’.</a:t>
                      </a:r>
                      <a:endParaRPr lang="en-US" sz="1200" dirty="0">
                        <a:latin typeface="Calibri"/>
                        <a:ea typeface="Calibri"/>
                        <a:cs typeface="Mangal"/>
                      </a:endParaRPr>
                    </a:p>
                  </a:txBody>
                  <a:tcPr marL="33571" marR="3357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9"/>
                  </a:ext>
                </a:extLst>
              </a:tr>
              <a:tr h="215014">
                <a:tc vMerge="1">
                  <a:txBody>
                    <a:bodyPr/>
                    <a:lstStyle/>
                    <a:p>
                      <a:endParaRPr lang="en-US"/>
                    </a:p>
                  </a:txBody>
                  <a:tcPr/>
                </a:tc>
                <a:tc>
                  <a:txBody>
                    <a:bodyPr/>
                    <a:lstStyle/>
                    <a:p>
                      <a:pPr>
                        <a:lnSpc>
                          <a:spcPct val="106000"/>
                        </a:lnSpc>
                        <a:spcAft>
                          <a:spcPts val="0"/>
                        </a:spcAft>
                      </a:pPr>
                      <a:r>
                        <a:rPr lang="en-US" sz="1200">
                          <a:latin typeface="Calibri"/>
                          <a:ea typeface="Calibri"/>
                          <a:cs typeface="Calibri"/>
                        </a:rPr>
                        <a:t>English</a:t>
                      </a:r>
                      <a:endParaRPr lang="en-US" sz="1200">
                        <a:latin typeface="Calibri"/>
                        <a:ea typeface="Calibri"/>
                        <a:cs typeface="Mangal"/>
                      </a:endParaRPr>
                    </a:p>
                  </a:txBody>
                  <a:tcPr marL="33571" marR="3357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6000"/>
                        </a:lnSpc>
                        <a:spcAft>
                          <a:spcPts val="0"/>
                        </a:spcAft>
                      </a:pPr>
                      <a:r>
                        <a:rPr lang="en-US" sz="1200" dirty="0">
                          <a:latin typeface="Calibri"/>
                          <a:ea typeface="Calibri"/>
                          <a:cs typeface="Calibri"/>
                        </a:rPr>
                        <a:t>Recap of Vowels and Consonants.</a:t>
                      </a:r>
                      <a:endParaRPr lang="en-US" sz="1200" dirty="0">
                        <a:latin typeface="Calibri"/>
                        <a:ea typeface="Calibri"/>
                        <a:cs typeface="Mangal"/>
                      </a:endParaRPr>
                    </a:p>
                  </a:txBody>
                  <a:tcPr marL="33571" marR="3357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20"/>
                  </a:ext>
                </a:extLst>
              </a:tr>
              <a:tr h="179914">
                <a:tc vMerge="1">
                  <a:txBody>
                    <a:bodyPr/>
                    <a:lstStyle/>
                    <a:p>
                      <a:endParaRPr lang="en-US"/>
                    </a:p>
                  </a:txBody>
                  <a:tcPr/>
                </a:tc>
                <a:tc>
                  <a:txBody>
                    <a:bodyPr/>
                    <a:lstStyle/>
                    <a:p>
                      <a:pPr>
                        <a:lnSpc>
                          <a:spcPct val="106000"/>
                        </a:lnSpc>
                        <a:spcAft>
                          <a:spcPts val="0"/>
                        </a:spcAft>
                      </a:pPr>
                      <a:r>
                        <a:rPr lang="en-US" sz="1200">
                          <a:latin typeface="Calibri"/>
                          <a:ea typeface="Calibri"/>
                          <a:cs typeface="Calibri"/>
                        </a:rPr>
                        <a:t>Hindi</a:t>
                      </a:r>
                      <a:endParaRPr lang="en-US" sz="1200">
                        <a:latin typeface="Calibri"/>
                        <a:ea typeface="Calibri"/>
                        <a:cs typeface="Mangal"/>
                      </a:endParaRPr>
                    </a:p>
                  </a:txBody>
                  <a:tcPr marL="33571" marR="3357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6000"/>
                        </a:lnSpc>
                        <a:spcAft>
                          <a:spcPts val="0"/>
                        </a:spcAft>
                      </a:pPr>
                      <a:r>
                        <a:rPr lang="hi-IN" sz="1200" dirty="0">
                          <a:latin typeface="Calibri"/>
                          <a:ea typeface="Calibri"/>
                          <a:cs typeface="Kokila"/>
                        </a:rPr>
                        <a:t>आकृतिके ऊपर घुमाइए  और लिखिए</a:t>
                      </a:r>
                      <a:r>
                        <a:rPr lang="en-US" sz="1200" dirty="0">
                          <a:latin typeface="Calibri"/>
                          <a:ea typeface="Calibri"/>
                          <a:cs typeface="Kokila"/>
                        </a:rPr>
                        <a:t>.</a:t>
                      </a:r>
                      <a:endParaRPr lang="en-US" sz="1200" dirty="0">
                        <a:latin typeface="Calibri"/>
                        <a:ea typeface="Calibri"/>
                        <a:cs typeface="Mangal"/>
                      </a:endParaRPr>
                    </a:p>
                  </a:txBody>
                  <a:tcPr marL="33571" marR="3357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21"/>
                  </a:ext>
                </a:extLst>
              </a:tr>
            </a:tbl>
          </a:graphicData>
        </a:graphic>
      </p:graphicFrame>
    </p:spTree>
    <p:extLst>
      <p:ext uri="{BB962C8B-B14F-4D97-AF65-F5344CB8AC3E}">
        <p14:creationId xmlns:p14="http://schemas.microsoft.com/office/powerpoint/2010/main" val="1134304702"/>
      </p:ext>
    </p:extLst>
  </p:cSld>
  <p:clrMapOvr>
    <a:masterClrMapping/>
  </p:clrMapOvr>
  <mc:AlternateContent xmlns:mc="http://schemas.openxmlformats.org/markup-compatibility/2006" xmlns:p14="http://schemas.microsoft.com/office/powerpoint/2010/main">
    <mc:Choice Requires="p14">
      <p:transition spd="slow" p14:dur="800" advClick="0">
        <p:circle/>
      </p:transition>
    </mc:Choice>
    <mc:Fallback xmlns="">
      <p:transition spd="slow" advClick="0">
        <p:circle/>
      </p:transition>
    </mc:Fallback>
  </mc:AlternateContent>
</p:sld>
</file>

<file path=ppt/slides/slide91.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id="3" name="Slide Number Placeholder 2"/>
          <p:cNvSpPr>
            <a:spLocks noGrp="1"/>
          </p:cNvSpPr>
          <p:nvPr>
            <p:ph idx="12" sz="quarter" type="sldNum"/>
          </p:nvPr>
        </p:nvSpPr>
        <p:spPr/>
        <p:txBody>
          <a:bodyPr/>
          <a:lstStyle/>
          <a:p>
            <a:fld id="{62717196-B844-4648-AC1D-BF6D2EAB5669}" type="slidenum">
              <a:rPr lang="en-US" smtClean="0"/>
              <a:t>91</a:t>
            </a:fld>
            <a:endParaRPr lang="en-US"/>
          </a:p>
        </p:txBody>
      </p:sp>
      <p:pic>
        <p:nvPicPr>
          <p:cNvPr id="5122" name="Picture 2"/>
          <p:cNvPicPr>
            <a:picLocks noChangeArrowheads="1" noChangeAspect="1"/>
          </p:cNvPicPr>
          <p:nvPr/>
        </p:nvPicPr>
        <p:blipFill>
          <a:blip r:embed="rId2"/>
          <a:srcRect l="2" r="207"/>
          <a:stretch>
            <a:fillRect/>
          </a:stretch>
        </p:blipFill>
        <p:spPr bwMode="auto">
          <a:xfrm>
            <a:off x="152400" y="1143000"/>
            <a:ext cx="4343400" cy="5429250"/>
          </a:xfrm>
          <a:prstGeom prst="rect">
            <a:avLst/>
          </a:prstGeom>
          <a:noFill/>
          <a:ln w="9525">
            <a:noFill/>
            <a:miter lim="800000"/>
            <a:headEnd/>
            <a:tailEnd/>
          </a:ln>
          <a:effectLst/>
        </p:spPr>
      </p:pic>
      <p:sp>
        <p:nvSpPr>
          <p:cNvPr id="5" name="Rectangle 4"/>
          <p:cNvSpPr/>
          <p:nvPr/>
        </p:nvSpPr>
        <p:spPr>
          <a:xfrm>
            <a:off x="0" y="451512"/>
            <a:ext cx="9144000" cy="604854"/>
          </a:xfrm>
          <a:prstGeom prst="rect">
            <a:avLst/>
          </a:prstGeom>
          <a:solidFill>
            <a:schemeClr val="bg2">
              <a:lumMod val="75000"/>
            </a:schemeClr>
          </a:solidFill>
          <a:ln>
            <a:noFill/>
          </a:ln>
        </p:spPr>
        <p:style>
          <a:lnRef idx="0">
            <a:schemeClr val="accent3"/>
          </a:lnRef>
          <a:fillRef idx="3">
            <a:schemeClr val="accent3"/>
          </a:fillRef>
          <a:effectRef idx="3">
            <a:schemeClr val="accent3"/>
          </a:effectRef>
          <a:fontRef idx="minor">
            <a:schemeClr val="lt1"/>
          </a:fontRef>
        </p:style>
        <p:txBody>
          <a:bodyPr anchor="ctr" rtlCol="0"/>
          <a:lstStyle/>
          <a:p>
            <a:pPr algn="ctr" lvl="0">
              <a:spcBef>
                <a:spcPct val="0"/>
              </a:spcBef>
            </a:pPr>
            <a:r>
              <a:rPr b="1" dirty="0" lang="en-IN" sz="4000">
                <a:solidFill>
                  <a:schemeClr val="accent5">
                    <a:lumMod val="75000"/>
                  </a:schemeClr>
                </a:solidFill>
                <a:latin charset="0" panose="02020603050405020304" pitchFamily="18" typeface="Times New Roman"/>
                <a:cs charset="0" panose="02020603050405020304" pitchFamily="18" typeface="Times New Roman"/>
              </a:rPr>
              <a:t>Monthly Syllabus Sample- </a:t>
            </a:r>
            <a:r>
              <a:rPr b="1" dirty="0" err="1" lang="en-IN" sz="4000">
                <a:solidFill>
                  <a:schemeClr val="accent5">
                    <a:lumMod val="75000"/>
                  </a:schemeClr>
                </a:solidFill>
                <a:latin charset="0" panose="02020603050405020304" pitchFamily="18" typeface="Times New Roman"/>
                <a:cs charset="0" panose="02020603050405020304" pitchFamily="18" typeface="Times New Roman"/>
              </a:rPr>
              <a:t>PrePrimary</a:t>
            </a:r>
            <a:r>
              <a:rPr b="1" dirty="0" lang="en-IN" sz="4000">
                <a:solidFill>
                  <a:schemeClr val="accent5">
                    <a:lumMod val="75000"/>
                  </a:schemeClr>
                </a:solidFill>
                <a:latin charset="0" panose="02020603050405020304" pitchFamily="18" typeface="Times New Roman"/>
                <a:cs charset="0" panose="02020603050405020304" pitchFamily="18" typeface="Times New Roman"/>
              </a:rPr>
              <a:t> </a:t>
            </a:r>
            <a:endParaRPr b="1" dirty="0" lang="en-IN" sz="4000">
              <a:ln w="635">
                <a:noFill/>
              </a:ln>
              <a:solidFill>
                <a:schemeClr val="accent5">
                  <a:lumMod val="75000"/>
                </a:schemeClr>
              </a:solidFill>
              <a:latin charset="0" panose="02020603050405020304" pitchFamily="18" typeface="Times New Roman"/>
              <a:cs charset="0" panose="02020603050405020304" pitchFamily="18" typeface="Times New Roman"/>
            </a:endParaRPr>
          </a:p>
        </p:txBody>
      </p:sp>
      <p:pic>
        <p:nvPicPr>
          <p:cNvPr id="5123" name="Picture 3"/>
          <p:cNvPicPr>
            <a:picLocks noChangeArrowheads="1" noChangeAspect="1"/>
          </p:cNvPicPr>
          <p:nvPr/>
        </p:nvPicPr>
        <p:blipFill>
          <a:blip r:embed="rId3"/>
          <a:srcRect b="176" l="176" t="85"/>
          <a:stretch>
            <a:fillRect/>
          </a:stretch>
        </p:blipFill>
        <p:spPr bwMode="auto">
          <a:xfrm>
            <a:off x="4724400" y="1219200"/>
            <a:ext cx="4191000" cy="5252936"/>
          </a:xfrm>
          <a:prstGeom prst="rect">
            <a:avLst/>
          </a:prstGeom>
          <a:noFill/>
          <a:ln w="9525">
            <a:noFill/>
            <a:miter lim="800000"/>
            <a:headEnd/>
            <a:tailEnd/>
          </a:ln>
          <a:effectLst/>
        </p:spPr>
      </p:pic>
    </p:spTree>
    <p:extLst>
      <p:ext uri="{BB962C8B-B14F-4D97-AF65-F5344CB8AC3E}">
        <p14:creationId xmlns:p14="http://schemas.microsoft.com/office/powerpoint/2010/main" val="802850370"/>
      </p:ext>
    </p:extLst>
  </p:cSld>
  <p:clrMapOvr>
    <a:masterClrMapping/>
  </p:clrMapOvr>
  <mc:AlternateContent xmlns:mc="http://schemas.openxmlformats.org/markup-compatibility/2006" xmlns:p14="http://schemas.microsoft.com/office/powerpoint/2010/main">
    <mc:Choice Requires="p14">
      <p:transition advClick="0" p14:dur="800" spd="slow">
        <p:circle/>
      </p:transition>
    </mc:Choice>
    <mc:Fallback xmlns="">
      <p:transition advClick="0" spd="slow">
        <p:circle/>
      </p:transition>
    </mc:Fallback>
  </mc:AlternateContent>
</p:sld>
</file>

<file path=ppt/slides/slide92.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id="2" name="Rectangle 1"/>
          <p:cNvSpPr/>
          <p:nvPr/>
        </p:nvSpPr>
        <p:spPr>
          <a:xfrm>
            <a:off x="0" y="692697"/>
            <a:ext cx="9144000" cy="512290"/>
          </a:xfrm>
          <a:prstGeom prst="rect">
            <a:avLst/>
          </a:prstGeom>
          <a:solidFill>
            <a:schemeClr val="bg2">
              <a:lumMod val="75000"/>
            </a:schemeClr>
          </a:solidFill>
          <a:ln>
            <a:noFill/>
          </a:ln>
        </p:spPr>
        <p:style>
          <a:lnRef idx="0">
            <a:schemeClr val="accent3"/>
          </a:lnRef>
          <a:fillRef idx="3">
            <a:schemeClr val="accent3"/>
          </a:fillRef>
          <a:effectRef idx="3">
            <a:schemeClr val="accent3"/>
          </a:effectRef>
          <a:fontRef idx="minor">
            <a:schemeClr val="lt1"/>
          </a:fontRef>
        </p:style>
        <p:txBody>
          <a:bodyPr anchor="ctr" rtlCol="0"/>
          <a:lstStyle/>
          <a:p>
            <a:pPr algn="ctr" lvl="0">
              <a:spcBef>
                <a:spcPct val="0"/>
              </a:spcBef>
            </a:pPr>
            <a:r>
              <a:rPr b="1" dirty="0" lang="en-IN" sz="4000">
                <a:ln w="635">
                  <a:noFill/>
                </a:ln>
                <a:solidFill>
                  <a:schemeClr val="accent5">
                    <a:lumMod val="75000"/>
                  </a:schemeClr>
                </a:solidFill>
                <a:latin charset="0" panose="02020603050405020304" pitchFamily="18" typeface="Times New Roman"/>
                <a:cs charset="0" panose="02020603050405020304" pitchFamily="18" typeface="Times New Roman"/>
              </a:rPr>
              <a:t>Worksheet Information</a:t>
            </a:r>
          </a:p>
        </p:txBody>
      </p:sp>
      <p:pic>
        <p:nvPicPr>
          <p:cNvPr descr="school logo png.png" id="3" name="Picture 2"/>
          <p:cNvPicPr>
            <a:picLocks noChangeAspect="1"/>
          </p:cNvPicPr>
          <p:nvPr/>
        </p:nvPicPr>
        <p:blipFill>
          <a:blip cstate="print" r:embed="rId2"/>
          <a:stretch>
            <a:fillRect/>
          </a:stretch>
        </p:blipFill>
        <p:spPr>
          <a:xfrm>
            <a:off x="107504" y="4147"/>
            <a:ext cx="832565" cy="832565"/>
          </a:xfrm>
          <a:prstGeom prst="rect">
            <a:avLst/>
          </a:prstGeom>
          <a:ln>
            <a:noFill/>
          </a:ln>
          <a:effectLst>
            <a:outerShdw algn="tl" blurRad="190500" rotWithShape="0">
              <a:srgbClr val="000000">
                <a:alpha val="70000"/>
              </a:srgbClr>
            </a:outerShdw>
          </a:effectLst>
        </p:spPr>
      </p:pic>
      <p:pic>
        <p:nvPicPr>
          <p:cNvPr id="9" name="Picture 8"/>
          <p:cNvPicPr>
            <a:picLocks noChangeAspect="1"/>
          </p:cNvPicPr>
          <p:nvPr/>
        </p:nvPicPr>
        <p:blipFill>
          <a:blip r:embed="rId3"/>
          <a:stretch>
            <a:fillRect/>
          </a:stretch>
        </p:blipFill>
        <p:spPr>
          <a:xfrm>
            <a:off x="7956376" y="-27384"/>
            <a:ext cx="1187624" cy="720081"/>
          </a:xfrm>
          <a:prstGeom prst="rect">
            <a:avLst/>
          </a:prstGeom>
        </p:spPr>
      </p:pic>
      <p:sp>
        <p:nvSpPr>
          <p:cNvPr id="6" name="TextBox 5"/>
          <p:cNvSpPr txBox="1"/>
          <p:nvPr/>
        </p:nvSpPr>
        <p:spPr>
          <a:xfrm>
            <a:off x="642910" y="1571612"/>
            <a:ext cx="5429288" cy="4154984"/>
          </a:xfrm>
          <a:prstGeom prst="rect">
            <a:avLst/>
          </a:prstGeom>
          <a:noFill/>
        </p:spPr>
        <p:txBody>
          <a:bodyPr rtlCol="0" wrap="square">
            <a:spAutoFit/>
          </a:bodyPr>
          <a:lstStyle/>
          <a:p>
            <a:r>
              <a:rPr b="1" dirty="0" lang="en-US" sz="2400">
                <a:latin charset="0" panose="02020603050405020304" pitchFamily="18" typeface="Times New Roman"/>
                <a:cs charset="0" panose="02020603050405020304" pitchFamily="18" typeface="Times New Roman"/>
              </a:rPr>
              <a:t>Worksheet Code- </a:t>
            </a:r>
            <a:r>
              <a:rPr b="1" dirty="0" lang="en-US" sz="2000">
                <a:solidFill>
                  <a:srgbClr val="FF0000"/>
                </a:solidFill>
                <a:latin charset="0" panose="02020603050405020304" pitchFamily="18" typeface="Times New Roman"/>
                <a:cs charset="0" panose="02020603050405020304" pitchFamily="18" typeface="Times New Roman"/>
              </a:rPr>
              <a:t>SR_D05_CT_WSH01</a:t>
            </a:r>
            <a:endParaRPr b="1" dirty="0" lang="en-US" sz="2400">
              <a:solidFill>
                <a:srgbClr val="FF0000"/>
              </a:solidFill>
              <a:latin charset="0" panose="02020603050405020304" pitchFamily="18" typeface="Times New Roman"/>
              <a:cs charset="0" panose="02020603050405020304" pitchFamily="18" typeface="Times New Roman"/>
            </a:endParaRPr>
          </a:p>
          <a:p>
            <a:endParaRPr dirty="0" lang="en-US" sz="2000">
              <a:latin charset="0" panose="02020603050405020304" pitchFamily="18" typeface="Times New Roman"/>
              <a:cs charset="0" panose="02020603050405020304" pitchFamily="18" typeface="Times New Roman"/>
            </a:endParaRPr>
          </a:p>
          <a:p>
            <a:r>
              <a:rPr b="1" dirty="0" lang="en-US" sz="2000">
                <a:solidFill>
                  <a:srgbClr val="FF0000"/>
                </a:solidFill>
                <a:latin charset="0" panose="02020603050405020304" pitchFamily="18" typeface="Times New Roman"/>
                <a:cs charset="0" panose="02020603050405020304" pitchFamily="18" typeface="Times New Roman"/>
              </a:rPr>
              <a:t>SR</a:t>
            </a:r>
            <a:r>
              <a:rPr b="1" dirty="0" lang="en-US" sz="2000">
                <a:latin charset="0" panose="02020603050405020304" pitchFamily="18" typeface="Times New Roman"/>
                <a:cs charset="0" panose="02020603050405020304" pitchFamily="18" typeface="Times New Roman"/>
              </a:rPr>
              <a:t>- Is for Senior KG</a:t>
            </a:r>
          </a:p>
          <a:p>
            <a:endParaRPr b="1" dirty="0" lang="en-US" sz="2000">
              <a:latin charset="0" panose="02020603050405020304" pitchFamily="18" typeface="Times New Roman"/>
              <a:cs charset="0" panose="02020603050405020304" pitchFamily="18" typeface="Times New Roman"/>
            </a:endParaRPr>
          </a:p>
          <a:p>
            <a:r>
              <a:rPr b="1" dirty="0" lang="en-US" sz="2000">
                <a:solidFill>
                  <a:srgbClr val="FF0000"/>
                </a:solidFill>
                <a:latin charset="0" panose="02020603050405020304" pitchFamily="18" typeface="Times New Roman"/>
                <a:cs charset="0" panose="02020603050405020304" pitchFamily="18" typeface="Times New Roman"/>
              </a:rPr>
              <a:t>D05</a:t>
            </a:r>
            <a:r>
              <a:rPr b="1" dirty="0" lang="en-US" sz="2000">
                <a:latin charset="0" panose="02020603050405020304" pitchFamily="18" typeface="Times New Roman"/>
                <a:cs charset="0" panose="02020603050405020304" pitchFamily="18" typeface="Times New Roman"/>
              </a:rPr>
              <a:t>-Is for Day 5</a:t>
            </a:r>
          </a:p>
          <a:p>
            <a:endParaRPr b="1" dirty="0" lang="en-US" sz="2000">
              <a:latin charset="0" panose="02020603050405020304" pitchFamily="18" typeface="Times New Roman"/>
              <a:cs charset="0" panose="02020603050405020304" pitchFamily="18" typeface="Times New Roman"/>
            </a:endParaRPr>
          </a:p>
          <a:p>
            <a:r>
              <a:rPr b="1" dirty="0" lang="en-US" sz="2000">
                <a:solidFill>
                  <a:srgbClr val="FF0000"/>
                </a:solidFill>
                <a:latin charset="0" panose="02020603050405020304" pitchFamily="18" typeface="Times New Roman"/>
                <a:cs charset="0" panose="02020603050405020304" pitchFamily="18" typeface="Times New Roman"/>
              </a:rPr>
              <a:t>CT</a:t>
            </a:r>
            <a:r>
              <a:rPr b="1" dirty="0" lang="en-US" sz="2000">
                <a:latin charset="0" panose="02020603050405020304" pitchFamily="18" typeface="Times New Roman"/>
                <a:cs charset="0" panose="02020603050405020304" pitchFamily="18" typeface="Times New Roman"/>
              </a:rPr>
              <a:t>-Is for Concept Time</a:t>
            </a:r>
          </a:p>
          <a:p>
            <a:endParaRPr b="1" dirty="0" lang="en-US" sz="2000">
              <a:latin charset="0" panose="02020603050405020304" pitchFamily="18" typeface="Times New Roman"/>
              <a:cs charset="0" panose="02020603050405020304" pitchFamily="18" typeface="Times New Roman"/>
            </a:endParaRPr>
          </a:p>
          <a:p>
            <a:r>
              <a:rPr b="1" dirty="0" lang="en-US" sz="2000">
                <a:solidFill>
                  <a:srgbClr val="FF0000"/>
                </a:solidFill>
                <a:latin charset="0" panose="02020603050405020304" pitchFamily="18" typeface="Times New Roman"/>
                <a:cs charset="0" panose="02020603050405020304" pitchFamily="18" typeface="Times New Roman"/>
              </a:rPr>
              <a:t>WS</a:t>
            </a:r>
            <a:r>
              <a:rPr b="1" dirty="0" lang="en-US" sz="2000">
                <a:latin charset="0" panose="02020603050405020304" pitchFamily="18" typeface="Times New Roman"/>
                <a:cs charset="0" panose="02020603050405020304" pitchFamily="18" typeface="Times New Roman"/>
              </a:rPr>
              <a:t>-Is for worksheet</a:t>
            </a:r>
          </a:p>
          <a:p>
            <a:endParaRPr b="1" dirty="0" lang="en-US" sz="2000">
              <a:latin charset="0" panose="02020603050405020304" pitchFamily="18" typeface="Times New Roman"/>
              <a:cs charset="0" panose="02020603050405020304" pitchFamily="18" typeface="Times New Roman"/>
            </a:endParaRPr>
          </a:p>
          <a:p>
            <a:r>
              <a:rPr b="1" dirty="0" lang="en-US" sz="2000">
                <a:solidFill>
                  <a:srgbClr val="FF0000"/>
                </a:solidFill>
                <a:latin charset="0" panose="02020603050405020304" pitchFamily="18" typeface="Times New Roman"/>
                <a:cs charset="0" panose="02020603050405020304" pitchFamily="18" typeface="Times New Roman"/>
              </a:rPr>
              <a:t>H</a:t>
            </a:r>
            <a:r>
              <a:rPr b="1" dirty="0" lang="en-US" sz="2000">
                <a:latin charset="0" panose="02020603050405020304" pitchFamily="18" typeface="Times New Roman"/>
                <a:cs charset="0" panose="02020603050405020304" pitchFamily="18" typeface="Times New Roman"/>
              </a:rPr>
              <a:t>-Is for Home Assignment</a:t>
            </a:r>
          </a:p>
          <a:p>
            <a:endParaRPr b="1" dirty="0" lang="en-US" sz="2000">
              <a:latin charset="0" panose="02020603050405020304" pitchFamily="18" typeface="Times New Roman"/>
              <a:cs charset="0" panose="02020603050405020304" pitchFamily="18" typeface="Times New Roman"/>
            </a:endParaRPr>
          </a:p>
          <a:p>
            <a:r>
              <a:rPr b="1" dirty="0" lang="en-US" sz="2000">
                <a:solidFill>
                  <a:srgbClr val="FF0000"/>
                </a:solidFill>
                <a:latin charset="0" panose="02020603050405020304" pitchFamily="18" typeface="Times New Roman"/>
                <a:cs charset="0" panose="02020603050405020304" pitchFamily="18" typeface="Times New Roman"/>
              </a:rPr>
              <a:t>01</a:t>
            </a:r>
            <a:r>
              <a:rPr b="1" dirty="0" lang="en-US" sz="2000">
                <a:latin charset="0" panose="02020603050405020304" pitchFamily="18" typeface="Times New Roman"/>
                <a:cs charset="0" panose="02020603050405020304" pitchFamily="18" typeface="Times New Roman"/>
              </a:rPr>
              <a:t>-Is for number of worksheet </a:t>
            </a:r>
            <a:endParaRPr b="1" dirty="0" lang="en-US" sz="1600">
              <a:latin charset="0" panose="02020603050405020304" pitchFamily="18" typeface="Times New Roman"/>
              <a:cs charset="0" panose="02020603050405020304" pitchFamily="18" typeface="Times New Roman"/>
            </a:endParaRPr>
          </a:p>
        </p:txBody>
      </p:sp>
      <p:pic>
        <p:nvPicPr>
          <p:cNvPr descr="Screenshot_2022_0513_132542.jpg" id="10" name="Picture 9"/>
          <p:cNvPicPr>
            <a:picLocks noChangeAspect="1"/>
          </p:cNvPicPr>
          <p:nvPr/>
        </p:nvPicPr>
        <p:blipFill>
          <a:blip r:embed="rId4"/>
          <a:srcRect b="775" r="237" t="387"/>
          <a:stretch>
            <a:fillRect/>
          </a:stretch>
        </p:blipFill>
        <p:spPr>
          <a:xfrm>
            <a:off x="5429256" y="5500702"/>
            <a:ext cx="2823886" cy="857256"/>
          </a:xfrm>
          <a:prstGeom prst="rect">
            <a:avLst/>
          </a:prstGeom>
          <a:ln cap="sq" w="38100">
            <a:solidFill>
              <a:srgbClr val="000000"/>
            </a:solidFill>
            <a:prstDash val="solid"/>
            <a:miter lim="800000"/>
            <a:headEnd/>
            <a:tailEnd/>
          </a:ln>
          <a:effectLst>
            <a:outerShdw algn="tl" blurRad="50800" dir="2700000" dist="38100" rotWithShape="0">
              <a:srgbClr val="000000">
                <a:alpha val="43000"/>
              </a:srgbClr>
            </a:outerShdw>
          </a:effectLst>
        </p:spPr>
      </p:pic>
      <p:pic>
        <p:nvPicPr>
          <p:cNvPr descr="Screenshot_2022_0513_132344.jpg" id="11" name="Picture 10"/>
          <p:cNvPicPr>
            <a:picLocks noChangeAspect="1"/>
          </p:cNvPicPr>
          <p:nvPr/>
        </p:nvPicPr>
        <p:blipFill>
          <a:blip cstate="print" r:embed="rId5"/>
          <a:stretch>
            <a:fillRect/>
          </a:stretch>
        </p:blipFill>
        <p:spPr>
          <a:xfrm>
            <a:off x="6143636" y="1500174"/>
            <a:ext cx="2071702" cy="3194240"/>
          </a:xfrm>
          <a:prstGeom prst="rect">
            <a:avLst/>
          </a:prstGeom>
          <a:ln cap="sq" w="38100">
            <a:solidFill>
              <a:srgbClr val="000000"/>
            </a:solidFill>
            <a:prstDash val="solid"/>
            <a:miter lim="800000"/>
            <a:headEnd/>
            <a:tailEnd/>
          </a:ln>
          <a:effectLst>
            <a:outerShdw algn="tl" blurRad="50800" dir="2700000" dist="38100" rotWithShape="0">
              <a:srgbClr val="000000">
                <a:alpha val="43000"/>
              </a:srgbClr>
            </a:outerShdw>
          </a:effectLst>
        </p:spPr>
      </p:pic>
      <p:cxnSp>
        <p:nvCxnSpPr>
          <p:cNvPr id="14" name="Straight Arrow Connector 13"/>
          <p:cNvCxnSpPr/>
          <p:nvPr/>
        </p:nvCxnSpPr>
        <p:spPr>
          <a:xfrm rot="5400000">
            <a:off x="5751521" y="5178437"/>
            <a:ext cx="928694" cy="1588"/>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4" name="Slide Number Placeholder 3"/>
          <p:cNvSpPr>
            <a:spLocks noGrp="1"/>
          </p:cNvSpPr>
          <p:nvPr>
            <p:ph idx="12" sz="quarter" type="sldNum"/>
          </p:nvPr>
        </p:nvSpPr>
        <p:spPr/>
        <p:txBody>
          <a:bodyPr/>
          <a:lstStyle/>
          <a:p>
            <a:fld id="{4F1023B6-41B5-48C9-9D42-011F14A99E8D}" type="slidenum">
              <a:rPr lang="en-IN" smtClean="0"/>
              <a:pPr/>
              <a:t>92</a:t>
            </a:fld>
            <a:endParaRPr lang="en-IN"/>
          </a:p>
        </p:txBody>
      </p:sp>
    </p:spTree>
    <p:extLst>
      <p:ext uri="{BB962C8B-B14F-4D97-AF65-F5344CB8AC3E}">
        <p14:creationId xmlns:p14="http://schemas.microsoft.com/office/powerpoint/2010/main" val="1406056420"/>
      </p:ext>
    </p:extLst>
  </p:cSld>
  <p:clrMapOvr>
    <a:masterClrMapping/>
  </p:clrMapOvr>
  <mc:AlternateContent xmlns:mc="http://schemas.openxmlformats.org/markup-compatibility/2006" xmlns:p14="http://schemas.microsoft.com/office/powerpoint/2010/main">
    <mc:Choice Requires="p14">
      <p:transition advClick="0" p14:dur="800" spd="slow">
        <p:circle/>
      </p:transition>
    </mc:Choice>
    <mc:Fallback xmlns="">
      <p:transition advClick="0" spd="slow">
        <p:circle/>
      </p:transition>
    </mc:Fallback>
  </mc:AlternateContent>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62717196-B844-4648-AC1D-BF6D2EAB5669}" type="slidenum">
              <a:rPr lang="en-US" smtClean="0"/>
              <a:pPr/>
              <a:t>93</a:t>
            </a:fld>
            <a:endParaRPr lang="en-US"/>
          </a:p>
        </p:txBody>
      </p:sp>
      <p:sp>
        <p:nvSpPr>
          <p:cNvPr id="4" name="TextBox 3"/>
          <p:cNvSpPr txBox="1"/>
          <p:nvPr/>
        </p:nvSpPr>
        <p:spPr>
          <a:xfrm>
            <a:off x="785786" y="1196752"/>
            <a:ext cx="7358114" cy="3724096"/>
          </a:xfrm>
          <a:prstGeom prst="rect">
            <a:avLst/>
          </a:prstGeom>
          <a:noFill/>
        </p:spPr>
        <p:txBody>
          <a:bodyPr wrap="square" rtlCol="0">
            <a:spAutoFit/>
          </a:bodyPr>
          <a:lstStyle/>
          <a:p>
            <a:pPr>
              <a:buFont typeface="Arial" pitchFamily="34" charset="0"/>
              <a:buChar char="•"/>
            </a:pPr>
            <a:r>
              <a:rPr lang="en-US" sz="2000" dirty="0">
                <a:latin typeface="Times New Roman" pitchFamily="18" charset="0"/>
                <a:cs typeface="Times New Roman" pitchFamily="18" charset="0"/>
              </a:rPr>
              <a:t>Kindly note that the C.W worksheets will be checked and sent </a:t>
            </a:r>
            <a:r>
              <a:rPr lang="en-US" sz="2000" b="1" dirty="0">
                <a:latin typeface="Times New Roman" pitchFamily="18" charset="0"/>
                <a:cs typeface="Times New Roman" pitchFamily="18" charset="0"/>
              </a:rPr>
              <a:t>everyday</a:t>
            </a:r>
            <a:r>
              <a:rPr lang="en-US" sz="2000" dirty="0">
                <a:latin typeface="Times New Roman" pitchFamily="18" charset="0"/>
                <a:cs typeface="Times New Roman" pitchFamily="18" charset="0"/>
              </a:rPr>
              <a:t>. You have to keep all the checked worksheets at home.</a:t>
            </a:r>
          </a:p>
          <a:p>
            <a:pPr>
              <a:buFont typeface="Arial" pitchFamily="34" charset="0"/>
              <a:buChar char="•"/>
            </a:pPr>
            <a:endParaRPr lang="en-US" sz="2000" dirty="0">
              <a:latin typeface="Times New Roman" pitchFamily="18" charset="0"/>
              <a:cs typeface="Times New Roman" pitchFamily="18" charset="0"/>
            </a:endParaRPr>
          </a:p>
          <a:p>
            <a:pPr>
              <a:buFont typeface="Arial" pitchFamily="34" charset="0"/>
              <a:buChar char="•"/>
            </a:pPr>
            <a:r>
              <a:rPr lang="en-US" sz="2000" dirty="0">
                <a:latin typeface="Times New Roman" pitchFamily="18" charset="0"/>
                <a:cs typeface="Times New Roman" pitchFamily="18" charset="0"/>
              </a:rPr>
              <a:t>Kindly note that the H.W workbooks will be sent on every </a:t>
            </a:r>
            <a:r>
              <a:rPr lang="en-US" sz="2000" b="1" u="sng" dirty="0">
                <a:latin typeface="Times New Roman" pitchFamily="18" charset="0"/>
                <a:cs typeface="Times New Roman" pitchFamily="18" charset="0"/>
              </a:rPr>
              <a:t>Friday</a:t>
            </a:r>
            <a:r>
              <a:rPr lang="en-US" sz="2000" dirty="0">
                <a:latin typeface="Times New Roman" pitchFamily="18" charset="0"/>
                <a:cs typeface="Times New Roman" pitchFamily="18" charset="0"/>
              </a:rPr>
              <a:t>. Send the completed workbooks back to the Class Educator on </a:t>
            </a:r>
            <a:r>
              <a:rPr lang="en-US" sz="2000" b="1" u="sng" dirty="0">
                <a:latin typeface="Times New Roman" pitchFamily="18" charset="0"/>
                <a:cs typeface="Times New Roman" pitchFamily="18" charset="0"/>
              </a:rPr>
              <a:t>Monday.</a:t>
            </a:r>
          </a:p>
          <a:p>
            <a:pPr>
              <a:buFont typeface="Arial" pitchFamily="34" charset="0"/>
              <a:buChar char="•"/>
            </a:pPr>
            <a:endParaRPr lang="en-US" sz="2000" b="1" u="sng" dirty="0">
              <a:latin typeface="Times New Roman" pitchFamily="18" charset="0"/>
              <a:cs typeface="Times New Roman" pitchFamily="18" charset="0"/>
            </a:endParaRPr>
          </a:p>
          <a:p>
            <a:pPr>
              <a:buFont typeface="Arial" pitchFamily="34" charset="0"/>
              <a:buChar char="•"/>
            </a:pPr>
            <a:r>
              <a:rPr lang="en-US" sz="2000" u="sng" dirty="0">
                <a:latin typeface="Times New Roman" pitchFamily="18" charset="0"/>
                <a:cs typeface="Times New Roman" pitchFamily="18" charset="0"/>
              </a:rPr>
              <a:t>Kindly note that the Senior Kg notebooks will be sent on Monday and send the completed notebooks on Thursday.</a:t>
            </a:r>
            <a:r>
              <a:rPr lang="en-US" sz="2000" dirty="0">
                <a:latin typeface="Times New Roman" pitchFamily="18" charset="0"/>
                <a:cs typeface="Times New Roman" pitchFamily="18" charset="0"/>
              </a:rPr>
              <a:t>  </a:t>
            </a:r>
          </a:p>
          <a:p>
            <a:pPr>
              <a:buFont typeface="Arial" pitchFamily="34" charset="0"/>
              <a:buChar char="•"/>
            </a:pPr>
            <a:endParaRPr lang="en-US" sz="2800" dirty="0">
              <a:latin typeface="Times New Roman" pitchFamily="18" charset="0"/>
              <a:cs typeface="Times New Roman" pitchFamily="18" charset="0"/>
            </a:endParaRPr>
          </a:p>
          <a:p>
            <a:pPr>
              <a:buFont typeface="Arial" pitchFamily="34" charset="0"/>
              <a:buChar char="•"/>
            </a:pPr>
            <a:endParaRPr lang="en-US" sz="2800" dirty="0">
              <a:latin typeface="Times New Roman" pitchFamily="18" charset="0"/>
              <a:cs typeface="Times New Roman" pitchFamily="18" charset="0"/>
            </a:endParaRPr>
          </a:p>
        </p:txBody>
      </p:sp>
      <p:sp>
        <p:nvSpPr>
          <p:cNvPr id="5" name="TextBox 4"/>
          <p:cNvSpPr txBox="1"/>
          <p:nvPr/>
        </p:nvSpPr>
        <p:spPr>
          <a:xfrm>
            <a:off x="1714480" y="836712"/>
            <a:ext cx="5500726" cy="830997"/>
          </a:xfrm>
          <a:prstGeom prst="rect">
            <a:avLst/>
          </a:prstGeom>
          <a:noFill/>
        </p:spPr>
        <p:txBody>
          <a:bodyPr wrap="square" rtlCol="0">
            <a:spAutoFit/>
          </a:bodyPr>
          <a:lstStyle/>
          <a:p>
            <a:r>
              <a:rPr lang="en-US" sz="2400" b="1" dirty="0">
                <a:solidFill>
                  <a:schemeClr val="accent5">
                    <a:lumMod val="75000"/>
                  </a:schemeClr>
                </a:solidFill>
                <a:latin typeface="Times New Roman" pitchFamily="18" charset="0"/>
                <a:cs typeface="Times New Roman" pitchFamily="18" charset="0"/>
              </a:rPr>
              <a:t>Class work and Homework Schedule</a:t>
            </a:r>
          </a:p>
          <a:p>
            <a:endParaRPr lang="en-US" sz="2400" b="1" dirty="0">
              <a:solidFill>
                <a:schemeClr val="accent5">
                  <a:lumMod val="75000"/>
                </a:schemeClr>
              </a:solidFill>
              <a:latin typeface="Times New Roman" pitchFamily="18" charset="0"/>
              <a:cs typeface="Times New Roman" pitchFamily="18" charset="0"/>
            </a:endParaRPr>
          </a:p>
        </p:txBody>
      </p:sp>
    </p:spTree>
    <p:extLst>
      <p:ext uri="{BB962C8B-B14F-4D97-AF65-F5344CB8AC3E}">
        <p14:creationId xmlns:p14="http://schemas.microsoft.com/office/powerpoint/2010/main" val="1898134133"/>
      </p:ext>
    </p:extLst>
  </p:cSld>
  <p:clrMapOvr>
    <a:masterClrMapping/>
  </p:clrMapOvr>
  <mc:AlternateContent xmlns:mc="http://schemas.openxmlformats.org/markup-compatibility/2006" xmlns:p14="http://schemas.microsoft.com/office/powerpoint/2010/main">
    <mc:Choice Requires="p14">
      <p:transition spd="slow" p14:dur="800" advClick="0">
        <p:circle/>
      </p:transition>
    </mc:Choice>
    <mc:Fallback xmlns="">
      <p:transition spd="slow" advClick="0">
        <p:circle/>
      </p:transition>
    </mc:Fallback>
  </mc:AlternateContent>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2780928"/>
            <a:ext cx="7671637" cy="1320800"/>
          </a:xfrm>
        </p:spPr>
        <p:txBody>
          <a:bodyPr>
            <a:noAutofit/>
          </a:bodyPr>
          <a:lstStyle/>
          <a:p>
            <a:r>
              <a:rPr lang="en-US" sz="4400" dirty="0">
                <a:solidFill>
                  <a:srgbClr val="002060"/>
                </a:solidFill>
                <a:latin typeface="Times New Roman" panose="02020603050405020304" pitchFamily="18" charset="0"/>
                <a:cs typeface="Times New Roman" panose="02020603050405020304" pitchFamily="18" charset="0"/>
              </a:rPr>
              <a:t>Social Connect and Bonding</a:t>
            </a:r>
            <a:endParaRPr lang="en-IN" sz="4400" dirty="0">
              <a:solidFill>
                <a:srgbClr val="002060"/>
              </a:solidFill>
              <a:latin typeface="Times New Roman" panose="02020603050405020304" pitchFamily="18" charset="0"/>
              <a:cs typeface="Times New Roman" panose="02020603050405020304" pitchFamily="18" charset="0"/>
            </a:endParaRPr>
          </a:p>
        </p:txBody>
      </p:sp>
      <p:sp>
        <p:nvSpPr>
          <p:cNvPr id="3" name="Slide Number Placeholder 2"/>
          <p:cNvSpPr>
            <a:spLocks noGrp="1"/>
          </p:cNvSpPr>
          <p:nvPr>
            <p:ph type="sldNum" sz="quarter" idx="12"/>
          </p:nvPr>
        </p:nvSpPr>
        <p:spPr/>
        <p:txBody>
          <a:bodyPr/>
          <a:lstStyle/>
          <a:p>
            <a:fld id="{4F1023B6-41B5-48C9-9D42-011F14A99E8D}" type="slidenum">
              <a:rPr lang="en-IN" smtClean="0"/>
              <a:pPr/>
              <a:t>94</a:t>
            </a:fld>
            <a:endParaRPr lang="en-IN"/>
          </a:p>
        </p:txBody>
      </p:sp>
    </p:spTree>
    <p:extLst>
      <p:ext uri="{BB962C8B-B14F-4D97-AF65-F5344CB8AC3E}">
        <p14:creationId xmlns:p14="http://schemas.microsoft.com/office/powerpoint/2010/main" val="235932625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drape"/>
      </p:transition>
    </mc:Choice>
    <mc:Fallback xmlns="">
      <p:transition spd="slow">
        <p:fade/>
      </p:transition>
    </mc:Fallback>
  </mc:AlternateContent>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2E22055B-3123-4D97-7BC8-157B1FFB7D44}"/>
              </a:ext>
            </a:extLst>
          </p:cNvPr>
          <p:cNvPicPr>
            <a:picLocks noChangeAspect="1"/>
          </p:cNvPicPr>
          <p:nvPr/>
        </p:nvPicPr>
        <p:blipFill>
          <a:blip r:embed="rId2"/>
          <a:stretch>
            <a:fillRect/>
          </a:stretch>
        </p:blipFill>
        <p:spPr>
          <a:xfrm>
            <a:off x="454595" y="1075428"/>
            <a:ext cx="3772021" cy="2353573"/>
          </a:xfrm>
          <a:prstGeom prst="rect">
            <a:avLst/>
          </a:prstGeom>
        </p:spPr>
      </p:pic>
      <p:pic>
        <p:nvPicPr>
          <p:cNvPr id="3" name="Picture 2">
            <a:extLst>
              <a:ext uri="{FF2B5EF4-FFF2-40B4-BE49-F238E27FC236}">
                <a16:creationId xmlns:a16="http://schemas.microsoft.com/office/drawing/2014/main" id="{C7FC7455-3EDE-650A-54E2-9FAEF4E86EC6}"/>
              </a:ext>
            </a:extLst>
          </p:cNvPr>
          <p:cNvPicPr>
            <a:picLocks noChangeAspect="1"/>
          </p:cNvPicPr>
          <p:nvPr/>
        </p:nvPicPr>
        <p:blipFill>
          <a:blip r:embed="rId3"/>
          <a:stretch>
            <a:fillRect/>
          </a:stretch>
        </p:blipFill>
        <p:spPr>
          <a:xfrm>
            <a:off x="4413324" y="1159650"/>
            <a:ext cx="3882248" cy="2269350"/>
          </a:xfrm>
          <a:prstGeom prst="rect">
            <a:avLst/>
          </a:prstGeom>
        </p:spPr>
      </p:pic>
      <p:pic>
        <p:nvPicPr>
          <p:cNvPr id="4" name="Picture 3">
            <a:extLst>
              <a:ext uri="{FF2B5EF4-FFF2-40B4-BE49-F238E27FC236}">
                <a16:creationId xmlns:a16="http://schemas.microsoft.com/office/drawing/2014/main" id="{D0A65565-24E3-B44C-BC30-190E9074D934}"/>
              </a:ext>
            </a:extLst>
          </p:cNvPr>
          <p:cNvPicPr>
            <a:picLocks noChangeAspect="1"/>
          </p:cNvPicPr>
          <p:nvPr/>
        </p:nvPicPr>
        <p:blipFill>
          <a:blip r:embed="rId4"/>
          <a:stretch>
            <a:fillRect/>
          </a:stretch>
        </p:blipFill>
        <p:spPr>
          <a:xfrm>
            <a:off x="2352248" y="3576346"/>
            <a:ext cx="4439504" cy="2289300"/>
          </a:xfrm>
          <a:prstGeom prst="rect">
            <a:avLst/>
          </a:prstGeom>
        </p:spPr>
      </p:pic>
      <p:sp>
        <p:nvSpPr>
          <p:cNvPr id="2" name="Slide Number Placeholder 1"/>
          <p:cNvSpPr>
            <a:spLocks noGrp="1"/>
          </p:cNvSpPr>
          <p:nvPr>
            <p:ph type="sldNum" sz="quarter" idx="12"/>
          </p:nvPr>
        </p:nvSpPr>
        <p:spPr/>
        <p:txBody>
          <a:bodyPr/>
          <a:lstStyle/>
          <a:p>
            <a:fld id="{4F1023B6-41B5-48C9-9D42-011F14A99E8D}" type="slidenum">
              <a:rPr lang="en-IN" smtClean="0"/>
              <a:pPr/>
              <a:t>95</a:t>
            </a:fld>
            <a:endParaRPr lang="en-IN"/>
          </a:p>
        </p:txBody>
      </p:sp>
    </p:spTree>
    <p:extLst>
      <p:ext uri="{BB962C8B-B14F-4D97-AF65-F5344CB8AC3E}">
        <p14:creationId xmlns:p14="http://schemas.microsoft.com/office/powerpoint/2010/main" val="3506017089"/>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7F8288-9778-692D-8A2D-18D75D483AD2}"/>
              </a:ext>
            </a:extLst>
          </p:cNvPr>
          <p:cNvSpPr>
            <a:spLocks noGrp="1"/>
          </p:cNvSpPr>
          <p:nvPr>
            <p:ph type="title"/>
          </p:nvPr>
        </p:nvSpPr>
        <p:spPr>
          <a:xfrm>
            <a:off x="444369" y="548680"/>
            <a:ext cx="6447501" cy="440703"/>
          </a:xfrm>
        </p:spPr>
        <p:txBody>
          <a:bodyPr>
            <a:normAutofit fontScale="90000"/>
          </a:bodyPr>
          <a:lstStyle/>
          <a:p>
            <a:r>
              <a:rPr lang="en-IN" b="1" dirty="0">
                <a:solidFill>
                  <a:srgbClr val="002060"/>
                </a:solidFill>
                <a:latin typeface="Times New Roman" panose="02020603050405020304" pitchFamily="18" charset="0"/>
                <a:cs typeface="Times New Roman" panose="02020603050405020304" pitchFamily="18" charset="0"/>
              </a:rPr>
              <a:t>Staff Birthday Celebrations</a:t>
            </a:r>
          </a:p>
        </p:txBody>
      </p:sp>
      <p:pic>
        <p:nvPicPr>
          <p:cNvPr id="5" name="Picture 4">
            <a:extLst>
              <a:ext uri="{FF2B5EF4-FFF2-40B4-BE49-F238E27FC236}">
                <a16:creationId xmlns:a16="http://schemas.microsoft.com/office/drawing/2014/main" id="{7B73E52D-BE1A-89CF-2D26-2C82A5048710}"/>
              </a:ext>
            </a:extLst>
          </p:cNvPr>
          <p:cNvPicPr>
            <a:picLocks noChangeAspect="1"/>
          </p:cNvPicPr>
          <p:nvPr/>
        </p:nvPicPr>
        <p:blipFill>
          <a:blip r:embed="rId2"/>
          <a:stretch>
            <a:fillRect/>
          </a:stretch>
        </p:blipFill>
        <p:spPr>
          <a:xfrm>
            <a:off x="4572000" y="1584497"/>
            <a:ext cx="3403076" cy="1783165"/>
          </a:xfrm>
          <a:prstGeom prst="rect">
            <a:avLst/>
          </a:prstGeom>
        </p:spPr>
      </p:pic>
      <p:pic>
        <p:nvPicPr>
          <p:cNvPr id="3" name="Picture 2">
            <a:extLst>
              <a:ext uri="{FF2B5EF4-FFF2-40B4-BE49-F238E27FC236}">
                <a16:creationId xmlns:a16="http://schemas.microsoft.com/office/drawing/2014/main" id="{A5712B1D-0D04-D1E2-8C36-8B4BAA9D5233}"/>
              </a:ext>
            </a:extLst>
          </p:cNvPr>
          <p:cNvPicPr>
            <a:picLocks noChangeAspect="1"/>
          </p:cNvPicPr>
          <p:nvPr/>
        </p:nvPicPr>
        <p:blipFill>
          <a:blip r:embed="rId3"/>
          <a:stretch>
            <a:fillRect/>
          </a:stretch>
        </p:blipFill>
        <p:spPr>
          <a:xfrm>
            <a:off x="444369" y="1527936"/>
            <a:ext cx="3800636" cy="3903670"/>
          </a:xfrm>
          <a:prstGeom prst="rect">
            <a:avLst/>
          </a:prstGeom>
        </p:spPr>
      </p:pic>
      <p:pic>
        <p:nvPicPr>
          <p:cNvPr id="6" name="Picture 5">
            <a:extLst>
              <a:ext uri="{FF2B5EF4-FFF2-40B4-BE49-F238E27FC236}">
                <a16:creationId xmlns:a16="http://schemas.microsoft.com/office/drawing/2014/main" id="{51FB7423-81CF-F460-AB0B-E26CC9F2821A}"/>
              </a:ext>
            </a:extLst>
          </p:cNvPr>
          <p:cNvPicPr>
            <a:picLocks noChangeAspect="1"/>
          </p:cNvPicPr>
          <p:nvPr/>
        </p:nvPicPr>
        <p:blipFill>
          <a:blip r:embed="rId4"/>
          <a:stretch>
            <a:fillRect/>
          </a:stretch>
        </p:blipFill>
        <p:spPr>
          <a:xfrm>
            <a:off x="4571999" y="3501344"/>
            <a:ext cx="3403076" cy="1930262"/>
          </a:xfrm>
          <a:prstGeom prst="rect">
            <a:avLst/>
          </a:prstGeom>
        </p:spPr>
      </p:pic>
      <p:sp>
        <p:nvSpPr>
          <p:cNvPr id="4" name="Slide Number Placeholder 3"/>
          <p:cNvSpPr>
            <a:spLocks noGrp="1"/>
          </p:cNvSpPr>
          <p:nvPr>
            <p:ph type="sldNum" sz="quarter" idx="12"/>
          </p:nvPr>
        </p:nvSpPr>
        <p:spPr/>
        <p:txBody>
          <a:bodyPr/>
          <a:lstStyle/>
          <a:p>
            <a:fld id="{4F1023B6-41B5-48C9-9D42-011F14A99E8D}" type="slidenum">
              <a:rPr lang="en-IN" smtClean="0"/>
              <a:pPr/>
              <a:t>96</a:t>
            </a:fld>
            <a:endParaRPr lang="en-IN"/>
          </a:p>
        </p:txBody>
      </p:sp>
    </p:spTree>
    <p:extLst>
      <p:ext uri="{BB962C8B-B14F-4D97-AF65-F5344CB8AC3E}">
        <p14:creationId xmlns:p14="http://schemas.microsoft.com/office/powerpoint/2010/main" val="1111298367"/>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C7A7E0-61EA-BF39-B955-1E27407D9A4B}"/>
              </a:ext>
            </a:extLst>
          </p:cNvPr>
          <p:cNvSpPr>
            <a:spLocks noGrp="1"/>
          </p:cNvSpPr>
          <p:nvPr>
            <p:ph type="title"/>
          </p:nvPr>
        </p:nvSpPr>
        <p:spPr>
          <a:xfrm>
            <a:off x="10691" y="188640"/>
            <a:ext cx="6447501" cy="477297"/>
          </a:xfrm>
        </p:spPr>
        <p:txBody>
          <a:bodyPr>
            <a:normAutofit fontScale="90000"/>
          </a:bodyPr>
          <a:lstStyle/>
          <a:p>
            <a:r>
              <a:rPr lang="en-IN" b="1" dirty="0">
                <a:solidFill>
                  <a:srgbClr val="002060"/>
                </a:solidFill>
                <a:latin typeface="Times New Roman" panose="02020603050405020304" pitchFamily="18" charset="0"/>
                <a:cs typeface="Times New Roman" panose="02020603050405020304" pitchFamily="18" charset="0"/>
              </a:rPr>
              <a:t>TEACHERS’ DAY</a:t>
            </a:r>
          </a:p>
        </p:txBody>
      </p:sp>
      <p:pic>
        <p:nvPicPr>
          <p:cNvPr id="10" name="Picture 9">
            <a:extLst>
              <a:ext uri="{FF2B5EF4-FFF2-40B4-BE49-F238E27FC236}">
                <a16:creationId xmlns:a16="http://schemas.microsoft.com/office/drawing/2014/main" id="{3619B96E-0D08-F9AA-CA4A-2849FFC998E3}"/>
              </a:ext>
            </a:extLst>
          </p:cNvPr>
          <p:cNvPicPr>
            <a:picLocks noChangeAspect="1"/>
          </p:cNvPicPr>
          <p:nvPr/>
        </p:nvPicPr>
        <p:blipFill>
          <a:blip r:embed="rId2"/>
          <a:stretch>
            <a:fillRect/>
          </a:stretch>
        </p:blipFill>
        <p:spPr>
          <a:xfrm>
            <a:off x="107504" y="668233"/>
            <a:ext cx="4248471" cy="2544743"/>
          </a:xfrm>
          <a:prstGeom prst="rect">
            <a:avLst/>
          </a:prstGeom>
        </p:spPr>
      </p:pic>
      <p:pic>
        <p:nvPicPr>
          <p:cNvPr id="11" name="Picture 10">
            <a:extLst>
              <a:ext uri="{FF2B5EF4-FFF2-40B4-BE49-F238E27FC236}">
                <a16:creationId xmlns:a16="http://schemas.microsoft.com/office/drawing/2014/main" id="{7B2DD5BF-2C35-0D22-A6FD-4F115AA20532}"/>
              </a:ext>
            </a:extLst>
          </p:cNvPr>
          <p:cNvPicPr>
            <a:picLocks noChangeAspect="1"/>
          </p:cNvPicPr>
          <p:nvPr/>
        </p:nvPicPr>
        <p:blipFill>
          <a:blip r:embed="rId3"/>
          <a:stretch>
            <a:fillRect/>
          </a:stretch>
        </p:blipFill>
        <p:spPr>
          <a:xfrm>
            <a:off x="4499992" y="665937"/>
            <a:ext cx="4464496" cy="2547039"/>
          </a:xfrm>
          <a:prstGeom prst="rect">
            <a:avLst/>
          </a:prstGeom>
        </p:spPr>
      </p:pic>
      <p:pic>
        <p:nvPicPr>
          <p:cNvPr id="12" name="Picture 11">
            <a:extLst>
              <a:ext uri="{FF2B5EF4-FFF2-40B4-BE49-F238E27FC236}">
                <a16:creationId xmlns:a16="http://schemas.microsoft.com/office/drawing/2014/main" id="{6754EEC7-8566-2D08-D532-4FCE71B5B61A}"/>
              </a:ext>
            </a:extLst>
          </p:cNvPr>
          <p:cNvPicPr>
            <a:picLocks noChangeAspect="1"/>
          </p:cNvPicPr>
          <p:nvPr/>
        </p:nvPicPr>
        <p:blipFill>
          <a:blip r:embed="rId4"/>
          <a:stretch>
            <a:fillRect/>
          </a:stretch>
        </p:blipFill>
        <p:spPr>
          <a:xfrm>
            <a:off x="107504" y="3356992"/>
            <a:ext cx="4248471" cy="3419593"/>
          </a:xfrm>
          <a:prstGeom prst="rect">
            <a:avLst/>
          </a:prstGeom>
        </p:spPr>
      </p:pic>
      <p:pic>
        <p:nvPicPr>
          <p:cNvPr id="13" name="Picture 12">
            <a:extLst>
              <a:ext uri="{FF2B5EF4-FFF2-40B4-BE49-F238E27FC236}">
                <a16:creationId xmlns:a16="http://schemas.microsoft.com/office/drawing/2014/main" id="{C4958CDE-E1F5-3027-7950-CF925D13CB93}"/>
              </a:ext>
            </a:extLst>
          </p:cNvPr>
          <p:cNvPicPr>
            <a:picLocks noChangeAspect="1"/>
          </p:cNvPicPr>
          <p:nvPr/>
        </p:nvPicPr>
        <p:blipFill>
          <a:blip r:embed="rId5"/>
          <a:stretch>
            <a:fillRect/>
          </a:stretch>
        </p:blipFill>
        <p:spPr>
          <a:xfrm>
            <a:off x="4499992" y="3355823"/>
            <a:ext cx="4464496" cy="3420761"/>
          </a:xfrm>
          <a:prstGeom prst="rect">
            <a:avLst/>
          </a:prstGeom>
        </p:spPr>
      </p:pic>
      <p:sp>
        <p:nvSpPr>
          <p:cNvPr id="3" name="Slide Number Placeholder 2"/>
          <p:cNvSpPr>
            <a:spLocks noGrp="1"/>
          </p:cNvSpPr>
          <p:nvPr>
            <p:ph type="sldNum" sz="quarter" idx="12"/>
          </p:nvPr>
        </p:nvSpPr>
        <p:spPr/>
        <p:txBody>
          <a:bodyPr/>
          <a:lstStyle/>
          <a:p>
            <a:fld id="{4F1023B6-41B5-48C9-9D42-011F14A99E8D}" type="slidenum">
              <a:rPr lang="en-IN" smtClean="0"/>
              <a:pPr/>
              <a:t>97</a:t>
            </a:fld>
            <a:endParaRPr lang="en-IN"/>
          </a:p>
        </p:txBody>
      </p:sp>
    </p:spTree>
    <p:extLst>
      <p:ext uri="{BB962C8B-B14F-4D97-AF65-F5344CB8AC3E}">
        <p14:creationId xmlns:p14="http://schemas.microsoft.com/office/powerpoint/2010/main" val="770135496"/>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6CDFB7F4-829A-101D-42DA-470F33A9CB6F}"/>
              </a:ext>
            </a:extLst>
          </p:cNvPr>
          <p:cNvPicPr>
            <a:picLocks noChangeAspect="1"/>
          </p:cNvPicPr>
          <p:nvPr/>
        </p:nvPicPr>
        <p:blipFill>
          <a:blip r:embed="rId2"/>
          <a:stretch>
            <a:fillRect/>
          </a:stretch>
        </p:blipFill>
        <p:spPr>
          <a:xfrm>
            <a:off x="151210" y="1171867"/>
            <a:ext cx="3389606" cy="4514267"/>
          </a:xfrm>
          <a:prstGeom prst="rect">
            <a:avLst/>
          </a:prstGeom>
        </p:spPr>
      </p:pic>
      <p:pic>
        <p:nvPicPr>
          <p:cNvPr id="4" name="Picture 3">
            <a:extLst>
              <a:ext uri="{FF2B5EF4-FFF2-40B4-BE49-F238E27FC236}">
                <a16:creationId xmlns:a16="http://schemas.microsoft.com/office/drawing/2014/main" id="{0F3AEEAA-91F1-26AF-931F-80BD14349404}"/>
              </a:ext>
            </a:extLst>
          </p:cNvPr>
          <p:cNvPicPr>
            <a:picLocks noChangeAspect="1"/>
          </p:cNvPicPr>
          <p:nvPr/>
        </p:nvPicPr>
        <p:blipFill>
          <a:blip r:embed="rId3"/>
          <a:stretch>
            <a:fillRect/>
          </a:stretch>
        </p:blipFill>
        <p:spPr>
          <a:xfrm>
            <a:off x="3664132" y="1171867"/>
            <a:ext cx="5328658" cy="4514267"/>
          </a:xfrm>
          <a:prstGeom prst="rect">
            <a:avLst/>
          </a:prstGeom>
        </p:spPr>
      </p:pic>
      <p:sp>
        <p:nvSpPr>
          <p:cNvPr id="2" name="Slide Number Placeholder 1"/>
          <p:cNvSpPr>
            <a:spLocks noGrp="1"/>
          </p:cNvSpPr>
          <p:nvPr>
            <p:ph type="sldNum" sz="quarter" idx="12"/>
          </p:nvPr>
        </p:nvSpPr>
        <p:spPr/>
        <p:txBody>
          <a:bodyPr/>
          <a:lstStyle/>
          <a:p>
            <a:fld id="{4F1023B6-41B5-48C9-9D42-011F14A99E8D}" type="slidenum">
              <a:rPr lang="en-IN" smtClean="0"/>
              <a:pPr/>
              <a:t>98</a:t>
            </a:fld>
            <a:endParaRPr lang="en-IN"/>
          </a:p>
        </p:txBody>
      </p:sp>
      <p:sp>
        <p:nvSpPr>
          <p:cNvPr id="5" name="Title 1">
            <a:extLst>
              <a:ext uri="{FF2B5EF4-FFF2-40B4-BE49-F238E27FC236}">
                <a16:creationId xmlns:a16="http://schemas.microsoft.com/office/drawing/2014/main" id="{AFA9B347-596A-F356-2FB1-6E59C21F46BF}"/>
              </a:ext>
            </a:extLst>
          </p:cNvPr>
          <p:cNvSpPr>
            <a:spLocks noGrp="1"/>
          </p:cNvSpPr>
          <p:nvPr>
            <p:ph type="title"/>
          </p:nvPr>
        </p:nvSpPr>
        <p:spPr>
          <a:xfrm>
            <a:off x="147717" y="404664"/>
            <a:ext cx="6447501" cy="504410"/>
          </a:xfrm>
        </p:spPr>
        <p:txBody>
          <a:bodyPr/>
          <a:lstStyle/>
          <a:p>
            <a:r>
              <a:rPr lang="en-IN" b="1" dirty="0">
                <a:solidFill>
                  <a:srgbClr val="002060"/>
                </a:solidFill>
                <a:latin typeface="Times New Roman" panose="02020603050405020304" pitchFamily="18" charset="0"/>
                <a:cs typeface="Times New Roman" panose="02020603050405020304" pitchFamily="18" charset="0"/>
              </a:rPr>
              <a:t>Staff Picnic</a:t>
            </a:r>
          </a:p>
        </p:txBody>
      </p:sp>
    </p:spTree>
    <p:extLst>
      <p:ext uri="{BB962C8B-B14F-4D97-AF65-F5344CB8AC3E}">
        <p14:creationId xmlns:p14="http://schemas.microsoft.com/office/powerpoint/2010/main" val="1920986090"/>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51CA7C-0CC4-902E-4F0E-5E2FD821E8DB}"/>
              </a:ext>
            </a:extLst>
          </p:cNvPr>
          <p:cNvSpPr>
            <a:spLocks noGrp="1"/>
          </p:cNvSpPr>
          <p:nvPr>
            <p:ph type="title"/>
          </p:nvPr>
        </p:nvSpPr>
        <p:spPr>
          <a:xfrm>
            <a:off x="1348250" y="2558687"/>
            <a:ext cx="6447501" cy="437322"/>
          </a:xfrm>
        </p:spPr>
        <p:txBody>
          <a:bodyPr>
            <a:noAutofit/>
          </a:bodyPr>
          <a:lstStyle/>
          <a:p>
            <a:pPr algn="ctr"/>
            <a:r>
              <a:rPr lang="en-IN" sz="3300" dirty="0">
                <a:solidFill>
                  <a:srgbClr val="002060"/>
                </a:solidFill>
                <a:latin typeface="Times New Roman" panose="02020603050405020304" pitchFamily="18" charset="0"/>
                <a:cs typeface="Times New Roman" panose="02020603050405020304" pitchFamily="18" charset="0"/>
              </a:rPr>
              <a:t>ADMINISTRATIVE SCHOOL MEETINGS</a:t>
            </a:r>
          </a:p>
        </p:txBody>
      </p:sp>
      <p:sp>
        <p:nvSpPr>
          <p:cNvPr id="3" name="Slide Number Placeholder 2"/>
          <p:cNvSpPr>
            <a:spLocks noGrp="1"/>
          </p:cNvSpPr>
          <p:nvPr>
            <p:ph type="sldNum" sz="quarter" idx="12"/>
          </p:nvPr>
        </p:nvSpPr>
        <p:spPr/>
        <p:txBody>
          <a:bodyPr/>
          <a:lstStyle/>
          <a:p>
            <a:fld id="{4F1023B6-41B5-48C9-9D42-011F14A99E8D}" type="slidenum">
              <a:rPr lang="en-IN" smtClean="0"/>
              <a:pPr/>
              <a:t>99</a:t>
            </a:fld>
            <a:endParaRPr lang="en-IN"/>
          </a:p>
        </p:txBody>
      </p:sp>
    </p:spTree>
    <p:extLst>
      <p:ext uri="{BB962C8B-B14F-4D97-AF65-F5344CB8AC3E}">
        <p14:creationId xmlns:p14="http://schemas.microsoft.com/office/powerpoint/2010/main" val="254571331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drape"/>
      </p:transition>
    </mc:Choice>
    <mc:Fallback xmlns="">
      <p:transition spd="slow">
        <p:fade/>
      </p:transition>
    </mc:Fallback>
  </mc:AlternateContent>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Theme1">
  <a:themeElements>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Flow">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Flow">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scene3d>
            <a:camera prst="orthographicFront" fov="0">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txDef>
      <a:spPr>
        <a:noFill/>
      </a:spPr>
      <a:bodyPr wrap="square" rtlCol="0">
        <a:spAutoFit/>
      </a:bodyPr>
      <a:lstStyle>
        <a:defPPr algn="ctr">
          <a:defRPr sz="1000" b="1" dirty="0" smtClean="0">
            <a:latin typeface="Times" panose="02020603050405020304" pitchFamily="18" charset="0"/>
            <a:cs typeface="Times New Roman" panose="02020603050405020304" pitchFamily="18" charset="0"/>
          </a:defRPr>
        </a:defPPr>
      </a:lstStyle>
    </a:txDef>
  </a:objectDefaults>
  <a:extraClrSchemeLst/>
  <a:extLst>
    <a:ext uri="{05A4C25C-085E-4340-85A3-A5531E510DB2}">
      <thm15:themeFamily xmlns:thm15="http://schemas.microsoft.com/office/thememl/2012/main" name="Theme1" id="{47DB709D-6B08-447A-A474-E0B6A42A4D89}" vid="{5329A47C-1EF5-4BDB-9AFB-5A8EA65E130D}"/>
    </a:ext>
  </a:extLst>
</a:theme>
</file>

<file path=ppt/theme/theme2.xml><?xml version="1.0" encoding="utf-8"?>
<a:theme xmlns:a="http://schemas.openxmlformats.org/drawingml/2006/main" name="Facet">
  <a:themeElements>
    <a:clrScheme name="Facet">
      <a:dk1>
        <a:sysClr val="windowText" lastClr="000000"/>
      </a:dk1>
      <a:lt1>
        <a:sysClr val="window" lastClr="FFFFFF"/>
      </a:lt1>
      <a:dk2>
        <a:srgbClr val="2C3C43"/>
      </a:dk2>
      <a:lt2>
        <a:srgbClr val="EBEBEB"/>
      </a:lt2>
      <a:accent1>
        <a:srgbClr val="5FCBEF"/>
      </a:accent1>
      <a:accent2>
        <a:srgbClr val="2E83C3"/>
      </a:accent2>
      <a:accent3>
        <a:srgbClr val="42D0A2"/>
      </a:accent3>
      <a:accent4>
        <a:srgbClr val="2E946B"/>
      </a:accent4>
      <a:accent5>
        <a:srgbClr val="42B051"/>
      </a:accent5>
      <a:accent6>
        <a:srgbClr val="96D141"/>
      </a:accent6>
      <a:hlink>
        <a:srgbClr val="3FCDE7"/>
      </a:hlink>
      <a:folHlink>
        <a:srgbClr val="A9D3E1"/>
      </a:folHlink>
    </a:clrScheme>
    <a:fontScheme name="Facet">
      <a:majorFont>
        <a:latin typeface="Trebuchet MS"/>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0B5AB586-D108-4FC1-8368-649FE654B894}"/>
    </a:ext>
  </a:extLst>
</a:theme>
</file>

<file path=ppt/theme/theme3.xml><?xml version="1.0" encoding="utf-8"?>
<a:theme xmlns:a="http://schemas.openxmlformats.org/drawingml/2006/main" name="1_Facet">
  <a:themeElements>
    <a:clrScheme name="Facet">
      <a:dk1>
        <a:sysClr val="windowText" lastClr="000000"/>
      </a:dk1>
      <a:lt1>
        <a:sysClr val="window" lastClr="FFFFFF"/>
      </a:lt1>
      <a:dk2>
        <a:srgbClr val="2C3C43"/>
      </a:dk2>
      <a:lt2>
        <a:srgbClr val="EBEBEB"/>
      </a:lt2>
      <a:accent1>
        <a:srgbClr val="5FCBEF"/>
      </a:accent1>
      <a:accent2>
        <a:srgbClr val="2E83C3"/>
      </a:accent2>
      <a:accent3>
        <a:srgbClr val="42D0A2"/>
      </a:accent3>
      <a:accent4>
        <a:srgbClr val="2E946B"/>
      </a:accent4>
      <a:accent5>
        <a:srgbClr val="42B051"/>
      </a:accent5>
      <a:accent6>
        <a:srgbClr val="96D141"/>
      </a:accent6>
      <a:hlink>
        <a:srgbClr val="3FCDE7"/>
      </a:hlink>
      <a:folHlink>
        <a:srgbClr val="A9D3E1"/>
      </a:folHlink>
    </a:clrScheme>
    <a:fontScheme name="Facet">
      <a:majorFont>
        <a:latin typeface="Trebuchet MS"/>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0B5AB586-D108-4FC1-8368-649FE654B894}"/>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Theme2</Template>
  <TotalTime>11334</TotalTime>
  <Words>4018</Words>
  <Application>Microsoft Office PowerPoint</Application>
  <PresentationFormat>On-screen Show (4:3)</PresentationFormat>
  <Paragraphs>933</Paragraphs>
  <Slides>144</Slides>
  <Notes>7</Notes>
  <HiddenSlides>0</HiddenSlides>
  <MMClips>0</MMClips>
  <ScaleCrop>false</ScaleCrop>
  <HeadingPairs>
    <vt:vector size="6" baseType="variant">
      <vt:variant>
        <vt:lpstr>Fonts Used</vt:lpstr>
      </vt:variant>
      <vt:variant>
        <vt:i4>15</vt:i4>
      </vt:variant>
      <vt:variant>
        <vt:lpstr>Theme</vt:lpstr>
      </vt:variant>
      <vt:variant>
        <vt:i4>3</vt:i4>
      </vt:variant>
      <vt:variant>
        <vt:lpstr>Slide Titles</vt:lpstr>
      </vt:variant>
      <vt:variant>
        <vt:i4>144</vt:i4>
      </vt:variant>
    </vt:vector>
  </HeadingPairs>
  <TitlesOfParts>
    <vt:vector size="162" baseType="lpstr">
      <vt:lpstr>Arial</vt:lpstr>
      <vt:lpstr>Arial Black</vt:lpstr>
      <vt:lpstr>Calibri</vt:lpstr>
      <vt:lpstr>Constantia</vt:lpstr>
      <vt:lpstr>Kokila</vt:lpstr>
      <vt:lpstr>Mangal</vt:lpstr>
      <vt:lpstr>Monotype Corsiva</vt:lpstr>
      <vt:lpstr>Raleway</vt:lpstr>
      <vt:lpstr>Script MT Bold</vt:lpstr>
      <vt:lpstr>Times</vt:lpstr>
      <vt:lpstr>Times New Roman</vt:lpstr>
      <vt:lpstr>Trebuchet MS</vt:lpstr>
      <vt:lpstr>Wingdings</vt:lpstr>
      <vt:lpstr>Wingdings 2</vt:lpstr>
      <vt:lpstr>Wingdings 3</vt:lpstr>
      <vt:lpstr>Theme1</vt:lpstr>
      <vt:lpstr>Facet</vt:lpstr>
      <vt:lpstr>1_Facet</vt:lpstr>
      <vt:lpstr>    Parent Orientation Programme Academic Year 2024-25 Pre-Primary </vt:lpstr>
      <vt:lpstr>PowerPoint Presentation</vt:lpstr>
      <vt:lpstr>PowerPoint Presentation</vt:lpstr>
      <vt:lpstr>PowerPoint Presentation</vt:lpstr>
      <vt:lpstr>PowerPoint Presentation</vt:lpstr>
      <vt:lpstr>Our Belief System</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   JUNIOR KG GRADE EDUCATORS</vt:lpstr>
      <vt:lpstr>SENIOR KG GRADE EDUCATORS</vt:lpstr>
      <vt:lpstr>PowerPoint Presentation</vt:lpstr>
      <vt:lpstr>PowerPoint Presentation</vt:lpstr>
      <vt:lpstr>PowerPoint Presentation</vt:lpstr>
      <vt:lpstr>PowerPoint Presentation</vt:lpstr>
      <vt:lpstr>AWARDS RECEIVED BY PRINCIPAL MLZS Ghogali Besa, Dr. Vandana Paul </vt:lpstr>
      <vt:lpstr>PowerPoint Presentation</vt:lpstr>
      <vt:lpstr>PowerPoint Presentation</vt:lpstr>
      <vt:lpstr>PowerPoint Presentation</vt:lpstr>
      <vt:lpstr>Principal MLZS Besa, Dr. Vandana Paul,  receiving  “Best Paper Presentation Award” at IPEC 2023</vt:lpstr>
      <vt:lpstr>MIMAMSA “A Principal’s Conclave &amp; School Awards”</vt:lpstr>
      <vt:lpstr>Principal, Dr. Vandana Paul ma’am  guiding young students at MKH Sancheti School on Mental Wellbeing</vt:lpstr>
      <vt:lpstr>PowerPoint Presentation</vt:lpstr>
      <vt:lpstr>PowerPoint Presentation</vt:lpstr>
      <vt:lpstr>PowerPoint Presentation</vt:lpstr>
      <vt:lpstr>PowerPoint Presentation</vt:lpstr>
      <vt:lpstr>Co- Scholastic Activity Areas (Music Room)</vt:lpstr>
      <vt:lpstr>Co- Scholastic Activity Areas (Dance Room)</vt:lpstr>
      <vt:lpstr>PowerPoint Presentation</vt:lpstr>
      <vt:lpstr>PowerPoint Presentation</vt:lpstr>
      <vt:lpstr>       TEACHER TRAINING GLIMPSES  2023-2024</vt:lpstr>
      <vt:lpstr>Staff Orientation &amp; Training ( Zee HO)</vt:lpstr>
      <vt:lpstr>EP FUTURE (IT) TRAINING BY HEAD OFFICE</vt:lpstr>
      <vt:lpstr>Guidance to Teachers by Dr. Kingston D’Souza (Academic HEAD, Zee Learn)</vt:lpstr>
      <vt:lpstr>         PENTEMIND TRAINING PRE PRIMARY</vt:lpstr>
      <vt:lpstr>Know the Unique Potential of Children</vt:lpstr>
      <vt:lpstr>Children are observed and assessed for all the developmental milestones, namely :</vt:lpstr>
      <vt:lpstr>PowerPoint Presentation</vt:lpstr>
      <vt:lpstr>Parent Orientation</vt:lpstr>
      <vt:lpstr>Happy Hour (Pre-Primary &amp; Grade I-II)</vt:lpstr>
      <vt:lpstr>Happy Hour</vt:lpstr>
      <vt:lpstr>       FIRST DAY OF THE SCHOOL</vt:lpstr>
      <vt:lpstr>       LANGUAGE ACTIVITY</vt:lpstr>
      <vt:lpstr>    FLOAT AND SINK ACTIVITY</vt:lpstr>
      <vt:lpstr>      GERMINATION ACTIVITY</vt:lpstr>
      <vt:lpstr>PowerPoint Presentation</vt:lpstr>
      <vt:lpstr>SUNFLOWER MAKING ACTIVITY</vt:lpstr>
      <vt:lpstr>PowerPoint Presentation</vt:lpstr>
      <vt:lpstr>PowerPoint Presentation</vt:lpstr>
      <vt:lpstr>          GRATITUDE CARD</vt:lpstr>
      <vt:lpstr>          LUNCH IN GARDEN</vt:lpstr>
      <vt:lpstr>    CHILDREN’S DAY CELEBRATION</vt:lpstr>
      <vt:lpstr>              JANMASHTAMI  </vt:lpstr>
      <vt:lpstr>            POLA CELEBRATION   </vt:lpstr>
      <vt:lpstr>             VASANT PANCHMI</vt:lpstr>
      <vt:lpstr>PowerPoint Presentation</vt:lpstr>
      <vt:lpstr>            HOLI CELEBRATION</vt:lpstr>
      <vt:lpstr>           MAKAR SANKRANTI</vt:lpstr>
      <vt:lpstr>PowerPoint Presentation</vt:lpstr>
      <vt:lpstr>PowerPoint Presentation</vt:lpstr>
      <vt:lpstr>PowerPoint Presentation</vt:lpstr>
      <vt:lpstr>           SPECIAL ASSEMBLY</vt:lpstr>
      <vt:lpstr>              FELICITATION </vt:lpstr>
      <vt:lpstr>Sports Day </vt:lpstr>
      <vt:lpstr>PowerPoint Presentation</vt:lpstr>
      <vt:lpstr>PowerPoint Presentation</vt:lpstr>
      <vt:lpstr>Academic Performance</vt:lpstr>
      <vt:lpstr>Academic Performance – </vt:lpstr>
      <vt:lpstr>CULMINATION (Pre-Primary)</vt:lpstr>
      <vt:lpstr>GRADUATION DAY (Pre-Primary)</vt:lpstr>
      <vt:lpstr>PowerPoint Presentation</vt:lpstr>
      <vt:lpstr>CLASS PHOTOGRAPHS PREPRIMARY</vt:lpstr>
      <vt:lpstr>PowerPoint Presentation</vt:lpstr>
      <vt:lpstr>             SUBJECTS -Pre Primary </vt:lpstr>
      <vt:lpstr>PowerPoint Presentation</vt:lpstr>
      <vt:lpstr>PowerPoint Presentation</vt:lpstr>
      <vt:lpstr>PowerPoint Presentation</vt:lpstr>
      <vt:lpstr>MLZS  ALMANAC - PrePrimary</vt:lpstr>
      <vt:lpstr>PowerPoint Presentation</vt:lpstr>
      <vt:lpstr>PowerPoint Presentation</vt:lpstr>
      <vt:lpstr>PowerPoint Presentation</vt:lpstr>
      <vt:lpstr>PowerPoint Presentation</vt:lpstr>
      <vt:lpstr>PowerPoint Presentation</vt:lpstr>
      <vt:lpstr>Social Connect and Bonding</vt:lpstr>
      <vt:lpstr>PowerPoint Presentation</vt:lpstr>
      <vt:lpstr>Staff Birthday Celebrations</vt:lpstr>
      <vt:lpstr>TEACHERS’ DAY</vt:lpstr>
      <vt:lpstr>Staff Picnic</vt:lpstr>
      <vt:lpstr>ADMINISTRATIVE SCHOOL MEETINGS</vt:lpstr>
      <vt:lpstr>TMC (Transport Management Committee)</vt:lpstr>
      <vt:lpstr>EPTA Body Formation</vt:lpstr>
      <vt:lpstr>EPTA  (Executive Parent Teacher Association)</vt:lpstr>
      <vt:lpstr>SMC  (School Management Committee Meeting)</vt:lpstr>
      <vt:lpstr>POSH (Prevention of Sexual Harassment Policy)</vt:lpstr>
      <vt:lpstr>POCSO Meeting  (Protection of Children from Sexual Offenses)</vt:lpstr>
      <vt:lpstr>Grievance Redressal Committee</vt:lpstr>
      <vt:lpstr>PowerPoint Presentation</vt:lpstr>
      <vt:lpstr>and Informational Visits  </vt:lpstr>
      <vt:lpstr>PowerPoint Presentation</vt:lpstr>
      <vt:lpstr>      IT INFORMATION AND GUIDANCE APPS AND SOFTWARE</vt:lpstr>
      <vt:lpstr>PowerPoint Presentation</vt:lpstr>
      <vt:lpstr>PowerPoint Presentation</vt:lpstr>
      <vt:lpstr>PowerPoint Presentation</vt:lpstr>
      <vt:lpstr>PowerPoint Presentation</vt:lpstr>
      <vt:lpstr>PowerPoint Presentation</vt:lpstr>
      <vt:lpstr>To check Pentemind progress</vt:lpstr>
      <vt:lpstr>Completing ELGs from Parents is mandatory in Pentemind App- for all 6 Culminations:</vt:lpstr>
      <vt:lpstr>PowerPoint Presentation</vt:lpstr>
      <vt:lpstr>COMMENCEMENT OF NEW ACADEMIC YEAR  IMPORTANT POINTS TO NOTE FOR SMOOTH FUNCTIONING OF THE SCHOOL            </vt:lpstr>
      <vt:lpstr>SCHOOL OPENING DATE  Pre-Primary &amp; Grade I to VII 1st  July, 2024 School Timing For Students  </vt:lpstr>
      <vt:lpstr>PowerPoint Presentation</vt:lpstr>
      <vt:lpstr>Parent to School Communication</vt:lpstr>
      <vt:lpstr>PowerPoint Presentation</vt:lpstr>
      <vt:lpstr>Communication through ALMANAC</vt:lpstr>
      <vt:lpstr>ANNUAL CALENDAR</vt:lpstr>
      <vt:lpstr>PowerPoint Presentation</vt:lpstr>
      <vt:lpstr>PowerPoint Presentation</vt:lpstr>
      <vt:lpstr>Book Distribution  (Schedule is already shared on Class Groups)</vt:lpstr>
      <vt:lpstr>Book Submission Schedule</vt:lpstr>
      <vt:lpstr>Learning Resources, Books, notebooks, Book list, Temporary I-card, Escort Card, Van Declaration form will be given along with the Book Kit.</vt:lpstr>
      <vt:lpstr>MLZS ALMANAC</vt:lpstr>
      <vt:lpstr>PowerPoint Presentation</vt:lpstr>
      <vt:lpstr>PowerPoint Presentation</vt:lpstr>
      <vt:lpstr>PowerPoint Presentation</vt:lpstr>
      <vt:lpstr>PowerPoint Presentation</vt:lpstr>
      <vt:lpstr>PowerPoint Presentation</vt:lpstr>
      <vt:lpstr>Pledge by Mount Literans </vt:lpstr>
      <vt:lpstr>PowerPoint Presentation</vt:lpstr>
      <vt:lpstr>MODES OF TRANSPORT  1. School Transport Facility is available in school.  Fleet In-charge – Mr.Parmanand Mate and Mr.Umeshwar Barapatre  2. Parents availing private van for their ward are requested to fill the Van Declaration Form (to be given with the book set) and submit it compulsorily on the first day of school.  3. Parents/Van drivers coming to collect their ward to please carry Escort card.  4. To keep a track of students coming to school by van, on the First day of school, please send the students at 9.30 am. School will take photograph of van students with their respective van and van drivers on the first day itself (For safety purpose).</vt:lpstr>
      <vt:lpstr>PowerPoint Presentation</vt:lpstr>
      <vt:lpstr>GPRS tracking application access</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WELCOME</dc:title>
  <dc:creator>Hillfort</dc:creator>
  <cp:lastModifiedBy>CLIENT42</cp:lastModifiedBy>
  <cp:revision>905</cp:revision>
  <dcterms:created xsi:type="dcterms:W3CDTF">2017-06-02T08:21:00Z</dcterms:created>
  <dcterms:modified xsi:type="dcterms:W3CDTF">2024-06-20T03:58:53Z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name="NXPowerLiteLastOptimized" pid="2">
    <vt:lpwstr>8804464</vt:lpwstr>
  </property>
  <property fmtid="{D5CDD505-2E9C-101B-9397-08002B2CF9AE}" name="NXPowerLiteSettings" pid="3">
    <vt:lpwstr>F7C0031C027800</vt:lpwstr>
  </property>
  <property fmtid="{D5CDD505-2E9C-101B-9397-08002B2CF9AE}" name="NXPowerLiteVersion" pid="4">
    <vt:lpwstr>D10.2.0</vt:lpwstr>
  </property>
</Properties>
</file>