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theme+xml" PartName="/ppt/theme/theme2.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7" r:id="rId3"/>
  </p:sldMasterIdLst>
  <p:notesMasterIdLst>
    <p:notesMasterId r:id="rId140"/>
  </p:notesMasterIdLst>
  <p:handoutMasterIdLst>
    <p:handoutMasterId r:id="rId141"/>
  </p:handoutMasterIdLst>
  <p:sldIdLst>
    <p:sldId id="256" r:id="rId4"/>
    <p:sldId id="1071" r:id="rId5"/>
    <p:sldId id="1073" r:id="rId6"/>
    <p:sldId id="1077" r:id="rId7"/>
    <p:sldId id="1261" r:id="rId8"/>
    <p:sldId id="1079" r:id="rId9"/>
    <p:sldId id="440" r:id="rId10"/>
    <p:sldId id="439" r:id="rId11"/>
    <p:sldId id="638" r:id="rId12"/>
    <p:sldId id="639" r:id="rId13"/>
    <p:sldId id="651" r:id="rId14"/>
    <p:sldId id="799" r:id="rId15"/>
    <p:sldId id="610" r:id="rId16"/>
    <p:sldId id="1083" r:id="rId17"/>
    <p:sldId id="1221" r:id="rId18"/>
    <p:sldId id="1201" r:id="rId19"/>
    <p:sldId id="1202" r:id="rId20"/>
    <p:sldId id="1228" r:id="rId21"/>
    <p:sldId id="1084" r:id="rId22"/>
    <p:sldId id="1087" r:id="rId23"/>
    <p:sldId id="1088" r:id="rId24"/>
    <p:sldId id="1203" r:id="rId25"/>
    <p:sldId id="1204" r:id="rId26"/>
    <p:sldId id="1205" r:id="rId27"/>
    <p:sldId id="1218" r:id="rId28"/>
    <p:sldId id="657" r:id="rId29"/>
    <p:sldId id="1270" r:id="rId30"/>
    <p:sldId id="1263" r:id="rId31"/>
    <p:sldId id="910" r:id="rId32"/>
    <p:sldId id="1264" r:id="rId33"/>
    <p:sldId id="1265" r:id="rId34"/>
    <p:sldId id="1266" r:id="rId35"/>
    <p:sldId id="1267" r:id="rId36"/>
    <p:sldId id="1268" r:id="rId37"/>
    <p:sldId id="1269" r:id="rId38"/>
    <p:sldId id="1063" r:id="rId39"/>
    <p:sldId id="652" r:id="rId40"/>
    <p:sldId id="653" r:id="rId41"/>
    <p:sldId id="949" r:id="rId42"/>
    <p:sldId id="950" r:id="rId43"/>
    <p:sldId id="951" r:id="rId44"/>
    <p:sldId id="1091" r:id="rId45"/>
    <p:sldId id="655" r:id="rId46"/>
    <p:sldId id="656" r:id="rId47"/>
    <p:sldId id="1064" r:id="rId48"/>
    <p:sldId id="1132" r:id="rId49"/>
    <p:sldId id="929" r:id="rId50"/>
    <p:sldId id="647" r:id="rId51"/>
    <p:sldId id="930" r:id="rId52"/>
    <p:sldId id="803" r:id="rId53"/>
    <p:sldId id="836" r:id="rId54"/>
    <p:sldId id="1198" r:id="rId55"/>
    <p:sldId id="1284" r:id="rId56"/>
    <p:sldId id="1224" r:id="rId57"/>
    <p:sldId id="636" r:id="rId58"/>
    <p:sldId id="1236" r:id="rId59"/>
    <p:sldId id="1223" r:id="rId60"/>
    <p:sldId id="833" r:id="rId61"/>
    <p:sldId id="788" r:id="rId62"/>
    <p:sldId id="1160" r:id="rId63"/>
    <p:sldId id="722" r:id="rId64"/>
    <p:sldId id="1122" r:id="rId65"/>
    <p:sldId id="834" r:id="rId66"/>
    <p:sldId id="835" r:id="rId67"/>
    <p:sldId id="866" r:id="rId68"/>
    <p:sldId id="1217" r:id="rId69"/>
    <p:sldId id="628" r:id="rId70"/>
    <p:sldId id="802" r:id="rId71"/>
    <p:sldId id="683" r:id="rId72"/>
    <p:sldId id="859" r:id="rId73"/>
    <p:sldId id="973" r:id="rId74"/>
    <p:sldId id="1125" r:id="rId75"/>
    <p:sldId id="279" r:id="rId76"/>
    <p:sldId id="706" r:id="rId77"/>
    <p:sldId id="270" r:id="rId78"/>
    <p:sldId id="258" r:id="rId79"/>
    <p:sldId id="259" r:id="rId80"/>
    <p:sldId id="263" r:id="rId81"/>
    <p:sldId id="996" r:id="rId82"/>
    <p:sldId id="766" r:id="rId83"/>
    <p:sldId id="740" r:id="rId84"/>
    <p:sldId id="753" r:id="rId85"/>
    <p:sldId id="765" r:id="rId86"/>
    <p:sldId id="739" r:id="rId87"/>
    <p:sldId id="1240" r:id="rId88"/>
    <p:sldId id="1241" r:id="rId89"/>
    <p:sldId id="1243" r:id="rId90"/>
    <p:sldId id="1244" r:id="rId91"/>
    <p:sldId id="1245" r:id="rId92"/>
    <p:sldId id="1246" r:id="rId93"/>
    <p:sldId id="1253" r:id="rId94"/>
    <p:sldId id="1254" r:id="rId95"/>
    <p:sldId id="1255" r:id="rId96"/>
    <p:sldId id="1257" r:id="rId97"/>
    <p:sldId id="1258" r:id="rId98"/>
    <p:sldId id="1259" r:id="rId99"/>
    <p:sldId id="1215" r:id="rId100"/>
    <p:sldId id="1015" r:id="rId101"/>
    <p:sldId id="1094" r:id="rId102"/>
    <p:sldId id="1111" r:id="rId103"/>
    <p:sldId id="1017" r:id="rId104"/>
    <p:sldId id="1129" r:id="rId105"/>
    <p:sldId id="1119" r:id="rId106"/>
    <p:sldId id="1057" r:id="rId107"/>
    <p:sldId id="589" r:id="rId108"/>
    <p:sldId id="1113" r:id="rId109"/>
    <p:sldId id="1238" r:id="rId110"/>
    <p:sldId id="1024" r:id="rId111"/>
    <p:sldId id="1025" r:id="rId112"/>
    <p:sldId id="1026" r:id="rId113"/>
    <p:sldId id="1195" r:id="rId114"/>
    <p:sldId id="1120" r:id="rId115"/>
    <p:sldId id="1021" r:id="rId116"/>
    <p:sldId id="1128" r:id="rId117"/>
    <p:sldId id="1192" r:id="rId118"/>
    <p:sldId id="1191" r:id="rId119"/>
    <p:sldId id="1194" r:id="rId120"/>
    <p:sldId id="479" r:id="rId121"/>
    <p:sldId id="1288" r:id="rId122"/>
    <p:sldId id="1289" r:id="rId123"/>
    <p:sldId id="1292" r:id="rId124"/>
    <p:sldId id="1293" r:id="rId125"/>
    <p:sldId id="1294" r:id="rId126"/>
    <p:sldId id="1295" r:id="rId127"/>
    <p:sldId id="1296" r:id="rId128"/>
    <p:sldId id="1299" r:id="rId129"/>
    <p:sldId id="1114" r:id="rId130"/>
    <p:sldId id="1285" r:id="rId131"/>
    <p:sldId id="1286" r:id="rId132"/>
    <p:sldId id="1297" r:id="rId133"/>
    <p:sldId id="1115" r:id="rId134"/>
    <p:sldId id="1117" r:id="rId135"/>
    <p:sldId id="1197" r:id="rId136"/>
    <p:sldId id="1118" r:id="rId137"/>
    <p:sldId id="1058" r:id="rId138"/>
    <p:sldId id="1059" r:id="rId1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CC33"/>
    <a:srgbClr val="C937AD"/>
    <a:srgbClr val="00FFFF"/>
    <a:srgbClr val="FF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9612" autoAdjust="0"/>
  </p:normalViewPr>
  <p:slideViewPr>
    <p:cSldViewPr>
      <p:cViewPr varScale="1">
        <p:scale>
          <a:sx n="115" d="100"/>
          <a:sy n="115" d="100"/>
        </p:scale>
        <p:origin x="145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31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CEAF46-511B-42FF-8558-328BCFE87CFC}" type="doc">
      <dgm:prSet loTypeId="urn:microsoft.com/office/officeart/2005/8/layout/target1" loCatId="relationship" qsTypeId="urn:microsoft.com/office/officeart/2005/8/quickstyle/simple1" qsCatId="simple" csTypeId="urn:microsoft.com/office/officeart/2005/8/colors/colorful1#1" csCatId="colorful" phldr="1"/>
      <dgm:spPr/>
    </dgm:pt>
    <dgm:pt modelId="{E8CD4045-B2B2-49D2-8D89-4F065783D1F6}">
      <dgm:prSet phldrT="[Text]"/>
      <dgm:spPr/>
      <dgm:t>
        <a:bodyPr/>
        <a:lstStyle/>
        <a:p>
          <a:r>
            <a:rPr lang="en-US" b="1" dirty="0">
              <a:solidFill>
                <a:schemeClr val="accent2">
                  <a:lumMod val="75000"/>
                </a:schemeClr>
              </a:solidFill>
            </a:rPr>
            <a:t>We help students achieve the Emerging Student Profile (ESP) we identified</a:t>
          </a:r>
        </a:p>
      </dgm:t>
    </dgm:pt>
    <dgm:pt modelId="{AC4A9DE5-60D0-4EE2-A4A5-9B9FB3A669EC}" type="parTrans" cxnId="{2893B913-7B85-412E-8AD2-3C1A5B537535}">
      <dgm:prSet/>
      <dgm:spPr/>
      <dgm:t>
        <a:bodyPr/>
        <a:lstStyle/>
        <a:p>
          <a:endParaRPr lang="en-US"/>
        </a:p>
      </dgm:t>
    </dgm:pt>
    <dgm:pt modelId="{0D548D96-562F-49A8-BAA5-177997BE9D80}" type="sibTrans" cxnId="{2893B913-7B85-412E-8AD2-3C1A5B537535}">
      <dgm:prSet/>
      <dgm:spPr/>
      <dgm:t>
        <a:bodyPr/>
        <a:lstStyle/>
        <a:p>
          <a:endParaRPr lang="en-US"/>
        </a:p>
      </dgm:t>
    </dgm:pt>
    <dgm:pt modelId="{7E4F2142-46CD-4CD7-9B7C-A65ADBF39B71}">
      <dgm:prSet phldrT="[Text]"/>
      <dgm:spPr/>
      <dgm:t>
        <a:bodyPr/>
        <a:lstStyle/>
        <a:p>
          <a:r>
            <a:rPr lang="en-US" b="1" dirty="0">
              <a:solidFill>
                <a:schemeClr val="accent3"/>
              </a:solidFill>
            </a:rPr>
            <a:t>We nurture the unique potential of children</a:t>
          </a:r>
        </a:p>
      </dgm:t>
    </dgm:pt>
    <dgm:pt modelId="{3A4AD787-7E56-47A8-8246-AC16866BAE75}" type="parTrans" cxnId="{9655F0FC-1570-4F6D-B083-FDFCFC775037}">
      <dgm:prSet/>
      <dgm:spPr/>
      <dgm:t>
        <a:bodyPr/>
        <a:lstStyle/>
        <a:p>
          <a:endParaRPr lang="en-US"/>
        </a:p>
      </dgm:t>
    </dgm:pt>
    <dgm:pt modelId="{BED0D061-13F2-44BB-A6E0-B5983858F994}" type="sibTrans" cxnId="{9655F0FC-1570-4F6D-B083-FDFCFC775037}">
      <dgm:prSet/>
      <dgm:spPr/>
      <dgm:t>
        <a:bodyPr/>
        <a:lstStyle/>
        <a:p>
          <a:endParaRPr lang="en-US"/>
        </a:p>
      </dgm:t>
    </dgm:pt>
    <dgm:pt modelId="{31D97CA1-352A-4DD7-B141-DAB8D05378DA}">
      <dgm:prSet phldrT="[Text]"/>
      <dgm:spPr/>
      <dgm:t>
        <a:bodyPr/>
        <a:lstStyle/>
        <a:p>
          <a:r>
            <a:rPr lang="en-US" b="1" dirty="0">
              <a:solidFill>
                <a:schemeClr val="accent4">
                  <a:lumMod val="60000"/>
                  <a:lumOff val="40000"/>
                </a:schemeClr>
              </a:solidFill>
            </a:rPr>
            <a:t>We do what is right for the child (WRFC)</a:t>
          </a:r>
        </a:p>
      </dgm:t>
    </dgm:pt>
    <dgm:pt modelId="{693AA8BD-1FAD-412C-B0B5-5949C4A6E677}" type="parTrans" cxnId="{B145A7F8-3240-453C-9EB3-C45FCE7A2B8B}">
      <dgm:prSet/>
      <dgm:spPr/>
      <dgm:t>
        <a:bodyPr/>
        <a:lstStyle/>
        <a:p>
          <a:endParaRPr lang="en-US"/>
        </a:p>
      </dgm:t>
    </dgm:pt>
    <dgm:pt modelId="{8CC36814-7708-4A7E-AB0A-0E8EE0760F22}" type="sibTrans" cxnId="{B145A7F8-3240-453C-9EB3-C45FCE7A2B8B}">
      <dgm:prSet/>
      <dgm:spPr/>
      <dgm:t>
        <a:bodyPr/>
        <a:lstStyle/>
        <a:p>
          <a:endParaRPr lang="en-US"/>
        </a:p>
      </dgm:t>
    </dgm:pt>
    <dgm:pt modelId="{610DBB5D-B342-4586-8FA2-8AED54B05C60}" type="pres">
      <dgm:prSet presAssocID="{9BCEAF46-511B-42FF-8558-328BCFE87CFC}" presName="composite" presStyleCnt="0">
        <dgm:presLayoutVars>
          <dgm:chMax val="5"/>
          <dgm:dir/>
          <dgm:resizeHandles val="exact"/>
        </dgm:presLayoutVars>
      </dgm:prSet>
      <dgm:spPr/>
    </dgm:pt>
    <dgm:pt modelId="{7012F246-AAD9-47E7-B156-E751313FDDD2}" type="pres">
      <dgm:prSet presAssocID="{E8CD4045-B2B2-49D2-8D89-4F065783D1F6}" presName="circle1" presStyleLbl="lnNode1" presStyleIdx="0" presStyleCnt="3"/>
      <dgm:spPr/>
    </dgm:pt>
    <dgm:pt modelId="{5E5A38B8-A10A-4573-AECA-EDB1EB601A16}" type="pres">
      <dgm:prSet presAssocID="{E8CD4045-B2B2-49D2-8D89-4F065783D1F6}" presName="text1" presStyleLbl="revTx" presStyleIdx="0" presStyleCnt="3" custScaleX="213149" custLinFactNeighborX="43656">
        <dgm:presLayoutVars>
          <dgm:bulletEnabled val="1"/>
        </dgm:presLayoutVars>
      </dgm:prSet>
      <dgm:spPr/>
      <dgm:t>
        <a:bodyPr/>
        <a:lstStyle/>
        <a:p>
          <a:endParaRPr lang="en-US"/>
        </a:p>
      </dgm:t>
    </dgm:pt>
    <dgm:pt modelId="{58278329-A52F-4082-8BAE-6BA2C98B3EB1}" type="pres">
      <dgm:prSet presAssocID="{E8CD4045-B2B2-49D2-8D89-4F065783D1F6}" presName="line1" presStyleLbl="callout" presStyleIdx="0" presStyleCnt="6" custLinFactY="150647" custLinFactNeighborX="-24861" custLinFactNeighborY="200000"/>
      <dgm:spPr/>
    </dgm:pt>
    <dgm:pt modelId="{FBC4BE37-B64F-415C-85C5-7B51DD421458}" type="pres">
      <dgm:prSet presAssocID="{E8CD4045-B2B2-49D2-8D89-4F065783D1F6}" presName="d1" presStyleLbl="callout" presStyleIdx="1" presStyleCnt="6" custLinFactNeighborX="-1444" custLinFactNeighborY="6410"/>
      <dgm:spPr/>
    </dgm:pt>
    <dgm:pt modelId="{83620ABF-2AC5-43A9-8390-37CD038A8131}" type="pres">
      <dgm:prSet presAssocID="{7E4F2142-46CD-4CD7-9B7C-A65ADBF39B71}" presName="circle2" presStyleLbl="lnNode1" presStyleIdx="1" presStyleCnt="3"/>
      <dgm:spPr/>
    </dgm:pt>
    <dgm:pt modelId="{C3453798-6F95-4D56-8C30-AFE329E7D7BE}" type="pres">
      <dgm:prSet presAssocID="{7E4F2142-46CD-4CD7-9B7C-A65ADBF39B71}" presName="text2" presStyleLbl="revTx" presStyleIdx="1" presStyleCnt="3" custScaleX="213149" custLinFactNeighborX="43656">
        <dgm:presLayoutVars>
          <dgm:bulletEnabled val="1"/>
        </dgm:presLayoutVars>
      </dgm:prSet>
      <dgm:spPr/>
      <dgm:t>
        <a:bodyPr/>
        <a:lstStyle/>
        <a:p>
          <a:endParaRPr lang="en-US"/>
        </a:p>
      </dgm:t>
    </dgm:pt>
    <dgm:pt modelId="{223EC48A-7A58-4ECB-BC08-E0E706D94E52}" type="pres">
      <dgm:prSet presAssocID="{7E4F2142-46CD-4CD7-9B7C-A65ADBF39B71}" presName="line2" presStyleLbl="callout" presStyleIdx="2" presStyleCnt="6"/>
      <dgm:spPr/>
    </dgm:pt>
    <dgm:pt modelId="{D2163D06-7BA2-4926-A980-3F14F3B9B151}" type="pres">
      <dgm:prSet presAssocID="{7E4F2142-46CD-4CD7-9B7C-A65ADBF39B71}" presName="d2" presStyleLbl="callout" presStyleIdx="3" presStyleCnt="6"/>
      <dgm:spPr/>
    </dgm:pt>
    <dgm:pt modelId="{BF9052D9-E390-40CE-B8FC-C921729A32E4}" type="pres">
      <dgm:prSet presAssocID="{31D97CA1-352A-4DD7-B141-DAB8D05378DA}" presName="circle3" presStyleLbl="lnNode1" presStyleIdx="2" presStyleCnt="3"/>
      <dgm:spPr/>
    </dgm:pt>
    <dgm:pt modelId="{4DA49A4C-C89E-44F0-8B08-E8CA5852EC40}" type="pres">
      <dgm:prSet presAssocID="{31D97CA1-352A-4DD7-B141-DAB8D05378DA}" presName="text3" presStyleLbl="revTx" presStyleIdx="2" presStyleCnt="3" custScaleX="213149" custLinFactNeighborX="43656" custLinFactNeighborY="-6208">
        <dgm:presLayoutVars>
          <dgm:bulletEnabled val="1"/>
        </dgm:presLayoutVars>
      </dgm:prSet>
      <dgm:spPr/>
      <dgm:t>
        <a:bodyPr/>
        <a:lstStyle/>
        <a:p>
          <a:endParaRPr lang="en-US"/>
        </a:p>
      </dgm:t>
    </dgm:pt>
    <dgm:pt modelId="{48EEF6A9-47FB-41AF-9F91-AB5F8A35A26B}" type="pres">
      <dgm:prSet presAssocID="{31D97CA1-352A-4DD7-B141-DAB8D05378DA}" presName="line3" presStyleLbl="callout" presStyleIdx="4" presStyleCnt="6"/>
      <dgm:spPr/>
    </dgm:pt>
    <dgm:pt modelId="{0CB2E0D1-4E20-4B96-A9BD-470D5F17D541}" type="pres">
      <dgm:prSet presAssocID="{31D97CA1-352A-4DD7-B141-DAB8D05378DA}" presName="d3" presStyleLbl="callout" presStyleIdx="5" presStyleCnt="6"/>
      <dgm:spPr/>
    </dgm:pt>
  </dgm:ptLst>
  <dgm:cxnLst>
    <dgm:cxn modelId="{9655F0FC-1570-4F6D-B083-FDFCFC775037}" srcId="{9BCEAF46-511B-42FF-8558-328BCFE87CFC}" destId="{7E4F2142-46CD-4CD7-9B7C-A65ADBF39B71}" srcOrd="1" destOrd="0" parTransId="{3A4AD787-7E56-47A8-8246-AC16866BAE75}" sibTransId="{BED0D061-13F2-44BB-A6E0-B5983858F994}"/>
    <dgm:cxn modelId="{2893B913-7B85-412E-8AD2-3C1A5B537535}" srcId="{9BCEAF46-511B-42FF-8558-328BCFE87CFC}" destId="{E8CD4045-B2B2-49D2-8D89-4F065783D1F6}" srcOrd="0" destOrd="0" parTransId="{AC4A9DE5-60D0-4EE2-A4A5-9B9FB3A669EC}" sibTransId="{0D548D96-562F-49A8-BAA5-177997BE9D80}"/>
    <dgm:cxn modelId="{ECA2A74A-FE56-4527-97E9-BA4370D5103C}" type="presOf" srcId="{7E4F2142-46CD-4CD7-9B7C-A65ADBF39B71}" destId="{C3453798-6F95-4D56-8C30-AFE329E7D7BE}" srcOrd="0" destOrd="0" presId="urn:microsoft.com/office/officeart/2005/8/layout/target1"/>
    <dgm:cxn modelId="{B145A7F8-3240-453C-9EB3-C45FCE7A2B8B}" srcId="{9BCEAF46-511B-42FF-8558-328BCFE87CFC}" destId="{31D97CA1-352A-4DD7-B141-DAB8D05378DA}" srcOrd="2" destOrd="0" parTransId="{693AA8BD-1FAD-412C-B0B5-5949C4A6E677}" sibTransId="{8CC36814-7708-4A7E-AB0A-0E8EE0760F22}"/>
    <dgm:cxn modelId="{D390231C-90B6-4971-A3AD-FBFEB96D75C1}" type="presOf" srcId="{9BCEAF46-511B-42FF-8558-328BCFE87CFC}" destId="{610DBB5D-B342-4586-8FA2-8AED54B05C60}" srcOrd="0" destOrd="0" presId="urn:microsoft.com/office/officeart/2005/8/layout/target1"/>
    <dgm:cxn modelId="{3528066A-2FC2-4D0A-8018-FC6851737063}" type="presOf" srcId="{E8CD4045-B2B2-49D2-8D89-4F065783D1F6}" destId="{5E5A38B8-A10A-4573-AECA-EDB1EB601A16}" srcOrd="0" destOrd="0" presId="urn:microsoft.com/office/officeart/2005/8/layout/target1"/>
    <dgm:cxn modelId="{968CEEDB-7448-4B8F-AF25-5D58BC1B8B83}" type="presOf" srcId="{31D97CA1-352A-4DD7-B141-DAB8D05378DA}" destId="{4DA49A4C-C89E-44F0-8B08-E8CA5852EC40}" srcOrd="0" destOrd="0" presId="urn:microsoft.com/office/officeart/2005/8/layout/target1"/>
    <dgm:cxn modelId="{C3FE152C-B9F7-4016-9CFF-7A0B16B7A3FB}" type="presParOf" srcId="{610DBB5D-B342-4586-8FA2-8AED54B05C60}" destId="{7012F246-AAD9-47E7-B156-E751313FDDD2}" srcOrd="0" destOrd="0" presId="urn:microsoft.com/office/officeart/2005/8/layout/target1"/>
    <dgm:cxn modelId="{60668BB0-E993-4A60-BA78-49C4EAC9F9FC}" type="presParOf" srcId="{610DBB5D-B342-4586-8FA2-8AED54B05C60}" destId="{5E5A38B8-A10A-4573-AECA-EDB1EB601A16}" srcOrd="1" destOrd="0" presId="urn:microsoft.com/office/officeart/2005/8/layout/target1"/>
    <dgm:cxn modelId="{84BD6443-616D-45FF-B6D5-5C16BE096038}" type="presParOf" srcId="{610DBB5D-B342-4586-8FA2-8AED54B05C60}" destId="{58278329-A52F-4082-8BAE-6BA2C98B3EB1}" srcOrd="2" destOrd="0" presId="urn:microsoft.com/office/officeart/2005/8/layout/target1"/>
    <dgm:cxn modelId="{14D2559C-7CF2-4EE4-BFC8-7425B46157F8}" type="presParOf" srcId="{610DBB5D-B342-4586-8FA2-8AED54B05C60}" destId="{FBC4BE37-B64F-415C-85C5-7B51DD421458}" srcOrd="3" destOrd="0" presId="urn:microsoft.com/office/officeart/2005/8/layout/target1"/>
    <dgm:cxn modelId="{A1150D79-7A58-48DC-AF26-57BCBA8A8AC0}" type="presParOf" srcId="{610DBB5D-B342-4586-8FA2-8AED54B05C60}" destId="{83620ABF-2AC5-43A9-8390-37CD038A8131}" srcOrd="4" destOrd="0" presId="urn:microsoft.com/office/officeart/2005/8/layout/target1"/>
    <dgm:cxn modelId="{556B4D33-89C9-4509-A8BF-BFEE7AC6F2FF}" type="presParOf" srcId="{610DBB5D-B342-4586-8FA2-8AED54B05C60}" destId="{C3453798-6F95-4D56-8C30-AFE329E7D7BE}" srcOrd="5" destOrd="0" presId="urn:microsoft.com/office/officeart/2005/8/layout/target1"/>
    <dgm:cxn modelId="{8657B7FA-BD7A-4D55-993D-B9C7CE3640C6}" type="presParOf" srcId="{610DBB5D-B342-4586-8FA2-8AED54B05C60}" destId="{223EC48A-7A58-4ECB-BC08-E0E706D94E52}" srcOrd="6" destOrd="0" presId="urn:microsoft.com/office/officeart/2005/8/layout/target1"/>
    <dgm:cxn modelId="{622F7574-6AA3-44BD-9E21-675CBFA69DF1}" type="presParOf" srcId="{610DBB5D-B342-4586-8FA2-8AED54B05C60}" destId="{D2163D06-7BA2-4926-A980-3F14F3B9B151}" srcOrd="7" destOrd="0" presId="urn:microsoft.com/office/officeart/2005/8/layout/target1"/>
    <dgm:cxn modelId="{12149AB8-23FB-424E-BE9B-C15E38AFC916}" type="presParOf" srcId="{610DBB5D-B342-4586-8FA2-8AED54B05C60}" destId="{BF9052D9-E390-40CE-B8FC-C921729A32E4}" srcOrd="8" destOrd="0" presId="urn:microsoft.com/office/officeart/2005/8/layout/target1"/>
    <dgm:cxn modelId="{61B8662B-BAE2-4B39-B8D6-2D5393E32B2E}" type="presParOf" srcId="{610DBB5D-B342-4586-8FA2-8AED54B05C60}" destId="{4DA49A4C-C89E-44F0-8B08-E8CA5852EC40}" srcOrd="9" destOrd="0" presId="urn:microsoft.com/office/officeart/2005/8/layout/target1"/>
    <dgm:cxn modelId="{F91D6CB9-6BEC-4411-B14A-0EE2469D3BD9}" type="presParOf" srcId="{610DBB5D-B342-4586-8FA2-8AED54B05C60}" destId="{48EEF6A9-47FB-41AF-9F91-AB5F8A35A26B}" srcOrd="10" destOrd="0" presId="urn:microsoft.com/office/officeart/2005/8/layout/target1"/>
    <dgm:cxn modelId="{F5EC9F1B-76DD-4942-8B4A-4520E41B6717}" type="presParOf" srcId="{610DBB5D-B342-4586-8FA2-8AED54B05C60}" destId="{0CB2E0D1-4E20-4B96-A9BD-470D5F17D541}" srcOrd="11" destOrd="0" presId="urn:microsoft.com/office/officeart/2005/8/layout/targe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052D9-E390-40CE-B8FC-C921729A32E4}">
      <dsp:nvSpPr>
        <dsp:cNvPr id="0" name=""/>
        <dsp:cNvSpPr/>
      </dsp:nvSpPr>
      <dsp:spPr>
        <a:xfrm>
          <a:off x="686565" y="787114"/>
          <a:ext cx="2361344" cy="236134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20ABF-2AC5-43A9-8390-37CD038A8131}">
      <dsp:nvSpPr>
        <dsp:cNvPr id="0" name=""/>
        <dsp:cNvSpPr/>
      </dsp:nvSpPr>
      <dsp:spPr>
        <a:xfrm>
          <a:off x="1158834" y="1259383"/>
          <a:ext cx="1416806" cy="14168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2F246-AAD9-47E7-B156-E751313FDDD2}">
      <dsp:nvSpPr>
        <dsp:cNvPr id="0" name=""/>
        <dsp:cNvSpPr/>
      </dsp:nvSpPr>
      <dsp:spPr>
        <a:xfrm>
          <a:off x="1631103" y="1731652"/>
          <a:ext cx="472268" cy="47226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5A38B8-A10A-4573-AECA-EDB1EB601A16}">
      <dsp:nvSpPr>
        <dsp:cNvPr id="0" name=""/>
        <dsp:cNvSpPr/>
      </dsp:nvSpPr>
      <dsp:spPr>
        <a:xfrm>
          <a:off x="3288941" y="0"/>
          <a:ext cx="2516590" cy="68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b="1" kern="1200" dirty="0">
              <a:solidFill>
                <a:schemeClr val="accent2">
                  <a:lumMod val="75000"/>
                </a:schemeClr>
              </a:solidFill>
            </a:rPr>
            <a:t>We help students achieve the Emerging Student Profile (ESP) we identified</a:t>
          </a:r>
        </a:p>
      </dsp:txBody>
      <dsp:txXfrm>
        <a:off x="3288941" y="0"/>
        <a:ext cx="2516590" cy="688725"/>
      </dsp:txXfrm>
    </dsp:sp>
    <dsp:sp modelId="{58278329-A52F-4082-8BAE-6BA2C98B3EB1}">
      <dsp:nvSpPr>
        <dsp:cNvPr id="0" name=""/>
        <dsp:cNvSpPr/>
      </dsp:nvSpPr>
      <dsp:spPr>
        <a:xfrm>
          <a:off x="3072917" y="470595"/>
          <a:ext cx="29516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4BE37-B64F-415C-85C5-7B51DD421458}">
      <dsp:nvSpPr>
        <dsp:cNvPr id="0" name=""/>
        <dsp:cNvSpPr/>
      </dsp:nvSpPr>
      <dsp:spPr>
        <a:xfrm rot="5400000">
          <a:off x="1676210" y="621367"/>
          <a:ext cx="1623030" cy="127788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453798-6F95-4D56-8C30-AFE329E7D7BE}">
      <dsp:nvSpPr>
        <dsp:cNvPr id="0" name=""/>
        <dsp:cNvSpPr/>
      </dsp:nvSpPr>
      <dsp:spPr>
        <a:xfrm>
          <a:off x="3288941" y="688725"/>
          <a:ext cx="2516590" cy="68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b="1" kern="1200" dirty="0">
              <a:solidFill>
                <a:schemeClr val="accent3"/>
              </a:solidFill>
            </a:rPr>
            <a:t>We nurture the unique potential of children</a:t>
          </a:r>
        </a:p>
      </dsp:txBody>
      <dsp:txXfrm>
        <a:off x="3288941" y="688725"/>
        <a:ext cx="2516590" cy="688725"/>
      </dsp:txXfrm>
    </dsp:sp>
    <dsp:sp modelId="{223EC48A-7A58-4ECB-BC08-E0E706D94E52}">
      <dsp:nvSpPr>
        <dsp:cNvPr id="0" name=""/>
        <dsp:cNvSpPr/>
      </dsp:nvSpPr>
      <dsp:spPr>
        <a:xfrm>
          <a:off x="3146299" y="1033088"/>
          <a:ext cx="29516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163D06-7BA2-4926-A980-3F14F3B9B151}">
      <dsp:nvSpPr>
        <dsp:cNvPr id="0" name=""/>
        <dsp:cNvSpPr/>
      </dsp:nvSpPr>
      <dsp:spPr>
        <a:xfrm rot="5400000">
          <a:off x="2043039" y="1195312"/>
          <a:ext cx="1264735" cy="939421"/>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49A4C-C89E-44F0-8B08-E8CA5852EC40}">
      <dsp:nvSpPr>
        <dsp:cNvPr id="0" name=""/>
        <dsp:cNvSpPr/>
      </dsp:nvSpPr>
      <dsp:spPr>
        <a:xfrm>
          <a:off x="3288941" y="1334694"/>
          <a:ext cx="2516590" cy="68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b="1" kern="1200" dirty="0">
              <a:solidFill>
                <a:schemeClr val="accent4">
                  <a:lumMod val="60000"/>
                  <a:lumOff val="40000"/>
                </a:schemeClr>
              </a:solidFill>
            </a:rPr>
            <a:t>We do what is right for the child (WRFC)</a:t>
          </a:r>
        </a:p>
      </dsp:txBody>
      <dsp:txXfrm>
        <a:off x="3288941" y="1334694"/>
        <a:ext cx="2516590" cy="688725"/>
      </dsp:txXfrm>
    </dsp:sp>
    <dsp:sp modelId="{48EEF6A9-47FB-41AF-9F91-AB5F8A35A26B}">
      <dsp:nvSpPr>
        <dsp:cNvPr id="0" name=""/>
        <dsp:cNvSpPr/>
      </dsp:nvSpPr>
      <dsp:spPr>
        <a:xfrm>
          <a:off x="3146299" y="1721813"/>
          <a:ext cx="29516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2E0D1-4E20-4B96-A9BD-470D5F17D541}">
      <dsp:nvSpPr>
        <dsp:cNvPr id="0" name=""/>
        <dsp:cNvSpPr/>
      </dsp:nvSpPr>
      <dsp:spPr>
        <a:xfrm rot="5400000">
          <a:off x="2391849" y="1872742"/>
          <a:ext cx="903607" cy="600962"/>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50FD-42C9-4334-BA47-DB4EE295BCD2}" type="datetimeFigureOut">
              <a:rPr lang="en-US" smtClean="0"/>
              <a:pPr/>
              <a:t>6/20/2024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E8912-7358-411F-A3EE-4D76E4050E18}" type="slidenum">
              <a:rPr lang="en-US" smtClean="0"/>
              <a:pPr/>
              <a:t>‹#›</a:t>
            </a:fld>
            <a:endParaRPr lang="en-US"/>
          </a:p>
        </p:txBody>
      </p:sp>
    </p:spTree>
    <p:extLst>
      <p:ext uri="{BB962C8B-B14F-4D97-AF65-F5344CB8AC3E}">
        <p14:creationId xmlns:p14="http://schemas.microsoft.com/office/powerpoint/2010/main" val="31141141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873CA-6A8A-4813-8C20-A74465C866C3}" type="datetimeFigureOut">
              <a:rPr lang="en-US" smtClean="0"/>
              <a:pPr/>
              <a:t>6/20/2024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5EF04-0E6C-4926-945B-4A3EC93A5B8B}" type="slidenum">
              <a:rPr lang="en-US" smtClean="0"/>
              <a:pPr/>
              <a:t>‹#›</a:t>
            </a:fld>
            <a:endParaRPr lang="en-US"/>
          </a:p>
        </p:txBody>
      </p:sp>
    </p:spTree>
    <p:extLst>
      <p:ext uri="{BB962C8B-B14F-4D97-AF65-F5344CB8AC3E}">
        <p14:creationId xmlns:p14="http://schemas.microsoft.com/office/powerpoint/2010/main" val="23129071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35EF04-0E6C-4926-945B-4A3EC93A5B8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a:t>
            </a:r>
            <a:r>
              <a:rPr lang="en-US" b="1" baseline="0" dirty="0"/>
              <a:t> Notes</a:t>
            </a:r>
          </a:p>
          <a:p>
            <a:r>
              <a:rPr lang="en-US" b="0" baseline="0" dirty="0"/>
              <a:t>Please add the Regional school director details.</a:t>
            </a:r>
            <a:endParaRPr lang="en-IN" b="0" dirty="0"/>
          </a:p>
        </p:txBody>
      </p:sp>
      <p:sp>
        <p:nvSpPr>
          <p:cNvPr id="4" name="Slide Number Placeholder 3"/>
          <p:cNvSpPr>
            <a:spLocks noGrp="1"/>
          </p:cNvSpPr>
          <p:nvPr>
            <p:ph type="sldNum" sz="quarter" idx="10"/>
          </p:nvPr>
        </p:nvSpPr>
        <p:spPr/>
        <p:txBody>
          <a:bodyPr/>
          <a:lstStyle/>
          <a:p>
            <a:fld id="{4D076E34-A14A-458F-9B32-984414B4DBA8}" type="slidenum">
              <a:rPr lang="en-IN" smtClean="0"/>
              <a:pPr/>
              <a:t>5</a:t>
            </a:fld>
            <a:endParaRPr lang="en-IN"/>
          </a:p>
        </p:txBody>
      </p:sp>
    </p:spTree>
    <p:extLst>
      <p:ext uri="{BB962C8B-B14F-4D97-AF65-F5344CB8AC3E}">
        <p14:creationId xmlns:p14="http://schemas.microsoft.com/office/powerpoint/2010/main" val="222916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1" dirty="0"/>
              <a:t>Trainer Notes</a:t>
            </a:r>
          </a:p>
          <a:p>
            <a:r>
              <a:rPr lang="en-IN" sz="1200" b="1" i="0" kern="1200" dirty="0">
                <a:solidFill>
                  <a:schemeClr val="tx1"/>
                </a:solidFill>
                <a:effectLst/>
                <a:latin typeface="+mn-lt"/>
                <a:ea typeface="+mn-ea"/>
                <a:cs typeface="+mn-cs"/>
              </a:rPr>
              <a:t>Life Skills</a:t>
            </a:r>
          </a:p>
          <a:p>
            <a:r>
              <a:rPr lang="en-IN" sz="1200" b="0" i="0" kern="1200" dirty="0">
                <a:solidFill>
                  <a:schemeClr val="tx1"/>
                </a:solidFill>
                <a:effectLst/>
                <a:latin typeface="+mn-lt"/>
                <a:ea typeface="+mn-ea"/>
                <a:cs typeface="+mn-cs"/>
              </a:rPr>
              <a:t>Life Skills are critical for leading life powerfully. Our students emerge out of school with the following life skills. We build life-skills through specially-designed life skills classes, subject-integrated activities, </a:t>
            </a:r>
            <a:r>
              <a:rPr lang="en-IN" sz="1200" b="0" i="0" kern="1200" dirty="0" err="1">
                <a:solidFill>
                  <a:schemeClr val="tx1"/>
                </a:solidFill>
                <a:effectLst/>
                <a:latin typeface="+mn-lt"/>
                <a:ea typeface="+mn-ea"/>
                <a:cs typeface="+mn-cs"/>
              </a:rPr>
              <a:t>Litera</a:t>
            </a:r>
            <a:r>
              <a:rPr lang="en-IN" sz="1200" b="0" i="0" kern="1200" dirty="0">
                <a:solidFill>
                  <a:schemeClr val="tx1"/>
                </a:solidFill>
                <a:effectLst/>
                <a:latin typeface="+mn-lt"/>
                <a:ea typeface="+mn-ea"/>
                <a:cs typeface="+mn-cs"/>
              </a:rPr>
              <a:t> Clubs.</a:t>
            </a:r>
          </a:p>
          <a:p>
            <a:r>
              <a:rPr lang="en-IN" sz="1200" b="1" i="0" kern="1200" dirty="0">
                <a:solidFill>
                  <a:schemeClr val="tx1"/>
                </a:solidFill>
                <a:effectLst/>
                <a:latin typeface="+mn-lt"/>
                <a:ea typeface="+mn-ea"/>
                <a:cs typeface="+mn-cs"/>
              </a:rPr>
              <a:t>Effective Habits</a:t>
            </a:r>
            <a:r>
              <a:rPr lang="en-IN" sz="1200" b="0" i="0" kern="1200" dirty="0">
                <a:solidFill>
                  <a:schemeClr val="tx1"/>
                </a:solidFill>
                <a:effectLst/>
                <a:latin typeface="+mn-lt"/>
                <a:ea typeface="+mn-ea"/>
                <a:cs typeface="+mn-cs"/>
              </a:rPr>
              <a:t>: Our character is a composite of our habits. Mount </a:t>
            </a:r>
            <a:r>
              <a:rPr lang="en-IN" sz="1200" b="0" i="0" kern="1200" dirty="0" err="1">
                <a:solidFill>
                  <a:schemeClr val="tx1"/>
                </a:solidFill>
                <a:effectLst/>
                <a:latin typeface="+mn-lt"/>
                <a:ea typeface="+mn-ea"/>
                <a:cs typeface="+mn-cs"/>
              </a:rPr>
              <a:t>Litera</a:t>
            </a:r>
            <a:r>
              <a:rPr lang="en-IN" sz="1200" b="0" i="0" kern="1200" dirty="0">
                <a:solidFill>
                  <a:schemeClr val="tx1"/>
                </a:solidFill>
                <a:effectLst/>
                <a:latin typeface="+mn-lt"/>
                <a:ea typeface="+mn-ea"/>
                <a:cs typeface="+mn-cs"/>
              </a:rPr>
              <a:t> Zee Schools have a series of programs and activity systems that build effective habits for life.</a:t>
            </a:r>
          </a:p>
          <a:p>
            <a:r>
              <a:rPr lang="en-IN" sz="1200" b="1" i="0" kern="1200" dirty="0">
                <a:solidFill>
                  <a:schemeClr val="tx1"/>
                </a:solidFill>
                <a:effectLst/>
                <a:latin typeface="+mn-lt"/>
                <a:ea typeface="+mn-ea"/>
                <a:cs typeface="+mn-cs"/>
              </a:rPr>
              <a:t>Media Literacy</a:t>
            </a:r>
            <a:r>
              <a:rPr lang="en-IN" sz="1200" b="0" i="0" kern="1200" dirty="0">
                <a:solidFill>
                  <a:schemeClr val="tx1"/>
                </a:solidFill>
                <a:effectLst/>
                <a:latin typeface="+mn-lt"/>
                <a:ea typeface="+mn-ea"/>
                <a:cs typeface="+mn-cs"/>
              </a:rPr>
              <a:t>: Media literacy develops the ability to analyse, critique and effectively use various media to find more information and make informed decisions.</a:t>
            </a:r>
          </a:p>
          <a:p>
            <a:r>
              <a:rPr lang="en-IN" sz="1200" b="1" i="0" kern="1200" dirty="0">
                <a:solidFill>
                  <a:schemeClr val="tx1"/>
                </a:solidFill>
                <a:effectLst/>
                <a:latin typeface="+mn-lt"/>
                <a:ea typeface="+mn-ea"/>
                <a:cs typeface="+mn-cs"/>
              </a:rPr>
              <a:t>Aesthetic Sense</a:t>
            </a:r>
            <a:r>
              <a:rPr lang="en-IN" sz="1200" b="0" i="0" kern="1200" dirty="0">
                <a:solidFill>
                  <a:schemeClr val="tx1"/>
                </a:solidFill>
                <a:effectLst/>
                <a:latin typeface="+mn-lt"/>
                <a:ea typeface="+mn-ea"/>
                <a:cs typeface="+mn-cs"/>
              </a:rPr>
              <a:t>: Aesthetic sense helps students appreciate the beauty that exists around them and enables them to contribute to it.</a:t>
            </a:r>
          </a:p>
          <a:p>
            <a:r>
              <a:rPr lang="en-IN" sz="1200" b="1" i="0" kern="1200" dirty="0">
                <a:solidFill>
                  <a:schemeClr val="tx1"/>
                </a:solidFill>
                <a:effectLst/>
                <a:latin typeface="+mn-lt"/>
                <a:ea typeface="+mn-ea"/>
                <a:cs typeface="+mn-cs"/>
              </a:rPr>
              <a:t>Metacognition</a:t>
            </a:r>
            <a:r>
              <a:rPr lang="en-IN" sz="1200" b="0" i="0" kern="1200" dirty="0">
                <a:solidFill>
                  <a:schemeClr val="tx1"/>
                </a:solidFill>
                <a:effectLst/>
                <a:latin typeface="+mn-lt"/>
                <a:ea typeface="+mn-ea"/>
                <a:cs typeface="+mn-cs"/>
              </a:rPr>
              <a:t>: Metacognition is the skill of knowing how we learn and our unique styles of learning. This empowers us in removing the hidden barriers to our learning.</a:t>
            </a:r>
          </a:p>
          <a:p>
            <a:r>
              <a:rPr lang="en-IN" sz="1200" b="1" i="0" kern="1200" dirty="0">
                <a:solidFill>
                  <a:schemeClr val="tx1"/>
                </a:solidFill>
                <a:effectLst/>
                <a:latin typeface="+mn-lt"/>
                <a:ea typeface="+mn-ea"/>
                <a:cs typeface="+mn-cs"/>
              </a:rPr>
              <a:t>Risk Taking</a:t>
            </a:r>
            <a:r>
              <a:rPr lang="en-IN" sz="1200" b="0" i="0" kern="1200" dirty="0">
                <a:solidFill>
                  <a:schemeClr val="tx1"/>
                </a:solidFill>
                <a:effectLst/>
                <a:latin typeface="+mn-lt"/>
                <a:ea typeface="+mn-ea"/>
                <a:cs typeface="+mn-cs"/>
              </a:rPr>
              <a:t> : This skill enables making your own decisions at the risk of making a mistake, instead of doing what you are told to by others.</a:t>
            </a:r>
          </a:p>
          <a:p>
            <a:r>
              <a:rPr lang="en-IN" sz="1200" b="1" i="0" kern="1200" dirty="0">
                <a:solidFill>
                  <a:schemeClr val="tx1"/>
                </a:solidFill>
                <a:effectLst/>
                <a:latin typeface="+mn-lt"/>
                <a:ea typeface="+mn-ea"/>
                <a:cs typeface="+mn-cs"/>
              </a:rPr>
              <a:t>Self-Development</a:t>
            </a:r>
            <a:r>
              <a:rPr lang="en-IN" sz="1200" b="0" i="0" kern="1200" dirty="0">
                <a:solidFill>
                  <a:schemeClr val="tx1"/>
                </a:solidFill>
                <a:effectLst/>
                <a:latin typeface="+mn-lt"/>
                <a:ea typeface="+mn-ea"/>
                <a:cs typeface="+mn-cs"/>
              </a:rPr>
              <a:t>: An important goal in education is to foster self-reliance and independence. Self-development plans are used for teaching students to complete tasks independently and take an active role in monitoring and reinforcing their own behaviour.</a:t>
            </a:r>
          </a:p>
          <a:p>
            <a:r>
              <a:rPr lang="en-IN" sz="1200" b="1" i="0" kern="1200" dirty="0">
                <a:solidFill>
                  <a:schemeClr val="tx1"/>
                </a:solidFill>
                <a:effectLst/>
                <a:latin typeface="+mn-lt"/>
                <a:ea typeface="+mn-ea"/>
                <a:cs typeface="+mn-cs"/>
              </a:rPr>
              <a:t>Knowledge</a:t>
            </a:r>
          </a:p>
          <a:p>
            <a:r>
              <a:rPr lang="en-IN" sz="1200" b="0" i="0" kern="1200" dirty="0">
                <a:solidFill>
                  <a:schemeClr val="tx1"/>
                </a:solidFill>
                <a:effectLst/>
                <a:latin typeface="+mn-lt"/>
                <a:ea typeface="+mn-ea"/>
                <a:cs typeface="+mn-cs"/>
              </a:rPr>
              <a:t>Knowledge, as defined at Mount </a:t>
            </a:r>
            <a:r>
              <a:rPr lang="en-IN" sz="1200" b="0" i="0" kern="1200" dirty="0" err="1">
                <a:solidFill>
                  <a:schemeClr val="tx1"/>
                </a:solidFill>
                <a:effectLst/>
                <a:latin typeface="+mn-lt"/>
                <a:ea typeface="+mn-ea"/>
                <a:cs typeface="+mn-cs"/>
              </a:rPr>
              <a:t>Litera</a:t>
            </a:r>
            <a:r>
              <a:rPr lang="en-IN" sz="1200" b="0" i="0" kern="1200" dirty="0">
                <a:solidFill>
                  <a:schemeClr val="tx1"/>
                </a:solidFill>
                <a:effectLst/>
                <a:latin typeface="+mn-lt"/>
                <a:ea typeface="+mn-ea"/>
                <a:cs typeface="+mn-cs"/>
              </a:rPr>
              <a:t> Zee School, goes beyond the traditional boundaries of academic learning. Our students gain knowledge in the following areas.</a:t>
            </a:r>
          </a:p>
          <a:p>
            <a:r>
              <a:rPr lang="en-IN" sz="1200" b="1" i="0" kern="1200" dirty="0">
                <a:solidFill>
                  <a:schemeClr val="tx1"/>
                </a:solidFill>
                <a:effectLst/>
                <a:latin typeface="+mn-lt"/>
                <a:ea typeface="+mn-ea"/>
                <a:cs typeface="+mn-cs"/>
              </a:rPr>
              <a:t>Higher-Order Thinking Skills (HOTS)</a:t>
            </a:r>
            <a:r>
              <a:rPr lang="en-IN" sz="1200" b="0" i="0" kern="1200" dirty="0">
                <a:solidFill>
                  <a:schemeClr val="tx1"/>
                </a:solidFill>
                <a:effectLst/>
                <a:latin typeface="+mn-lt"/>
                <a:ea typeface="+mn-ea"/>
                <a:cs typeface="+mn-cs"/>
              </a:rPr>
              <a:t> : Students gain real understanding of the subject they take. This enables them to not only retain and apply concepts but also to create new knowledge and ideas from their understanding.</a:t>
            </a:r>
          </a:p>
          <a:p>
            <a:r>
              <a:rPr lang="en-IN" sz="1200" b="1" i="0" kern="1200" dirty="0">
                <a:solidFill>
                  <a:schemeClr val="tx1"/>
                </a:solidFill>
                <a:effectLst/>
                <a:latin typeface="+mn-lt"/>
                <a:ea typeface="+mn-ea"/>
                <a:cs typeface="+mn-cs"/>
              </a:rPr>
              <a:t>Sports</a:t>
            </a:r>
            <a:r>
              <a:rPr lang="en-IN" sz="1200" b="0" i="0" kern="1200" dirty="0">
                <a:solidFill>
                  <a:schemeClr val="tx1"/>
                </a:solidFill>
                <a:effectLst/>
                <a:latin typeface="+mn-lt"/>
                <a:ea typeface="+mn-ea"/>
                <a:cs typeface="+mn-cs"/>
              </a:rPr>
              <a:t> : Students are encouraged to take up sports not only for fitness and health but also to ingrain the values of sportsmanship and teamwork.</a:t>
            </a:r>
          </a:p>
          <a:p>
            <a:r>
              <a:rPr lang="en-IN" sz="1200" b="1" i="0" kern="1200" dirty="0">
                <a:solidFill>
                  <a:schemeClr val="tx1"/>
                </a:solidFill>
                <a:effectLst/>
                <a:latin typeface="+mn-lt"/>
                <a:ea typeface="+mn-ea"/>
                <a:cs typeface="+mn-cs"/>
              </a:rPr>
              <a:t>Art (Fine Arts, Performing Arts and Applied Arts)</a:t>
            </a:r>
            <a:r>
              <a:rPr lang="en-IN" sz="1200" b="0" i="0" kern="1200" dirty="0">
                <a:solidFill>
                  <a:schemeClr val="tx1"/>
                </a:solidFill>
                <a:effectLst/>
                <a:latin typeface="+mn-lt"/>
                <a:ea typeface="+mn-ea"/>
                <a:cs typeface="+mn-cs"/>
              </a:rPr>
              <a:t> : Students develop proficiency in one or more art form.</a:t>
            </a:r>
          </a:p>
          <a:p>
            <a:r>
              <a:rPr lang="en-IN" sz="1200" b="1" i="0" kern="1200" dirty="0">
                <a:solidFill>
                  <a:schemeClr val="tx1"/>
                </a:solidFill>
                <a:effectLst/>
                <a:latin typeface="+mn-lt"/>
                <a:ea typeface="+mn-ea"/>
                <a:cs typeface="+mn-cs"/>
              </a:rPr>
              <a:t>Entrepreneurship and Financial</a:t>
            </a:r>
            <a:r>
              <a:rPr lang="en-IN" sz="1200" b="0" i="0" kern="1200" dirty="0">
                <a:solidFill>
                  <a:schemeClr val="tx1"/>
                </a:solidFill>
                <a:effectLst/>
                <a:latin typeface="+mn-lt"/>
                <a:ea typeface="+mn-ea"/>
                <a:cs typeface="+mn-cs"/>
              </a:rPr>
              <a:t> : Students are encouraged to see the world as an owner. They develop an ability to reach a goal by making choices and planning necessary actions. Students also develop a strong and empowering relationship with money and money management practices.</a:t>
            </a:r>
          </a:p>
          <a:p>
            <a:r>
              <a:rPr lang="en-US" sz="1200" b="1" i="0" kern="1200" dirty="0">
                <a:solidFill>
                  <a:schemeClr val="tx1"/>
                </a:solidFill>
                <a:effectLst/>
                <a:latin typeface="+mn-lt"/>
                <a:ea typeface="+mn-ea"/>
                <a:cs typeface="+mn-cs"/>
              </a:rPr>
              <a:t>Core Values</a:t>
            </a:r>
          </a:p>
          <a:p>
            <a:r>
              <a:rPr lang="en-IN" sz="1200" b="0" i="0" kern="1200" dirty="0">
                <a:solidFill>
                  <a:schemeClr val="tx1"/>
                </a:solidFill>
                <a:effectLst/>
                <a:latin typeface="+mn-lt"/>
                <a:ea typeface="+mn-ea"/>
                <a:cs typeface="+mn-cs"/>
              </a:rPr>
              <a:t/>
            </a:r>
            <a:br>
              <a:rPr lang="en-IN" sz="1200" b="0" i="0" kern="1200" dirty="0">
                <a:solidFill>
                  <a:schemeClr val="tx1"/>
                </a:solidFill>
                <a:effectLst/>
                <a:latin typeface="+mn-lt"/>
                <a:ea typeface="+mn-ea"/>
                <a:cs typeface="+mn-cs"/>
              </a:rPr>
            </a:br>
            <a:endParaRPr lang="en-IN" sz="1200" b="0" i="0" kern="1200" dirty="0">
              <a:solidFill>
                <a:schemeClr val="tx1"/>
              </a:solidFill>
              <a:effectLst/>
              <a:latin typeface="+mn-lt"/>
              <a:ea typeface="+mn-ea"/>
              <a:cs typeface="+mn-cs"/>
            </a:endParaRPr>
          </a:p>
          <a:p>
            <a:r>
              <a:rPr lang="en-IN" sz="1200" b="0" i="0" u="none" strike="noStrike" kern="1200" cap="all" dirty="0">
                <a:solidFill>
                  <a:schemeClr val="tx1"/>
                </a:solidFill>
                <a:effectLst/>
                <a:latin typeface="+mn-lt"/>
                <a:ea typeface="+mn-ea"/>
                <a:cs typeface="+mn-cs"/>
              </a:rPr>
              <a:t>LIFE SKILLS</a:t>
            </a:r>
          </a:p>
          <a:p>
            <a:r>
              <a:rPr lang="en-IN" sz="1200" b="0" i="0" u="none" strike="noStrike" kern="1200" cap="all" dirty="0">
                <a:solidFill>
                  <a:schemeClr val="tx1"/>
                </a:solidFill>
                <a:effectLst/>
                <a:latin typeface="+mn-lt"/>
                <a:ea typeface="+mn-ea"/>
                <a:cs typeface="+mn-cs"/>
              </a:rPr>
              <a:t>KNOWLEDGE</a:t>
            </a:r>
          </a:p>
          <a:p>
            <a:r>
              <a:rPr lang="en-IN" sz="1200" b="0" i="0" u="none" strike="noStrike" kern="1200" cap="all" dirty="0">
                <a:solidFill>
                  <a:schemeClr val="tx1"/>
                </a:solidFill>
                <a:effectLst/>
                <a:latin typeface="+mn-lt"/>
                <a:ea typeface="+mn-ea"/>
                <a:cs typeface="+mn-cs"/>
              </a:rPr>
              <a:t>CORE VALUES</a:t>
            </a:r>
          </a:p>
          <a:p>
            <a:r>
              <a:rPr lang="en-IN" sz="1200" b="0" i="0" kern="1200" dirty="0">
                <a:solidFill>
                  <a:schemeClr val="tx1"/>
                </a:solidFill>
                <a:effectLst/>
                <a:latin typeface="+mn-lt"/>
                <a:ea typeface="+mn-ea"/>
                <a:cs typeface="+mn-cs"/>
              </a:rPr>
              <a:t>Core values function as the foundation of leadership. Our students will role model these values. We firmly believe that values cannot be taught in a classroom and that's why we promote an ecosystem that sustains and nurtures these values.</a:t>
            </a:r>
          </a:p>
          <a:p>
            <a:r>
              <a:rPr lang="en-IN" sz="1200" b="1" i="0" kern="1200" dirty="0">
                <a:solidFill>
                  <a:schemeClr val="tx1"/>
                </a:solidFill>
                <a:effectLst/>
                <a:latin typeface="+mn-lt"/>
                <a:ea typeface="+mn-ea"/>
                <a:cs typeface="+mn-cs"/>
              </a:rPr>
              <a:t>Integrity</a:t>
            </a:r>
            <a:r>
              <a:rPr lang="en-IN" sz="1200" b="0" i="0" kern="1200" dirty="0">
                <a:solidFill>
                  <a:schemeClr val="tx1"/>
                </a:solidFill>
                <a:effectLst/>
                <a:latin typeface="+mn-lt"/>
                <a:ea typeface="+mn-ea"/>
                <a:cs typeface="+mn-cs"/>
              </a:rPr>
              <a:t> : Integrity does not only mean being honest. Integrity means being true to oneself and acting in respect of values that one holds. Integrity is displayed in how teachers and students share information, plan and work on assignments, and how the school system handles commitments and decisions.</a:t>
            </a:r>
          </a:p>
          <a:p>
            <a:r>
              <a:rPr lang="en-IN" sz="1200" b="1" i="0" kern="1200" dirty="0">
                <a:solidFill>
                  <a:schemeClr val="tx1"/>
                </a:solidFill>
                <a:effectLst/>
                <a:latin typeface="+mn-lt"/>
                <a:ea typeface="+mn-ea"/>
                <a:cs typeface="+mn-cs"/>
              </a:rPr>
              <a:t>Open Mindedness</a:t>
            </a:r>
            <a:r>
              <a:rPr lang="en-IN" sz="1200" b="0" i="0" kern="1200" dirty="0">
                <a:solidFill>
                  <a:schemeClr val="tx1"/>
                </a:solidFill>
                <a:effectLst/>
                <a:latin typeface="+mn-lt"/>
                <a:ea typeface="+mn-ea"/>
                <a:cs typeface="+mn-cs"/>
              </a:rPr>
              <a:t> : To have an open mind means to be willing to consider or receive new ideas and people with different outlook. It means being flexible, adaptive, and accepting the fact </a:t>
            </a:r>
            <a:r>
              <a:rPr lang="en-IN" sz="1200" b="0" i="0" kern="1200" dirty="0" err="1">
                <a:solidFill>
                  <a:schemeClr val="tx1"/>
                </a:solidFill>
                <a:effectLst/>
                <a:latin typeface="+mn-lt"/>
                <a:ea typeface="+mn-ea"/>
                <a:cs typeface="+mn-cs"/>
              </a:rPr>
              <a:t>that'others</a:t>
            </a:r>
            <a:r>
              <a:rPr lang="en-IN" sz="1200" b="0" i="0" kern="1200" dirty="0">
                <a:solidFill>
                  <a:schemeClr val="tx1"/>
                </a:solidFill>
                <a:effectLst/>
                <a:latin typeface="+mn-lt"/>
                <a:ea typeface="+mn-ea"/>
                <a:cs typeface="+mn-cs"/>
              </a:rPr>
              <a:t> could be right with their differences too'. This value encourages people to seek to understand before expecting to be understood. Cultivating an open mind is another valuable outcome of critical thinking and reasoning; an open mind helps us expand our horizons and be more diverse and inclusive.</a:t>
            </a:r>
          </a:p>
          <a:p>
            <a:r>
              <a:rPr lang="en-IN" sz="1200" b="1" i="0" kern="1200" dirty="0">
                <a:solidFill>
                  <a:schemeClr val="tx1"/>
                </a:solidFill>
                <a:effectLst/>
                <a:latin typeface="+mn-lt"/>
                <a:ea typeface="+mn-ea"/>
                <a:cs typeface="+mn-cs"/>
              </a:rPr>
              <a:t>Authenticity</a:t>
            </a:r>
            <a:r>
              <a:rPr lang="en-IN" sz="1200" b="0" i="0" kern="1200" dirty="0">
                <a:solidFill>
                  <a:schemeClr val="tx1"/>
                </a:solidFill>
                <a:effectLst/>
                <a:latin typeface="+mn-lt"/>
                <a:ea typeface="+mn-ea"/>
                <a:cs typeface="+mn-cs"/>
              </a:rPr>
              <a:t> : It is the alignment of head, mouth, heart, and hands - thinking, saying, feeling, and doing the same thing consistently. This builds trust and sense of cooperation.</a:t>
            </a:r>
          </a:p>
          <a:p>
            <a:r>
              <a:rPr lang="en-IN" sz="1200" b="1" i="0" kern="1200" dirty="0">
                <a:solidFill>
                  <a:schemeClr val="tx1"/>
                </a:solidFill>
                <a:effectLst/>
                <a:latin typeface="+mn-lt"/>
                <a:ea typeface="+mn-ea"/>
                <a:cs typeface="+mn-cs"/>
              </a:rPr>
              <a:t>Humility</a:t>
            </a:r>
            <a:r>
              <a:rPr lang="en-IN" sz="1200" b="0" i="0" kern="1200" dirty="0">
                <a:solidFill>
                  <a:schemeClr val="tx1"/>
                </a:solidFill>
                <a:effectLst/>
                <a:latin typeface="+mn-lt"/>
                <a:ea typeface="+mn-ea"/>
                <a:cs typeface="+mn-cs"/>
              </a:rPr>
              <a:t> : The very basic requirement in a leader because people feel comfortable around a person who pays attention to them and is considerate. Respecting others brings it around to oneself too. Such a person is happier and has more friends. This helps relate to others and their situations and thus deal with them better.</a:t>
            </a:r>
          </a:p>
          <a:p>
            <a:r>
              <a:rPr lang="en-IN" sz="1200" b="1" i="0" kern="1200" dirty="0">
                <a:solidFill>
                  <a:schemeClr val="tx1"/>
                </a:solidFill>
                <a:effectLst/>
                <a:latin typeface="+mn-lt"/>
                <a:ea typeface="+mn-ea"/>
                <a:cs typeface="+mn-cs"/>
              </a:rPr>
              <a:t>Growth </a:t>
            </a:r>
            <a:r>
              <a:rPr lang="en-IN" sz="1200" b="1" i="0" kern="1200" dirty="0" err="1">
                <a:solidFill>
                  <a:schemeClr val="tx1"/>
                </a:solidFill>
                <a:effectLst/>
                <a:latin typeface="+mn-lt"/>
                <a:ea typeface="+mn-ea"/>
                <a:cs typeface="+mn-cs"/>
              </a:rPr>
              <a:t>Mindset</a:t>
            </a:r>
            <a:r>
              <a:rPr lang="en-IN" sz="1200" b="0" i="0" kern="1200" dirty="0">
                <a:solidFill>
                  <a:schemeClr val="tx1"/>
                </a:solidFill>
                <a:effectLst/>
                <a:latin typeface="+mn-lt"/>
                <a:ea typeface="+mn-ea"/>
                <a:cs typeface="+mn-cs"/>
              </a:rPr>
              <a:t> : Students with a growth </a:t>
            </a:r>
            <a:r>
              <a:rPr lang="en-IN" sz="1200" b="0" i="0" kern="1200" dirty="0" err="1">
                <a:solidFill>
                  <a:schemeClr val="tx1"/>
                </a:solidFill>
                <a:effectLst/>
                <a:latin typeface="+mn-lt"/>
                <a:ea typeface="+mn-ea"/>
                <a:cs typeface="+mn-cs"/>
              </a:rPr>
              <a:t>mindset</a:t>
            </a:r>
            <a:r>
              <a:rPr lang="en-IN" sz="1200" b="0" i="0" kern="1200" dirty="0">
                <a:solidFill>
                  <a:schemeClr val="tx1"/>
                </a:solidFill>
                <a:effectLst/>
                <a:latin typeface="+mn-lt"/>
                <a:ea typeface="+mn-ea"/>
                <a:cs typeface="+mn-cs"/>
              </a:rPr>
              <a:t> believe that their intelligence can be developed over time through their own effort. They know that while not everyone has the same kind of intelligence, everyone can learn and improve. The growth </a:t>
            </a:r>
            <a:r>
              <a:rPr lang="en-IN" sz="1200" b="0" i="0" kern="1200" dirty="0" err="1">
                <a:solidFill>
                  <a:schemeClr val="tx1"/>
                </a:solidFill>
                <a:effectLst/>
                <a:latin typeface="+mn-lt"/>
                <a:ea typeface="+mn-ea"/>
                <a:cs typeface="+mn-cs"/>
              </a:rPr>
              <a:t>mindset</a:t>
            </a:r>
            <a:r>
              <a:rPr lang="en-IN" sz="1200" b="0" i="0" kern="1200" dirty="0">
                <a:solidFill>
                  <a:schemeClr val="tx1"/>
                </a:solidFill>
                <a:effectLst/>
                <a:latin typeface="+mn-lt"/>
                <a:ea typeface="+mn-ea"/>
                <a:cs typeface="+mn-cs"/>
              </a:rPr>
              <a:t> helps children focus on their efforts. They are free to concentrate on becoming smarter rather than looking smart.</a:t>
            </a:r>
          </a:p>
          <a:p>
            <a:r>
              <a:rPr lang="en-IN" sz="1200" b="1" i="0" kern="1200" dirty="0">
                <a:solidFill>
                  <a:schemeClr val="tx1"/>
                </a:solidFill>
                <a:effectLst/>
                <a:latin typeface="+mn-lt"/>
                <a:ea typeface="+mn-ea"/>
                <a:cs typeface="+mn-cs"/>
              </a:rPr>
              <a:t>Compassion</a:t>
            </a:r>
            <a:r>
              <a:rPr lang="en-IN" sz="1200" b="0" i="0" kern="1200" dirty="0">
                <a:solidFill>
                  <a:schemeClr val="tx1"/>
                </a:solidFill>
                <a:effectLst/>
                <a:latin typeface="+mn-lt"/>
                <a:ea typeface="+mn-ea"/>
                <a:cs typeface="+mn-cs"/>
              </a:rPr>
              <a:t> : Inculcating compassion can make our students aware of the world around them and it teaches tolerance towards different cultures and personalities. This enables children to be more sensitive and caring, that in turn leads to better relationships with others as they grow into adulthood.</a:t>
            </a:r>
          </a:p>
          <a:p>
            <a:endParaRPr lang="en-IN" sz="1200" b="1" i="0" kern="1200" dirty="0">
              <a:solidFill>
                <a:schemeClr val="tx1"/>
              </a:solidFill>
              <a:effectLst/>
              <a:latin typeface="+mn-lt"/>
              <a:ea typeface="+mn-ea"/>
              <a:cs typeface="+mn-cs"/>
            </a:endParaRPr>
          </a:p>
          <a:p>
            <a:endParaRPr lang="en-IN" sz="1200" b="0" i="0" kern="1200" dirty="0">
              <a:solidFill>
                <a:schemeClr val="tx1"/>
              </a:solidFill>
              <a:effectLst/>
              <a:latin typeface="+mn-lt"/>
              <a:ea typeface="+mn-ea"/>
              <a:cs typeface="+mn-cs"/>
            </a:endParaRPr>
          </a:p>
          <a:p>
            <a:endParaRPr lang="en-IN" b="1" dirty="0"/>
          </a:p>
        </p:txBody>
      </p:sp>
      <p:sp>
        <p:nvSpPr>
          <p:cNvPr id="4" name="Slide Number Placeholder 3"/>
          <p:cNvSpPr>
            <a:spLocks noGrp="1"/>
          </p:cNvSpPr>
          <p:nvPr>
            <p:ph type="sldNum" sz="quarter" idx="10"/>
          </p:nvPr>
        </p:nvSpPr>
        <p:spPr/>
        <p:txBody>
          <a:bodyPr/>
          <a:lstStyle/>
          <a:p>
            <a:fld id="{4D076E34-A14A-458F-9B32-984414B4DBA8}" type="slidenum">
              <a:rPr lang="en-IN" smtClean="0"/>
              <a:pPr/>
              <a:t>9</a:t>
            </a:fld>
            <a:endParaRPr lang="en-IN"/>
          </a:p>
        </p:txBody>
      </p:sp>
    </p:spTree>
    <p:extLst>
      <p:ext uri="{BB962C8B-B14F-4D97-AF65-F5344CB8AC3E}">
        <p14:creationId xmlns:p14="http://schemas.microsoft.com/office/powerpoint/2010/main" val="154222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a:t>
            </a:r>
            <a:r>
              <a:rPr lang="en-US" b="1" baseline="0" dirty="0"/>
              <a:t> Notes</a:t>
            </a:r>
          </a:p>
          <a:p>
            <a:r>
              <a:rPr lang="en-US" altLang="en-US" dirty="0"/>
              <a:t>How do we achieve the - </a:t>
            </a:r>
            <a:r>
              <a:rPr lang="en-US" altLang="en-US" b="1" dirty="0"/>
              <a:t>Broad based Learning </a:t>
            </a:r>
            <a:r>
              <a:rPr lang="en-US" altLang="en-US" dirty="0"/>
              <a:t>i.e. </a:t>
            </a:r>
            <a:r>
              <a:rPr lang="en-US" altLang="en-US" b="1" dirty="0"/>
              <a:t>CONTENT</a:t>
            </a:r>
            <a:r>
              <a:rPr lang="en-US" altLang="en-US" dirty="0"/>
              <a:t> and </a:t>
            </a:r>
            <a:r>
              <a:rPr lang="en-US" altLang="en-US" b="1" dirty="0"/>
              <a:t>Behavioral Outcomes</a:t>
            </a:r>
            <a:r>
              <a:rPr lang="en-US" altLang="en-US" dirty="0"/>
              <a:t>, i.e. </a:t>
            </a:r>
            <a:r>
              <a:rPr lang="en-US" altLang="en-US" b="1" dirty="0"/>
              <a:t>ESP? </a:t>
            </a:r>
          </a:p>
          <a:p>
            <a:r>
              <a:rPr lang="en-US" altLang="en-US" dirty="0"/>
              <a:t>Through the </a:t>
            </a:r>
            <a:r>
              <a:rPr lang="en-US" altLang="en-US" b="1" dirty="0" err="1"/>
              <a:t>Litera</a:t>
            </a:r>
            <a:r>
              <a:rPr lang="en-US" altLang="en-US" b="1" dirty="0"/>
              <a:t> Octave – </a:t>
            </a:r>
          </a:p>
          <a:p>
            <a:r>
              <a:rPr lang="en-US" altLang="en-US" b="1" dirty="0"/>
              <a:t>1. </a:t>
            </a:r>
            <a:r>
              <a:rPr lang="en-US" altLang="en-US" b="1" dirty="0" err="1"/>
              <a:t>Litera</a:t>
            </a:r>
            <a:r>
              <a:rPr lang="en-US" altLang="en-US" b="1" dirty="0"/>
              <a:t> Teacher - </a:t>
            </a:r>
            <a:r>
              <a:rPr lang="en-US" altLang="en-US" dirty="0"/>
              <a:t>Equipped with the 13 attributes</a:t>
            </a:r>
          </a:p>
          <a:p>
            <a:r>
              <a:rPr lang="en-US" altLang="en-US" b="1" dirty="0"/>
              <a:t>2. Litera Assessment - </a:t>
            </a:r>
            <a:r>
              <a:rPr lang="en-US" altLang="en-US" dirty="0"/>
              <a:t>Centrally conducted exams for grade 1 – 12</a:t>
            </a:r>
          </a:p>
          <a:p>
            <a:r>
              <a:rPr lang="en-US" altLang="en-US" b="1" dirty="0"/>
              <a:t>3. Litera Parent - </a:t>
            </a:r>
            <a:r>
              <a:rPr lang="en-US" altLang="en-US" dirty="0"/>
              <a:t>Seminars, PTM and Workshops to make effective partners_+</a:t>
            </a:r>
            <a:r>
              <a:rPr lang="en-US" altLang="en-US" baseline="0" dirty="0"/>
              <a:t> Career Guidance </a:t>
            </a:r>
            <a:endParaRPr lang="en-US" altLang="en-US" dirty="0"/>
          </a:p>
          <a:p>
            <a:r>
              <a:rPr lang="en-US" altLang="en-US" b="1" dirty="0"/>
              <a:t>4. </a:t>
            </a:r>
            <a:r>
              <a:rPr lang="en-US" altLang="en-US" b="1" dirty="0" err="1"/>
              <a:t>Litera</a:t>
            </a:r>
            <a:r>
              <a:rPr lang="en-US" altLang="en-US" b="1" dirty="0"/>
              <a:t> Enrichment - </a:t>
            </a:r>
            <a:r>
              <a:rPr lang="en-US" altLang="en-US" dirty="0" err="1"/>
              <a:t>Litera</a:t>
            </a:r>
            <a:r>
              <a:rPr lang="en-US" altLang="en-US" dirty="0"/>
              <a:t> Content, Co-curricular and extra-curricular activities</a:t>
            </a:r>
          </a:p>
          <a:p>
            <a:r>
              <a:rPr lang="en-US" altLang="en-US" b="1" dirty="0"/>
              <a:t>5. </a:t>
            </a:r>
            <a:r>
              <a:rPr lang="en-US" altLang="en-US" b="1" dirty="0" err="1"/>
              <a:t>Litera</a:t>
            </a:r>
            <a:r>
              <a:rPr lang="en-US" altLang="en-US" b="1" dirty="0"/>
              <a:t> Life Skills - </a:t>
            </a:r>
            <a:r>
              <a:rPr lang="en-US" altLang="en-US" dirty="0"/>
              <a:t>Activities that hone the Multiple Intelligences</a:t>
            </a:r>
          </a:p>
          <a:p>
            <a:r>
              <a:rPr lang="en-US" altLang="en-US" b="1" dirty="0"/>
              <a:t>6. </a:t>
            </a:r>
            <a:r>
              <a:rPr lang="en-US" altLang="en-US" b="1" dirty="0" err="1"/>
              <a:t>Litera</a:t>
            </a:r>
            <a:r>
              <a:rPr lang="en-US" altLang="en-US" b="1" dirty="0"/>
              <a:t> Network - </a:t>
            </a:r>
            <a:r>
              <a:rPr lang="en-US" altLang="en-US" dirty="0"/>
              <a:t>Collaborative Learning within the Network</a:t>
            </a:r>
          </a:p>
          <a:p>
            <a:r>
              <a:rPr lang="en-US" altLang="en-US" b="1" dirty="0"/>
              <a:t>7. Litera Infra - </a:t>
            </a:r>
            <a:r>
              <a:rPr lang="en-US" altLang="en-US" dirty="0"/>
              <a:t>Classrooms enabled with IWB, Computers, Projectors,  Labs, Library,</a:t>
            </a:r>
            <a:r>
              <a:rPr lang="en-US" altLang="en-US" baseline="0" dirty="0"/>
              <a:t> MLL APP, TAT Modules, </a:t>
            </a:r>
            <a:r>
              <a:rPr lang="en-US" altLang="en-US" baseline="0" dirty="0" err="1"/>
              <a:t>Epfuture</a:t>
            </a:r>
            <a:r>
              <a:rPr lang="en-US" altLang="en-US" baseline="0" dirty="0"/>
              <a:t> </a:t>
            </a:r>
            <a:endParaRPr lang="en-US" altLang="en-US" dirty="0"/>
          </a:p>
          <a:p>
            <a:r>
              <a:rPr lang="en-US" altLang="en-US" b="1" dirty="0"/>
              <a:t>8. Litera Content - </a:t>
            </a:r>
            <a:r>
              <a:rPr lang="en-US" altLang="en-US" dirty="0"/>
              <a:t>Blended Learning Design &amp; Litera Content-on academic</a:t>
            </a:r>
            <a:r>
              <a:rPr lang="en-US" altLang="en-US" baseline="0" dirty="0"/>
              <a:t> &amp; Enrichment programs and Assessment and Evaluation</a:t>
            </a:r>
            <a:endParaRPr lang="en-US" altLang="en-US" dirty="0"/>
          </a:p>
          <a:p>
            <a:endParaRPr lang="en-US" altLang="en-US" b="1" dirty="0"/>
          </a:p>
        </p:txBody>
      </p:sp>
      <p:sp>
        <p:nvSpPr>
          <p:cNvPr id="4" name="Slide Number Placeholder 3"/>
          <p:cNvSpPr>
            <a:spLocks noGrp="1"/>
          </p:cNvSpPr>
          <p:nvPr>
            <p:ph type="sldNum" sz="quarter" idx="10"/>
          </p:nvPr>
        </p:nvSpPr>
        <p:spPr/>
        <p:txBody>
          <a:bodyPr/>
          <a:lstStyle/>
          <a:p>
            <a:fld id="{4D076E34-A14A-458F-9B32-984414B4DBA8}" type="slidenum">
              <a:rPr lang="en-IN" smtClean="0"/>
              <a:pPr/>
              <a:t>10</a:t>
            </a:fld>
            <a:endParaRPr lang="en-IN"/>
          </a:p>
        </p:txBody>
      </p:sp>
    </p:spTree>
    <p:extLst>
      <p:ext uri="{BB962C8B-B14F-4D97-AF65-F5344CB8AC3E}">
        <p14:creationId xmlns:p14="http://schemas.microsoft.com/office/powerpoint/2010/main" val="1573638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E8A12D-EE72-4ACA-9345-23C139B12704}" type="slidenum">
              <a:rPr lang="en-US" smtClean="0"/>
              <a:pPr/>
              <a:t>61</a:t>
            </a:fld>
            <a:endParaRPr lang="en-US"/>
          </a:p>
        </p:txBody>
      </p:sp>
    </p:spTree>
    <p:extLst>
      <p:ext uri="{BB962C8B-B14F-4D97-AF65-F5344CB8AC3E}">
        <p14:creationId xmlns:p14="http://schemas.microsoft.com/office/powerpoint/2010/main" val="3767929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E8A12D-EE72-4ACA-9345-23C139B12704}" type="slidenum">
              <a:rPr lang="en-US" smtClean="0"/>
              <a:pPr/>
              <a:t>62</a:t>
            </a:fld>
            <a:endParaRPr lang="en-US"/>
          </a:p>
        </p:txBody>
      </p:sp>
    </p:spTree>
    <p:extLst>
      <p:ext uri="{BB962C8B-B14F-4D97-AF65-F5344CB8AC3E}">
        <p14:creationId xmlns:p14="http://schemas.microsoft.com/office/powerpoint/2010/main" val="1955052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E8A12D-EE72-4ACA-9345-23C139B12704}" type="slidenum">
              <a:rPr lang="en-US" smtClean="0"/>
              <a:pPr/>
              <a:t>71</a:t>
            </a:fld>
            <a:endParaRPr lang="en-US"/>
          </a:p>
        </p:txBody>
      </p:sp>
    </p:spTree>
    <p:extLst>
      <p:ext uri="{BB962C8B-B14F-4D97-AF65-F5344CB8AC3E}">
        <p14:creationId xmlns:p14="http://schemas.microsoft.com/office/powerpoint/2010/main" val="1088952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Introduced MLL app for teachers and students in AY 22-23.</a:t>
            </a:r>
          </a:p>
          <a:p>
            <a:pPr marL="171450" indent="-171450">
              <a:buFontTx/>
              <a:buChar char="-"/>
            </a:pPr>
            <a:r>
              <a:rPr lang="en-US" baseline="0" dirty="0"/>
              <a:t>Introduced TAT( Technology Aided Teaching) Modules for Gr 9 to 12 in AY 2022-23</a:t>
            </a:r>
          </a:p>
          <a:p>
            <a:pPr marL="171450" indent="-171450">
              <a:buFontTx/>
              <a:buChar char="-"/>
            </a:pPr>
            <a:r>
              <a:rPr lang="en-US" baseline="0" dirty="0"/>
              <a:t>Introduced LMS – EPFUTURE our LMS platform in AY 2022-23</a:t>
            </a:r>
          </a:p>
          <a:p>
            <a:pPr marL="171450" indent="-171450">
              <a:buFontTx/>
              <a:buChar char="-"/>
            </a:pPr>
            <a:r>
              <a:rPr lang="en-US" dirty="0"/>
              <a:t>In all</a:t>
            </a:r>
            <a:r>
              <a:rPr lang="en-US" baseline="0" dirty="0"/>
              <a:t> the platforms, need based data supported upgradation is in process</a:t>
            </a:r>
            <a:endParaRPr lang="en-US" dirty="0"/>
          </a:p>
        </p:txBody>
      </p:sp>
      <p:sp>
        <p:nvSpPr>
          <p:cNvPr id="4" name="Slide Number Placeholder 3"/>
          <p:cNvSpPr>
            <a:spLocks noGrp="1"/>
          </p:cNvSpPr>
          <p:nvPr>
            <p:ph type="sldNum" sz="quarter" idx="10"/>
          </p:nvPr>
        </p:nvSpPr>
        <p:spPr/>
        <p:txBody>
          <a:bodyPr/>
          <a:lstStyle/>
          <a:p>
            <a:fld id="{4D076E34-A14A-458F-9B32-984414B4DBA8}" type="slidenum">
              <a:rPr lang="en-IN" smtClean="0"/>
              <a:pPr/>
              <a:t>86</a:t>
            </a:fld>
            <a:endParaRPr lang="en-IN"/>
          </a:p>
        </p:txBody>
      </p:sp>
    </p:spTree>
    <p:extLst>
      <p:ext uri="{BB962C8B-B14F-4D97-AF65-F5344CB8AC3E}">
        <p14:creationId xmlns:p14="http://schemas.microsoft.com/office/powerpoint/2010/main" val="2910275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98519BA-F935-453C-9C76-AA778264512E}" type="datetime1">
              <a:rPr lang="en-IN" smtClean="0"/>
              <a:t>20-06-2024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27344735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91775E-22A5-479D-87CC-2A247BC5FE62}" type="datetime1">
              <a:rPr lang="en-IN" smtClean="0"/>
              <a:t>20-06-2024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372261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36B17A-7DD0-4AFA-8D02-65E9BC1E6458}" type="datetime1">
              <a:rPr lang="en-IN" smtClean="0"/>
              <a:t>20-06-2024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1083577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E5710-17D4-4EF4-A885-43AF8C1995BF}"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4089406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8F3D9-17E8-465F-8DB9-B53D562639C6}"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1209241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3F5BD5-D6AC-46CF-A9AD-41DABBA193C8}"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605841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4C29BD-A614-4FB4-963E-0ECB865C329E}" type="datetime1">
              <a:rPr lang="en-IN" smtClean="0"/>
              <a:t>20-06-2024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877839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7F9139-EA28-4149-91FD-F7908BE57CAF}" type="datetime1">
              <a:rPr lang="en-IN" smtClean="0"/>
              <a:t>20-06-2024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1701634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360799-822F-4490-BCAF-E498754167E0}" type="datetime1">
              <a:rPr lang="en-IN" smtClean="0"/>
              <a:t>20-06-2024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829868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D3306-C557-46F5-8F68-ADCC995F9681}" type="datetime1">
              <a:rPr lang="en-IN" smtClean="0"/>
              <a:t>20-06-2024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16004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7D5473B-9DE6-479C-9078-3CBBE8F37CD3}" type="datetime1">
              <a:rPr lang="en-IN" smtClean="0"/>
              <a:t>20-06-2024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58028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540154-BC00-4568-9300-FB32C5B564E5}" type="datetime1">
              <a:rPr lang="en-IN" smtClean="0"/>
              <a:t>20-06-2024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3490623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
        <p:nvSpPr>
          <p:cNvPr id="5" name="Date Placeholder 4"/>
          <p:cNvSpPr>
            <a:spLocks noGrp="1"/>
          </p:cNvSpPr>
          <p:nvPr>
            <p:ph type="dt" sz="half" idx="10"/>
          </p:nvPr>
        </p:nvSpPr>
        <p:spPr/>
        <p:txBody>
          <a:bodyPr/>
          <a:lstStyle/>
          <a:p>
            <a:fld id="{75158DA5-EEA2-4C80-A12E-1CDD5653C91F}" type="datetime1">
              <a:rPr lang="en-IN" smtClean="0"/>
              <a:t>20-06-2024</a:t>
            </a:fld>
            <a:endParaRPr lang="en-IN"/>
          </a:p>
        </p:txBody>
      </p:sp>
    </p:spTree>
    <p:extLst>
      <p:ext uri="{BB962C8B-B14F-4D97-AF65-F5344CB8AC3E}">
        <p14:creationId xmlns:p14="http://schemas.microsoft.com/office/powerpoint/2010/main" val="4027596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AF580A-4765-4AD3-9682-AF5C70D0A00F}"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286441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C5F33-4B42-4691-8964-F160642DC398}"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109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AEEF49-7DB0-42A7-8DD1-324718EE3933}"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370271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0655E7-B86D-47BB-8846-D90B8C0B1662}"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62464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020D4C-36DD-4A10-9FBB-8C74E7DFDFD3}"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902430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818D-A4B3-4C15-B511-071E9481C989}"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893504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EC592-9B55-4C75-9B78-B129015874C9}"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680399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07B41B-8EAB-48C2-B6F9-E53E3A2D07E9}"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003148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0027F-206D-49DE-AD35-153DE4FCBFD3}"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156609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55CD7E82-29FE-4EA5-8318-2C4764B2275E}" type="datetime1">
              <a:rPr lang="en-IN" smtClean="0"/>
              <a:t>20-06-2024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406198565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129420-9128-467D-ACF8-BFA1A4E29377}"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379518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52FA86-C546-4361-93F7-93230C780453}" type="datetime1">
              <a:rPr lang="en-IN" smtClean="0"/>
              <a:t>20-06-2024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139666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684024-26BF-4D70-B34A-832B9EE1B6FB}" type="datetime1">
              <a:rPr lang="en-IN" smtClean="0"/>
              <a:t>20-06-2024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567191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29E23-08D3-4F37-9CE4-7EF96A49ED4A}" type="datetime1">
              <a:rPr lang="en-IN" smtClean="0"/>
              <a:t>20-06-2024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574033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160CB-A2DF-494B-9DA4-E3B418AE475C}" type="datetime1">
              <a:rPr lang="en-IN" smtClean="0"/>
              <a:t>20-06-2024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849411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D66E932-07B4-41C6-9959-A7E7E6B030B0}" type="datetime1">
              <a:rPr lang="en-IN" smtClean="0"/>
              <a:t>20-06-2024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806919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
        <p:nvSpPr>
          <p:cNvPr id="5" name="Date Placeholder 4"/>
          <p:cNvSpPr>
            <a:spLocks noGrp="1"/>
          </p:cNvSpPr>
          <p:nvPr>
            <p:ph type="dt" sz="half" idx="10"/>
          </p:nvPr>
        </p:nvSpPr>
        <p:spPr/>
        <p:txBody>
          <a:bodyPr/>
          <a:lstStyle/>
          <a:p>
            <a:fld id="{22219FF0-416C-4BC4-9721-4CC66C26DFC8}" type="datetime1">
              <a:rPr lang="en-IN" smtClean="0"/>
              <a:t>20-06-2024</a:t>
            </a:fld>
            <a:endParaRPr lang="en-IN"/>
          </a:p>
        </p:txBody>
      </p:sp>
    </p:spTree>
    <p:extLst>
      <p:ext uri="{BB962C8B-B14F-4D97-AF65-F5344CB8AC3E}">
        <p14:creationId xmlns:p14="http://schemas.microsoft.com/office/powerpoint/2010/main" val="2140056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6ED644-08A4-479C-947D-68118B25F1DE}"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516171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7D698-AEA3-4873-A38F-47D8FA18FB51}"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9944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F9635A-3C78-4A6A-9195-3549175CDAE4}"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13233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9C77553-4E96-4F3A-8B5E-90C346804BAE}" type="datetime1">
              <a:rPr lang="en-IN" smtClean="0"/>
              <a:t>20-06-2024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2177295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1A85B-E93E-416F-A50C-45D146A286B1}"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2355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E4FA00-707C-4203-BD3A-08E8B4B965BF}"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498745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80DE29-DEEC-4C35-B42B-0530130D41DD}"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493782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3FB7CA-9CD3-4DA7-8208-523361B4575E}"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1457925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1"/>
        <p:cNvGrpSpPr/>
        <p:nvPr/>
      </p:nvGrpSpPr>
      <p:grpSpPr>
        <a:xfrm>
          <a:off x="0" y="0"/>
          <a:ext cx="0" cy="0"/>
          <a:chOff x="0" y="0"/>
          <a:chExt cx="0" cy="0"/>
        </a:xfrm>
      </p:grpSpPr>
      <p:sp>
        <p:nvSpPr>
          <p:cNvPr id="58" name="Google Shape;58;p7"/>
          <p:cNvSpPr txBox="1">
            <a:spLocks noGrp="1"/>
          </p:cNvSpPr>
          <p:nvPr>
            <p:ph type="title"/>
          </p:nvPr>
        </p:nvSpPr>
        <p:spPr>
          <a:xfrm>
            <a:off x="3822000" y="1190967"/>
            <a:ext cx="4864800" cy="921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9" name="Google Shape;59;p7"/>
          <p:cNvSpPr txBox="1">
            <a:spLocks noGrp="1"/>
          </p:cNvSpPr>
          <p:nvPr>
            <p:ph type="body" idx="1"/>
          </p:nvPr>
        </p:nvSpPr>
        <p:spPr>
          <a:xfrm>
            <a:off x="3822000" y="2301200"/>
            <a:ext cx="2361300" cy="4032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0" name="Google Shape;60;p7"/>
          <p:cNvSpPr txBox="1">
            <a:spLocks noGrp="1"/>
          </p:cNvSpPr>
          <p:nvPr>
            <p:ph type="body" idx="2"/>
          </p:nvPr>
        </p:nvSpPr>
        <p:spPr>
          <a:xfrm>
            <a:off x="6325498" y="2301200"/>
            <a:ext cx="2361300" cy="4032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1" name="Google Shape;61;p7"/>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355722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9D9EEE1-DE64-4176-9C78-44A4A118FEF0}" type="datetime1">
              <a:rPr lang="en-IN" smtClean="0"/>
              <a:t>20-06-2024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344060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A5806E2D-BCDB-4E54-B2B7-E2B438BD4562}" type="datetime1">
              <a:rPr lang="en-IN" smtClean="0"/>
              <a:t>20-06-2024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290911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91A64-F511-446E-836C-FB0E3EBD12BA}" type="datetime1">
              <a:rPr lang="en-IN" smtClean="0"/>
              <a:t>20-06-2024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331573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27A7F2-0960-417E-A0C4-DEB0755023AA}" type="datetime1">
              <a:rPr lang="en-IN" smtClean="0"/>
              <a:t>20-06-2024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375286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1F756F9A-CEEA-48CF-80B3-81B5777D6393}" type="datetime1">
              <a:rPr lang="en-IN" smtClean="0"/>
              <a:t>20-06-2024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2717196-B844-4648-AC1D-BF6D2EAB566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val="238879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BE779AC-2EBC-435A-8A7B-1B6E46DA68FB}" type="datetime1">
              <a:rPr lang="en-IN" smtClean="0"/>
              <a:t>20-06-2024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637B6A-4DF5-4043-87EF-643DBB678A9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32193050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0F903067-AC1E-493A-A2F8-59FA77413AC6}" type="datetime1">
              <a:rPr lang="en-IN" smtClean="0"/>
              <a:t>20-06-2024</a:t>
            </a:fld>
            <a:endParaRPr lang="en-IN"/>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4F1023B6-41B5-48C9-9D42-011F14A99E8D}" type="slidenum">
              <a:rPr lang="en-IN" smtClean="0"/>
              <a:pPr/>
              <a:t>‹#›</a:t>
            </a:fld>
            <a:endParaRPr lang="en-IN"/>
          </a:p>
        </p:txBody>
      </p:sp>
    </p:spTree>
    <p:extLst>
      <p:ext uri="{BB962C8B-B14F-4D97-AF65-F5344CB8AC3E}">
        <p14:creationId xmlns:p14="http://schemas.microsoft.com/office/powerpoint/2010/main" val="31691544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38C75F7A-2441-4C0B-9828-9DD802769F93}" type="datetime1">
              <a:rPr lang="en-IN" smtClean="0"/>
              <a:t>20-06-2024</a:t>
            </a:fld>
            <a:endParaRPr lang="en-IN"/>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4F1023B6-41B5-48C9-9D42-011F14A99E8D}" type="slidenum">
              <a:rPr lang="en-IN" smtClean="0"/>
              <a:pPr/>
              <a:t>‹#›</a:t>
            </a:fld>
            <a:endParaRPr lang="en-IN"/>
          </a:p>
        </p:txBody>
      </p:sp>
    </p:spTree>
    <p:extLst>
      <p:ext uri="{BB962C8B-B14F-4D97-AF65-F5344CB8AC3E}">
        <p14:creationId xmlns:p14="http://schemas.microsoft.com/office/powerpoint/2010/main" val="294667336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4.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3" Target="../media/image234.png" Type="http://schemas.openxmlformats.org/officeDocument/2006/relationships/image"/><Relationship Id="rId2" Target="../media/image233.jpeg" Type="http://schemas.openxmlformats.org/officeDocument/2006/relationships/image"/><Relationship Id="rId1" Target="../slideLayouts/slideLayout29.xml" Type="http://schemas.openxmlformats.org/officeDocument/2006/relationships/slideLayout"/></Relationships>
</file>

<file path=ppt/slides/_rels/slide103.xml.rels><?xml version="1.0" encoding="UTF-8" standalone="yes"?>
<Relationships xmlns="http://schemas.openxmlformats.org/package/2006/relationships"><Relationship Id="rId2" Type="http://schemas.openxmlformats.org/officeDocument/2006/relationships/image" Target="../media/image235.jpeg"/><Relationship Id="rId1" Type="http://schemas.openxmlformats.org/officeDocument/2006/relationships/slideLayout" Target="../slideLayouts/slideLayout33.xml"/></Relationships>
</file>

<file path=ppt/slides/_rels/slide104.xml.rels><?xml version="1.0" encoding="UTF-8" standalone="yes"?>
<Relationships xmlns="http://schemas.openxmlformats.org/package/2006/relationships"><Relationship Id="rId2" Type="http://schemas.openxmlformats.org/officeDocument/2006/relationships/image" Target="../media/image236.jpeg"/><Relationship Id="rId1" Type="http://schemas.openxmlformats.org/officeDocument/2006/relationships/slideLayout" Target="../slideLayouts/slideLayout34.xml"/></Relationships>
</file>

<file path=ppt/slides/_rels/slide105.xml.rels><?xml version="1.0" encoding="UTF-8" standalone="yes"?>
<Relationships xmlns="http://schemas.openxmlformats.org/package/2006/relationships"><Relationship Id="rId2" Type="http://schemas.openxmlformats.org/officeDocument/2006/relationships/image" Target="../media/image237.jpg"/><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2" Type="http://schemas.openxmlformats.org/officeDocument/2006/relationships/image" Target="../media/image238.jpeg"/><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8.xml.rels><?xml version="1.0" encoding="UTF-8" standalone="yes"?>
<Relationships xmlns="http://schemas.openxmlformats.org/package/2006/relationships"><Relationship Id="rId3" Type="http://schemas.openxmlformats.org/officeDocument/2006/relationships/image" Target="../media/image240.jpeg"/><Relationship Id="rId2" Type="http://schemas.openxmlformats.org/officeDocument/2006/relationships/image" Target="../media/image239.jpeg"/><Relationship Id="rId1" Type="http://schemas.openxmlformats.org/officeDocument/2006/relationships/slideLayout" Target="../slideLayouts/slideLayout34.xml"/><Relationship Id="rId5" Type="http://schemas.openxmlformats.org/officeDocument/2006/relationships/image" Target="../media/image242.jpeg"/><Relationship Id="rId4" Type="http://schemas.openxmlformats.org/officeDocument/2006/relationships/image" Target="../media/image241.jpeg"/></Relationships>
</file>

<file path=ppt/slides/_rels/slide109.xml.rels><?xml version="1.0" encoding="UTF-8" standalone="yes" ?><Relationships xmlns="http://schemas.openxmlformats.org/package/2006/relationships"><Relationship Id="rId3" Target="../media/hdphoto6.wdp" Type="http://schemas.microsoft.com/office/2007/relationships/hdphoto"/><Relationship Id="rId2" Target="../media/image243.jpeg" Type="http://schemas.openxmlformats.org/officeDocument/2006/relationships/image"/><Relationship Id="rId1" Target="../slideLayouts/slideLayout44.xml" Type="http://schemas.openxmlformats.org/officeDocument/2006/relationships/slideLayout"/><Relationship Id="rId5" Target="../media/hdphoto7.wdp" Type="http://schemas.microsoft.com/office/2007/relationships/hdphoto"/><Relationship Id="rId4" Target="../media/image244.jpeg" Type="http://schemas.openxmlformats.org/officeDocument/2006/relationships/image"/></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0.xml.rels><?xml version="1.0" encoding="UTF-8" standalone="yes"?>
<Relationships xmlns="http://schemas.openxmlformats.org/package/2006/relationships"><Relationship Id="rId2" Type="http://schemas.openxmlformats.org/officeDocument/2006/relationships/image" Target="../media/image245.png"/><Relationship Id="rId1" Type="http://schemas.openxmlformats.org/officeDocument/2006/relationships/slideLayout" Target="../slideLayouts/slideLayout34.xml"/></Relationships>
</file>

<file path=ppt/slides/_rels/slide111.xml.rels><?xml version="1.0" encoding="UTF-8" standalone="yes" ?><Relationships xmlns="http://schemas.openxmlformats.org/package/2006/relationships"><Relationship Id="rId3" Target="../media/image247.jpeg" Type="http://schemas.openxmlformats.org/officeDocument/2006/relationships/image"/><Relationship Id="rId2" Target="../media/image246.jpeg" Type="http://schemas.openxmlformats.org/officeDocument/2006/relationships/image"/><Relationship Id="rId1" Target="../slideLayouts/slideLayout29.xml" Type="http://schemas.openxmlformats.org/officeDocument/2006/relationships/slideLayout"/></Relationships>
</file>

<file path=ppt/slides/_rels/slide112.xml.rels><?xml version="1.0" encoding="UTF-8" standalone="yes" ?><Relationships xmlns="http://schemas.openxmlformats.org/package/2006/relationships"><Relationship Id="rId8" Target="../media/image254.jpeg" Type="http://schemas.openxmlformats.org/officeDocument/2006/relationships/image"/><Relationship Id="rId3" Target="../media/image249.png" Type="http://schemas.openxmlformats.org/officeDocument/2006/relationships/image"/><Relationship Id="rId7" Target="../media/image253.jpeg" Type="http://schemas.openxmlformats.org/officeDocument/2006/relationships/image"/><Relationship Id="rId2" Target="../media/image248.jpeg" Type="http://schemas.openxmlformats.org/officeDocument/2006/relationships/image"/><Relationship Id="rId1" Target="../slideLayouts/slideLayout29.xml" Type="http://schemas.openxmlformats.org/officeDocument/2006/relationships/slideLayout"/><Relationship Id="rId6" Target="../media/image252.png" Type="http://schemas.openxmlformats.org/officeDocument/2006/relationships/image"/><Relationship Id="rId5" Target="../media/image251.jpeg" Type="http://schemas.openxmlformats.org/officeDocument/2006/relationships/image"/><Relationship Id="rId4" Target="../media/image250.jpeg" Type="http://schemas.openxmlformats.org/officeDocument/2006/relationships/image"/></Relationships>
</file>

<file path=ppt/slides/_rels/slide113.xml.rels><?xml version="1.0" encoding="UTF-8" standalone="yes" ?><Relationships xmlns="http://schemas.openxmlformats.org/package/2006/relationships"><Relationship Id="rId8" Target="../media/hdphoto10.wdp" Type="http://schemas.microsoft.com/office/2007/relationships/hdphoto"/><Relationship Id="rId3" Target="../media/image255.jpeg" Type="http://schemas.openxmlformats.org/officeDocument/2006/relationships/image"/><Relationship Id="rId7" Target="../media/image257.jpeg" Type="http://schemas.openxmlformats.org/officeDocument/2006/relationships/image"/><Relationship Id="rId2" Target="../media/image253.jpeg" Type="http://schemas.openxmlformats.org/officeDocument/2006/relationships/image"/><Relationship Id="rId1" Target="../slideLayouts/slideLayout29.xml" Type="http://schemas.openxmlformats.org/officeDocument/2006/relationships/slideLayout"/><Relationship Id="rId6" Target="../media/hdphoto9.wdp" Type="http://schemas.microsoft.com/office/2007/relationships/hdphoto"/><Relationship Id="rId5" Target="../media/image256.png" Type="http://schemas.openxmlformats.org/officeDocument/2006/relationships/image"/><Relationship Id="rId4" Target="../media/hdphoto8.wdp" Type="http://schemas.microsoft.com/office/2007/relationships/hdphoto"/></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8.xml.rels><?xml version="1.0" encoding="UTF-8" standalone="yes"?>
<Relationships xmlns="http://schemas.openxmlformats.org/package/2006/relationships"><Relationship Id="rId2" Type="http://schemas.openxmlformats.org/officeDocument/2006/relationships/image" Target="../media/image258.jpeg"/><Relationship Id="rId1" Type="http://schemas.openxmlformats.org/officeDocument/2006/relationships/slideLayout" Target="../slideLayouts/slideLayout3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1.xml.rels><?xml version="1.0" encoding="UTF-8" standalone="yes" ?><Relationships xmlns="http://schemas.openxmlformats.org/package/2006/relationships"><Relationship Id="rId8" Target="../media/image263.jpeg" Type="http://schemas.openxmlformats.org/officeDocument/2006/relationships/image"/><Relationship Id="rId3" Target="../media/hdphoto11.wdp" Type="http://schemas.microsoft.com/office/2007/relationships/hdphoto"/><Relationship Id="rId7" Target="../media/hdphoto12.wdp" Type="http://schemas.microsoft.com/office/2007/relationships/hdphoto"/><Relationship Id="rId2" Target="../media/image259.jpeg" Type="http://schemas.openxmlformats.org/officeDocument/2006/relationships/image"/><Relationship Id="rId1" Target="../slideLayouts/slideLayout34.xml" Type="http://schemas.openxmlformats.org/officeDocument/2006/relationships/slideLayout"/><Relationship Id="rId6" Target="../media/image262.jpeg" Type="http://schemas.openxmlformats.org/officeDocument/2006/relationships/image"/><Relationship Id="rId11" Target="../media/image266.jpeg" Type="http://schemas.openxmlformats.org/officeDocument/2006/relationships/image"/><Relationship Id="rId5" Target="../media/image261.jpeg" Type="http://schemas.openxmlformats.org/officeDocument/2006/relationships/image"/><Relationship Id="rId10" Target="../media/image265.jpeg" Type="http://schemas.openxmlformats.org/officeDocument/2006/relationships/image"/><Relationship Id="rId4" Target="../media/image260.jpeg" Type="http://schemas.openxmlformats.org/officeDocument/2006/relationships/image"/><Relationship Id="rId9" Target="../media/image264.png" Type="http://schemas.openxmlformats.org/officeDocument/2006/relationships/image"/></Relationships>
</file>

<file path=ppt/slides/_rels/slide122.xml.rels><?xml version="1.0" encoding="UTF-8" standalone="yes" ?><Relationships xmlns="http://schemas.openxmlformats.org/package/2006/relationships"><Relationship Id="rId3" Target="../media/image268.jpeg" Type="http://schemas.openxmlformats.org/officeDocument/2006/relationships/image"/><Relationship Id="rId2" Target="../media/image267.jpeg" Type="http://schemas.openxmlformats.org/officeDocument/2006/relationships/image"/><Relationship Id="rId1" Target="../slideLayouts/slideLayout34.xml" Type="http://schemas.openxmlformats.org/officeDocument/2006/relationships/slideLayout"/><Relationship Id="rId5" Target="../media/image270.jpeg" Type="http://schemas.openxmlformats.org/officeDocument/2006/relationships/image"/><Relationship Id="rId4" Target="../media/image269.jpeg" Type="http://schemas.openxmlformats.org/officeDocument/2006/relationships/image"/></Relationships>
</file>

<file path=ppt/slides/_rels/slide123.xml.rels><?xml version="1.0" encoding="UTF-8" standalone="yes"?>
<Relationships xmlns="http://schemas.openxmlformats.org/package/2006/relationships"><Relationship Id="rId3" Type="http://schemas.openxmlformats.org/officeDocument/2006/relationships/image" Target="../media/image272.jpeg"/><Relationship Id="rId2" Type="http://schemas.openxmlformats.org/officeDocument/2006/relationships/image" Target="../media/image271.jpeg"/><Relationship Id="rId1" Type="http://schemas.openxmlformats.org/officeDocument/2006/relationships/slideLayout" Target="../slideLayouts/slideLayout34.xml"/><Relationship Id="rId5" Type="http://schemas.openxmlformats.org/officeDocument/2006/relationships/image" Target="../media/image274.jpeg"/><Relationship Id="rId4" Type="http://schemas.openxmlformats.org/officeDocument/2006/relationships/image" Target="../media/image273.jpeg"/></Relationships>
</file>

<file path=ppt/slides/_rels/slide124.xml.rels><?xml version="1.0" encoding="UTF-8" standalone="yes" ?><Relationships xmlns="http://schemas.openxmlformats.org/package/2006/relationships"><Relationship Id="rId2" Target="../media/image275.jpeg" Type="http://schemas.openxmlformats.org/officeDocument/2006/relationships/image"/><Relationship Id="rId1" Target="../slideLayouts/slideLayout33.xml" Type="http://schemas.openxmlformats.org/officeDocument/2006/relationships/slideLayout"/></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arget="../media/image14.jpeg" Type="http://schemas.openxmlformats.org/officeDocument/2006/relationships/image"/><Relationship Id="rId7" Target="../media/image4.jpeg" Type="http://schemas.openxmlformats.org/officeDocument/2006/relationships/image"/><Relationship Id="rId2" Target="../media/image13.jpeg" Type="http://schemas.openxmlformats.org/officeDocument/2006/relationships/image"/><Relationship Id="rId1" Target="../slideLayouts/slideLayout2.xml" Type="http://schemas.openxmlformats.org/officeDocument/2006/relationships/slideLayout"/><Relationship Id="rId6" Target="../media/image17.jpeg" Type="http://schemas.openxmlformats.org/officeDocument/2006/relationships/image"/><Relationship Id="rId5" Target="../media/image16.jpeg" Type="http://schemas.openxmlformats.org/officeDocument/2006/relationships/image"/><Relationship Id="rId4" Target="../media/image15.jpeg" Type="http://schemas.openxmlformats.org/officeDocument/2006/relationships/image"/></Relationships>
</file>

<file path=ppt/slides/_rels/slide130.xml.rels><?xml version="1.0" encoding="UTF-8" standalone="yes" ?><Relationships xmlns="http://schemas.openxmlformats.org/package/2006/relationships"><Relationship Id="rId3" Target="../media/image277.jpeg" Type="http://schemas.openxmlformats.org/officeDocument/2006/relationships/image"/><Relationship Id="rId7" Target="../media/image281.jpeg" Type="http://schemas.openxmlformats.org/officeDocument/2006/relationships/image"/><Relationship Id="rId2" Target="../media/image276.GIF" Type="http://schemas.openxmlformats.org/officeDocument/2006/relationships/image"/><Relationship Id="rId1" Target="../slideLayouts/slideLayout31.xml" Type="http://schemas.openxmlformats.org/officeDocument/2006/relationships/slideLayout"/><Relationship Id="rId6" Target="../media/image280.jpeg" Type="http://schemas.openxmlformats.org/officeDocument/2006/relationships/image"/><Relationship Id="rId5" Target="../media/image279.jpeg" Type="http://schemas.openxmlformats.org/officeDocument/2006/relationships/image"/><Relationship Id="rId4" Target="../media/image278.jpeg" Type="http://schemas.openxmlformats.org/officeDocument/2006/relationships/image"/></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3.xml.rels><?xml version="1.0" encoding="UTF-8" standalone="yes" ?><Relationships xmlns="http://schemas.openxmlformats.org/package/2006/relationships"><Relationship Id="rId3" Target="../media/image283.jpeg" Type="http://schemas.openxmlformats.org/officeDocument/2006/relationships/image"/><Relationship Id="rId2" Target="../media/image282.jpeg" Type="http://schemas.openxmlformats.org/officeDocument/2006/relationships/image"/><Relationship Id="rId1" Target="../slideLayouts/slideLayout29.xml" Type="http://schemas.openxmlformats.org/officeDocument/2006/relationships/slideLayout"/><Relationship Id="rId5" Target="../media/image285.jpeg" Type="http://schemas.openxmlformats.org/officeDocument/2006/relationships/image"/><Relationship Id="rId4" Target="../media/image284.jpeg" Type="http://schemas.openxmlformats.org/officeDocument/2006/relationships/image"/></Relationships>
</file>

<file path=ppt/slides/_rels/slide134.xml.rels><?xml version="1.0" encoding="UTF-8" standalone="yes"?>
<Relationships xmlns="http://schemas.openxmlformats.org/package/2006/relationships"><Relationship Id="rId2" Type="http://schemas.openxmlformats.org/officeDocument/2006/relationships/image" Target="../media/image286.png"/><Relationship Id="rId1" Type="http://schemas.openxmlformats.org/officeDocument/2006/relationships/slideLayout" Target="../slideLayouts/slideLayout34.xml"/></Relationships>
</file>

<file path=ppt/slides/_rels/slide135.xml.rels><?xml version="1.0" encoding="UTF-8" standalone="yes"?>
<Relationships xmlns="http://schemas.openxmlformats.org/package/2006/relationships"><Relationship Id="rId8" Type="http://schemas.openxmlformats.org/officeDocument/2006/relationships/image" Target="../media/image287.jpeg"/><Relationship Id="rId3" Type="http://schemas.openxmlformats.org/officeDocument/2006/relationships/hyperlink" Target="http://www.mountliteraghogali.com/" TargetMode="External"/><Relationship Id="rId7" Type="http://schemas.openxmlformats.org/officeDocument/2006/relationships/hyperlink" Target="https://instagram.com/mlzs_besa?igshid=MzRlODBiNWFlZA" TargetMode="External"/><Relationship Id="rId2"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hyperlink" Target="https://www.youtube.com/channel/UCAR4GcspgghrllvzTncGgmg" TargetMode="External"/><Relationship Id="rId5" Type="http://schemas.openxmlformats.org/officeDocument/2006/relationships/hyperlink" Target="https://www.facebook.com/mountliterabesa/" TargetMode="External"/><Relationship Id="rId4" Type="http://schemas.openxmlformats.org/officeDocument/2006/relationships/image" Target="../media/image3.jpeg"/><Relationship Id="rId9" Type="http://schemas.openxmlformats.org/officeDocument/2006/relationships/image" Target="../media/image288.jpe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arget="../media/image19.jpeg" Type="http://schemas.openxmlformats.org/officeDocument/2006/relationships/image"/><Relationship Id="rId2" Target="../media/image18.jpeg" Type="http://schemas.openxmlformats.org/officeDocument/2006/relationships/image"/><Relationship Id="rId1" Target="../slideLayouts/slideLayout7.xml" Type="http://schemas.openxmlformats.org/officeDocument/2006/relationships/slideLayout"/><Relationship Id="rId6" Target="../media/image22.jpeg" Type="http://schemas.openxmlformats.org/officeDocument/2006/relationships/image"/><Relationship Id="rId5" Target="../media/image21.jpeg" Type="http://schemas.openxmlformats.org/officeDocument/2006/relationships/image"/><Relationship Id="rId4" Target="../media/image20.jpeg" Type="http://schemas.openxmlformats.org/officeDocument/2006/relationships/image"/></Relationships>
</file>

<file path=ppt/slides/_rels/slide15.xml.rels><?xml version="1.0" encoding="UTF-8" standalone="yes" ?><Relationships xmlns="http://schemas.openxmlformats.org/package/2006/relationships"><Relationship Id="rId3" Target="../media/image24.jpeg" Type="http://schemas.openxmlformats.org/officeDocument/2006/relationships/image"/><Relationship Id="rId2" Target="../media/image23.jpeg" Type="http://schemas.openxmlformats.org/officeDocument/2006/relationships/image"/><Relationship Id="rId1" Target="../slideLayouts/slideLayout7.xml" Type="http://schemas.openxmlformats.org/officeDocument/2006/relationships/slideLayout"/><Relationship Id="rId4" Target="../media/image25.jpeg" Type="http://schemas.openxmlformats.org/officeDocument/2006/relationships/image"/></Relationships>
</file>

<file path=ppt/slides/_rels/slide16.xml.rels><?xml version="1.0" encoding="UTF-8" standalone="yes" ?><Relationships xmlns="http://schemas.openxmlformats.org/package/2006/relationships"><Relationship Id="rId8" Target="../media/image31.jpeg" Type="http://schemas.openxmlformats.org/officeDocument/2006/relationships/image"/><Relationship Id="rId3" Target="../media/image26.jpeg" Type="http://schemas.openxmlformats.org/officeDocument/2006/relationships/image"/><Relationship Id="rId7" Target="../media/image30.jpeg" Type="http://schemas.openxmlformats.org/officeDocument/2006/relationships/image"/><Relationship Id="rId2" Target="../media/image3.jpeg" Type="http://schemas.openxmlformats.org/officeDocument/2006/relationships/image"/><Relationship Id="rId1" Target="../slideLayouts/slideLayout7.xml" Type="http://schemas.openxmlformats.org/officeDocument/2006/relationships/slideLayout"/><Relationship Id="rId6" Target="../media/image29.jpeg" Type="http://schemas.openxmlformats.org/officeDocument/2006/relationships/image"/><Relationship Id="rId5" Target="../media/image28.jpeg" Type="http://schemas.openxmlformats.org/officeDocument/2006/relationships/image"/><Relationship Id="rId10" Target="../media/image33.jpeg" Type="http://schemas.openxmlformats.org/officeDocument/2006/relationships/image"/><Relationship Id="rId4" Target="../media/image27.jpeg" Type="http://schemas.openxmlformats.org/officeDocument/2006/relationships/image"/><Relationship Id="rId9" Target="../media/image32.jpeg" Type="http://schemas.openxmlformats.org/officeDocument/2006/relationships/image"/></Relationships>
</file>

<file path=ppt/slides/_rels/slide17.xml.rels><?xml version="1.0" encoding="UTF-8" standalone="yes" ?><Relationships xmlns="http://schemas.openxmlformats.org/package/2006/relationships"><Relationship Id="rId3" Target="../media/image35.jpeg" Type="http://schemas.openxmlformats.org/officeDocument/2006/relationships/image"/><Relationship Id="rId2" Target="../media/image34.jpeg" Type="http://schemas.openxmlformats.org/officeDocument/2006/relationships/image"/><Relationship Id="rId1" Target="../slideLayouts/slideLayout7.xml" Type="http://schemas.openxmlformats.org/officeDocument/2006/relationships/slideLayout"/></Relationships>
</file>

<file path=ppt/slides/_rels/slide18.xml.rels><?xml version="1.0" encoding="UTF-8" standalone="yes" ?><Relationships xmlns="http://schemas.openxmlformats.org/package/2006/relationships"><Relationship Id="rId8" Target="../media/image41.jpeg" Type="http://schemas.openxmlformats.org/officeDocument/2006/relationships/image"/><Relationship Id="rId3" Target="../media/image37.jpeg" Type="http://schemas.openxmlformats.org/officeDocument/2006/relationships/image"/><Relationship Id="rId7" Target="../media/image40.jpeg" Type="http://schemas.openxmlformats.org/officeDocument/2006/relationships/image"/><Relationship Id="rId2" Target="../media/image36.jpeg" Type="http://schemas.openxmlformats.org/officeDocument/2006/relationships/image"/><Relationship Id="rId1" Target="../slideLayouts/slideLayout7.xml" Type="http://schemas.openxmlformats.org/officeDocument/2006/relationships/slideLayout"/><Relationship Id="rId6" Target="../media/image39.jpeg" Type="http://schemas.openxmlformats.org/officeDocument/2006/relationships/image"/><Relationship Id="rId11" Target="../media/image44.jpeg" Type="http://schemas.openxmlformats.org/officeDocument/2006/relationships/image"/><Relationship Id="rId5" Target="../media/image23.jpeg" Type="http://schemas.openxmlformats.org/officeDocument/2006/relationships/image"/><Relationship Id="rId10" Target="../media/image43.jpeg" Type="http://schemas.openxmlformats.org/officeDocument/2006/relationships/image"/><Relationship Id="rId4" Target="../media/image38.jpeg" Type="http://schemas.openxmlformats.org/officeDocument/2006/relationships/image"/><Relationship Id="rId9" Target="../media/image42.jpeg" Type="http://schemas.openxmlformats.org/officeDocument/2006/relationships/image"/></Relationships>
</file>

<file path=ppt/slides/_rels/slide19.xml.rels><?xml version="1.0" encoding="UTF-8" standalone="yes" ?><Relationships xmlns="http://schemas.openxmlformats.org/package/2006/relationships"><Relationship Id="rId8" Target="../media/image48.jpeg" Type="http://schemas.openxmlformats.org/officeDocument/2006/relationships/image"/><Relationship Id="rId3" Target="../media/image45.jpeg" Type="http://schemas.openxmlformats.org/officeDocument/2006/relationships/image"/><Relationship Id="rId7" Target="../media/image42.jpeg" Type="http://schemas.openxmlformats.org/officeDocument/2006/relationships/image"/><Relationship Id="rId2" Target="../media/image24.jpeg" Type="http://schemas.openxmlformats.org/officeDocument/2006/relationships/image"/><Relationship Id="rId1" Target="../slideLayouts/slideLayout7.xml" Type="http://schemas.openxmlformats.org/officeDocument/2006/relationships/slideLayout"/><Relationship Id="rId6" Target="../media/image40.jpeg" Type="http://schemas.openxmlformats.org/officeDocument/2006/relationships/image"/><Relationship Id="rId5" Target="../media/image47.jpeg" Type="http://schemas.openxmlformats.org/officeDocument/2006/relationships/image"/><Relationship Id="rId4" Target="../media/image46.jpeg" Type="http://schemas.openxmlformats.org/officeDocument/2006/relationships/image"/></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arget="../media/image55.jpeg" Type="http://schemas.openxmlformats.org/officeDocument/2006/relationships/image"/><Relationship Id="rId3" Target="../media/image50.jpeg" Type="http://schemas.openxmlformats.org/officeDocument/2006/relationships/image"/><Relationship Id="rId7" Target="../media/image54.jpeg" Type="http://schemas.openxmlformats.org/officeDocument/2006/relationships/image"/><Relationship Id="rId2" Target="../media/image49.jpeg" Type="http://schemas.openxmlformats.org/officeDocument/2006/relationships/image"/><Relationship Id="rId1" Target="../slideLayouts/slideLayout7.xml" Type="http://schemas.openxmlformats.org/officeDocument/2006/relationships/slideLayout"/><Relationship Id="rId6" Target="../media/image53.jpeg" Type="http://schemas.openxmlformats.org/officeDocument/2006/relationships/image"/><Relationship Id="rId5" Target="../media/image52.jpeg" Type="http://schemas.openxmlformats.org/officeDocument/2006/relationships/image"/><Relationship Id="rId10" Target="../media/image57.jpeg" Type="http://schemas.openxmlformats.org/officeDocument/2006/relationships/image"/><Relationship Id="rId4" Target="../media/image51.jpeg" Type="http://schemas.openxmlformats.org/officeDocument/2006/relationships/image"/><Relationship Id="rId9" Target="../media/image56.jpeg" Type="http://schemas.openxmlformats.org/officeDocument/2006/relationships/image"/></Relationships>
</file>

<file path=ppt/slides/_rels/slide21.xml.rels><?xml version="1.0" encoding="UTF-8" standalone="yes" ?><Relationships xmlns="http://schemas.openxmlformats.org/package/2006/relationships"><Relationship Id="rId8" Target="../media/image63.jpeg" Type="http://schemas.openxmlformats.org/officeDocument/2006/relationships/image"/><Relationship Id="rId3" Target="../media/image59.jpeg" Type="http://schemas.openxmlformats.org/officeDocument/2006/relationships/image"/><Relationship Id="rId7" Target="../media/image62.jpeg" Type="http://schemas.openxmlformats.org/officeDocument/2006/relationships/image"/><Relationship Id="rId2" Target="../media/image58.jpeg" Type="http://schemas.openxmlformats.org/officeDocument/2006/relationships/image"/><Relationship Id="rId1" Target="../slideLayouts/slideLayout7.xml" Type="http://schemas.openxmlformats.org/officeDocument/2006/relationships/slideLayout"/><Relationship Id="rId6" Target="../media/image61.jpeg" Type="http://schemas.openxmlformats.org/officeDocument/2006/relationships/image"/><Relationship Id="rId5" Target="../media/image36.jpeg" Type="http://schemas.openxmlformats.org/officeDocument/2006/relationships/image"/><Relationship Id="rId4" Target="../media/image60.jpeg" Type="http://schemas.openxmlformats.org/officeDocument/2006/relationships/image"/><Relationship Id="rId9" Target="../media/image64.jpeg" Type="http://schemas.openxmlformats.org/officeDocument/2006/relationships/image"/></Relationships>
</file>

<file path=ppt/slides/_rels/slide22.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25.xml.rels><?xml version="1.0" encoding="UTF-8" standalone="yes" ?><Relationships xmlns="http://schemas.openxmlformats.org/package/2006/relationships"><Relationship Id="rId8" Target="../media/image86.jpeg" Type="http://schemas.openxmlformats.org/officeDocument/2006/relationships/image"/><Relationship Id="rId13" Target="../media/image91.jpeg" Type="http://schemas.openxmlformats.org/officeDocument/2006/relationships/image"/><Relationship Id="rId3" Target="../media/image81.jpeg" Type="http://schemas.openxmlformats.org/officeDocument/2006/relationships/image"/><Relationship Id="rId7" Target="../media/image85.jpeg" Type="http://schemas.openxmlformats.org/officeDocument/2006/relationships/image"/><Relationship Id="rId12" Target="../media/image90.jpeg" Type="http://schemas.openxmlformats.org/officeDocument/2006/relationships/image"/><Relationship Id="rId2" Target="../media/image80.jpeg" Type="http://schemas.openxmlformats.org/officeDocument/2006/relationships/image"/><Relationship Id="rId1" Target="../slideLayouts/slideLayout7.xml" Type="http://schemas.openxmlformats.org/officeDocument/2006/relationships/slideLayout"/><Relationship Id="rId6" Target="../media/image84.jpeg" Type="http://schemas.openxmlformats.org/officeDocument/2006/relationships/image"/><Relationship Id="rId11" Target="../media/image89.jpeg" Type="http://schemas.openxmlformats.org/officeDocument/2006/relationships/image"/><Relationship Id="rId5" Target="../media/image83.jpeg" Type="http://schemas.openxmlformats.org/officeDocument/2006/relationships/image"/><Relationship Id="rId10" Target="../media/image88.jpeg" Type="http://schemas.openxmlformats.org/officeDocument/2006/relationships/image"/><Relationship Id="rId4" Target="../media/image82.jpeg" Type="http://schemas.openxmlformats.org/officeDocument/2006/relationships/image"/><Relationship Id="rId9" Target="../media/image87.jpeg" Type="http://schemas.openxmlformats.org/officeDocument/2006/relationships/image"/><Relationship Id="rId14" Target="../media/image92.jpeg" Type="http://schemas.openxmlformats.org/officeDocument/2006/relationships/image"/></Relationships>
</file>

<file path=ppt/slides/_rels/slide26.xml.rels><?xml version="1.0" encoding="UTF-8" standalone="yes" ?><Relationships xmlns="http://schemas.openxmlformats.org/package/2006/relationships"><Relationship Id="rId2" Target="../media/image93.jpeg" Type="http://schemas.openxmlformats.org/officeDocument/2006/relationships/image"/><Relationship Id="rId1" Target="../slideLayouts/slideLayout7.xml" Type="http://schemas.openxmlformats.org/officeDocument/2006/relationships/slideLayout"/></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arget="../media/image95.jpeg" Type="http://schemas.openxmlformats.org/officeDocument/2006/relationships/image"/><Relationship Id="rId2" Target="../media/image94.jpeg" Type="http://schemas.openxmlformats.org/officeDocument/2006/relationships/image"/><Relationship Id="rId1" Target="../slideLayouts/slideLayout17.xml" Type="http://schemas.openxmlformats.org/officeDocument/2006/relationships/slideLayout"/><Relationship Id="rId4" Target="../media/image96.jpeg" Type="http://schemas.openxmlformats.org/officeDocument/2006/relationships/image"/></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arget="../media/image98.jpeg" Type="http://schemas.openxmlformats.org/officeDocument/2006/relationships/image"/><Relationship Id="rId1" Target="../slideLayouts/slideLayout18.xml" Type="http://schemas.openxmlformats.org/officeDocument/2006/relationships/slideLayout"/></Relationships>
</file>

<file path=ppt/slides/_rels/slide3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18.xml"/><Relationship Id="rId5" Type="http://schemas.openxmlformats.org/officeDocument/2006/relationships/image" Target="../media/image102.jpg"/><Relationship Id="rId4" Type="http://schemas.openxmlformats.org/officeDocument/2006/relationships/image" Target="../media/image101.jpeg"/></Relationships>
</file>

<file path=ppt/slides/_rels/slide33.xml.rels><?xml version="1.0" encoding="UTF-8" standalone="yes" ?><Relationships xmlns="http://schemas.openxmlformats.org/package/2006/relationships"><Relationship Id="rId3" Target="../media/image104.jpeg" Type="http://schemas.openxmlformats.org/officeDocument/2006/relationships/image"/><Relationship Id="rId2" Target="../media/image103.jpeg" Type="http://schemas.openxmlformats.org/officeDocument/2006/relationships/image"/><Relationship Id="rId1" Target="../slideLayouts/slideLayout17.xml" Type="http://schemas.openxmlformats.org/officeDocument/2006/relationships/slideLayout"/></Relationships>
</file>

<file path=ppt/slides/_rels/slide34.xml.rels><?xml version="1.0" encoding="UTF-8" standalone="yes" ?><Relationships xmlns="http://schemas.openxmlformats.org/package/2006/relationships"><Relationship Id="rId3" Target="../media/image106.jpeg" Type="http://schemas.openxmlformats.org/officeDocument/2006/relationships/image"/><Relationship Id="rId2" Target="../media/image105.jpeg" Type="http://schemas.openxmlformats.org/officeDocument/2006/relationships/image"/><Relationship Id="rId1" Target="../slideLayouts/slideLayout17.xml" Type="http://schemas.openxmlformats.org/officeDocument/2006/relationships/slideLayout"/><Relationship Id="rId4" Target="../media/image107.jpeg" Type="http://schemas.openxmlformats.org/officeDocument/2006/relationships/image"/></Relationships>
</file>

<file path=ppt/slides/_rels/slide35.xml.rels><?xml version="1.0" encoding="UTF-8" standalone="yes" ?><Relationships xmlns="http://schemas.openxmlformats.org/package/2006/relationships"><Relationship Id="rId3" Target="../media/image109.jpeg" Type="http://schemas.openxmlformats.org/officeDocument/2006/relationships/image"/><Relationship Id="rId2" Target="../media/image108.jpeg" Type="http://schemas.openxmlformats.org/officeDocument/2006/relationships/image"/><Relationship Id="rId1" Target="../slideLayouts/slideLayout17.xml" Type="http://schemas.openxmlformats.org/officeDocument/2006/relationships/slideLayout"/><Relationship Id="rId4" Target="../media/image110.jpeg" Type="http://schemas.openxmlformats.org/officeDocument/2006/relationships/image"/></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arget="../media/image116.jpeg" Type="http://schemas.openxmlformats.org/officeDocument/2006/relationships/image"/><Relationship Id="rId2" Target="../media/image115.jpeg" Type="http://schemas.openxmlformats.org/officeDocument/2006/relationships/image"/><Relationship Id="rId1" Target="../slideLayouts/slideLayout33.xml" Type="http://schemas.openxmlformats.org/officeDocument/2006/relationships/slideLayout"/></Relationships>
</file>

<file path=ppt/slides/_rels/slide4.xml.rels><?xml version="1.0" encoding="UTF-8" standalone="yes" ?><Relationships xmlns="http://schemas.openxmlformats.org/package/2006/relationships"><Relationship Id="rId2" Target="../media/image7.jpeg" Type="http://schemas.openxmlformats.org/officeDocument/2006/relationships/image"/><Relationship Id="rId1" Target="../slideLayouts/slideLayout6.xml" Type="http://schemas.openxmlformats.org/officeDocument/2006/relationships/slideLayout"/></Relationships>
</file>

<file path=ppt/slides/_rels/slide40.xml.rels><?xml version="1.0" encoding="UTF-8" standalone="yes" ?><Relationships xmlns="http://schemas.openxmlformats.org/package/2006/relationships"><Relationship Id="rId3" Target="../media/image118.jpeg" Type="http://schemas.openxmlformats.org/officeDocument/2006/relationships/image"/><Relationship Id="rId2" Target="../media/image117.jpeg" Type="http://schemas.openxmlformats.org/officeDocument/2006/relationships/image"/><Relationship Id="rId1" Target="../slideLayouts/slideLayout33.xml" Type="http://schemas.openxmlformats.org/officeDocument/2006/relationships/slideLayout"/></Relationships>
</file>

<file path=ppt/slides/_rels/slide41.xml.rels><?xml version="1.0" encoding="UTF-8" standalone="yes" ?><Relationships xmlns="http://schemas.openxmlformats.org/package/2006/relationships"><Relationship Id="rId2" Target="../media/image119.jpeg" Type="http://schemas.openxmlformats.org/officeDocument/2006/relationships/image"/><Relationship Id="rId1" Target="../slideLayouts/slideLayout33.xml" Type="http://schemas.openxmlformats.org/officeDocument/2006/relationships/slideLayout"/></Relationships>
</file>

<file path=ppt/slides/_rels/slide42.xml.rels><?xml version="1.0" encoding="UTF-8" standalone="yes" ?><Relationships xmlns="http://schemas.openxmlformats.org/package/2006/relationships"><Relationship Id="rId3" Target="../media/image121.jpeg" Type="http://schemas.openxmlformats.org/officeDocument/2006/relationships/image"/><Relationship Id="rId2" Target="../media/image120.jpeg" Type="http://schemas.openxmlformats.org/officeDocument/2006/relationships/image"/><Relationship Id="rId1" Target="../slideLayouts/slideLayout33.xml" Type="http://schemas.openxmlformats.org/officeDocument/2006/relationships/slideLayout"/><Relationship Id="rId4" Target="../media/image122.jpeg" Type="http://schemas.openxmlformats.org/officeDocument/2006/relationships/image"/></Relationships>
</file>

<file path=ppt/slides/_rels/slide43.xml.rels><?xml version="1.0" encoding="UTF-8" standalone="yes" ?><Relationships xmlns="http://schemas.openxmlformats.org/package/2006/relationships"><Relationship Id="rId3" Target="../media/hdphoto1.wdp" Type="http://schemas.microsoft.com/office/2007/relationships/hdphoto"/><Relationship Id="rId2" Target="../media/image123.jpeg" Type="http://schemas.openxmlformats.org/officeDocument/2006/relationships/image"/><Relationship Id="rId1" Target="../slideLayouts/slideLayout2.xml" Type="http://schemas.openxmlformats.org/officeDocument/2006/relationships/slideLayout"/><Relationship Id="rId5" Target="../media/image125.jpeg" Type="http://schemas.openxmlformats.org/officeDocument/2006/relationships/image"/><Relationship Id="rId4" Target="../media/image124.jpeg" Type="http://schemas.openxmlformats.org/officeDocument/2006/relationships/image"/></Relationships>
</file>

<file path=ppt/slides/_rels/slide44.xml.rels><?xml version="1.0" encoding="UTF-8" standalone="yes" ?><Relationships xmlns="http://schemas.openxmlformats.org/package/2006/relationships"><Relationship Id="rId3" Target="../media/image127.jpeg" Type="http://schemas.openxmlformats.org/officeDocument/2006/relationships/image"/><Relationship Id="rId2" Target="../media/image126.jpeg" Type="http://schemas.openxmlformats.org/officeDocument/2006/relationships/image"/><Relationship Id="rId1" Target="../slideLayouts/slideLayout2.xml" Type="http://schemas.openxmlformats.org/officeDocument/2006/relationships/slideLayout"/><Relationship Id="rId5" Target="../media/image128.jpeg" Type="http://schemas.openxmlformats.org/officeDocument/2006/relationships/image"/><Relationship Id="rId4" Target="../media/hdphoto2.wdp" Type="http://schemas.microsoft.com/office/2007/relationships/hdphoto"/></Relationships>
</file>

<file path=ppt/slides/_rels/slide45.xml.rels><?xml version="1.0" encoding="UTF-8" standalone="yes" ?><Relationships xmlns="http://schemas.openxmlformats.org/package/2006/relationships"><Relationship Id="rId3" Target="../media/image130.jpeg" Type="http://schemas.openxmlformats.org/officeDocument/2006/relationships/image"/><Relationship Id="rId2" Target="../media/image129.jpeg" Type="http://schemas.openxmlformats.org/officeDocument/2006/relationships/image"/><Relationship Id="rId1" Target="../slideLayouts/slideLayout7.xml" Type="http://schemas.openxmlformats.org/officeDocument/2006/relationships/slideLayout"/><Relationship Id="rId5" Target="../media/image132.jpeg" Type="http://schemas.openxmlformats.org/officeDocument/2006/relationships/image"/><Relationship Id="rId4" Target="../media/image131.jpeg" Type="http://schemas.openxmlformats.org/officeDocument/2006/relationships/image"/></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arget="../media/image134.jpeg" Type="http://schemas.openxmlformats.org/officeDocument/2006/relationships/image"/><Relationship Id="rId2" Target="../media/image133.jpeg" Type="http://schemas.openxmlformats.org/officeDocument/2006/relationships/image"/><Relationship Id="rId1" Target="../slideLayouts/slideLayout33.xml" Type="http://schemas.openxmlformats.org/officeDocument/2006/relationships/slideLayout"/></Relationships>
</file>

<file path=ppt/slides/_rels/slide48.xml.rels><?xml version="1.0" encoding="UTF-8" standalone="yes" ?><Relationships xmlns="http://schemas.openxmlformats.org/package/2006/relationships"><Relationship Id="rId3" Target="../media/image136.jpeg" Type="http://schemas.openxmlformats.org/officeDocument/2006/relationships/image"/><Relationship Id="rId2" Target="../media/image135.jpeg" Type="http://schemas.openxmlformats.org/officeDocument/2006/relationships/image"/><Relationship Id="rId1" Target="../slideLayouts/slideLayout33.xml" Type="http://schemas.openxmlformats.org/officeDocument/2006/relationships/slideLayout"/><Relationship Id="rId4" Target="../media/image137.jpeg" Type="http://schemas.openxmlformats.org/officeDocument/2006/relationships/image"/></Relationships>
</file>

<file path=ppt/slides/_rels/slide49.xml.rels><?xml version="1.0" encoding="UTF-8" standalone="yes" ?><Relationships xmlns="http://schemas.openxmlformats.org/package/2006/relationships"><Relationship Id="rId3" Target="../media/image139.jpeg" Type="http://schemas.openxmlformats.org/officeDocument/2006/relationships/image"/><Relationship Id="rId2" Target="../media/image138.jpeg" Type="http://schemas.openxmlformats.org/officeDocument/2006/relationships/image"/><Relationship Id="rId1" Target="../slideLayouts/slideLayout33.xml" Type="http://schemas.openxmlformats.org/officeDocument/2006/relationships/slideLayout"/><Relationship Id="rId4" Target="../media/image140.jpeg" Type="http://schemas.openxmlformats.org/officeDocument/2006/relationships/image"/></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arget="../media/image142.jpeg" Type="http://schemas.openxmlformats.org/officeDocument/2006/relationships/image"/><Relationship Id="rId2" Target="../media/image141.jpeg" Type="http://schemas.openxmlformats.org/officeDocument/2006/relationships/image"/><Relationship Id="rId1" Target="../slideLayouts/slideLayout33.xml" Type="http://schemas.openxmlformats.org/officeDocument/2006/relationships/slideLayout"/></Relationships>
</file>

<file path=ppt/slides/_rels/slide51.xml.rels><?xml version="1.0" encoding="UTF-8" standalone="yes" ?><Relationships xmlns="http://schemas.openxmlformats.org/package/2006/relationships"><Relationship Id="rId3" Target="../media/image144.jpeg" Type="http://schemas.openxmlformats.org/officeDocument/2006/relationships/image"/><Relationship Id="rId2" Target="../media/image143.jpeg" Type="http://schemas.openxmlformats.org/officeDocument/2006/relationships/image"/><Relationship Id="rId1" Target="../slideLayouts/slideLayout33.xml" Type="http://schemas.openxmlformats.org/officeDocument/2006/relationships/slideLayout"/></Relationships>
</file>

<file path=ppt/slides/_rels/slide52.xml.rels><?xml version="1.0" encoding="UTF-8" standalone="yes" ?><Relationships xmlns="http://schemas.openxmlformats.org/package/2006/relationships"><Relationship Id="rId3" Target="../media/image146.jpeg" Type="http://schemas.openxmlformats.org/officeDocument/2006/relationships/image"/><Relationship Id="rId2" Target="../media/image145.jpeg" Type="http://schemas.openxmlformats.org/officeDocument/2006/relationships/image"/><Relationship Id="rId1" Target="../slideLayouts/slideLayout6.xml" Type="http://schemas.openxmlformats.org/officeDocument/2006/relationships/slideLayout"/></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arget="../media/image148.jpeg" Type="http://schemas.openxmlformats.org/officeDocument/2006/relationships/image"/><Relationship Id="rId2" Target="../media/image147.jpeg" Type="http://schemas.openxmlformats.org/officeDocument/2006/relationships/image"/><Relationship Id="rId1" Target="../slideLayouts/slideLayout33.xml" Type="http://schemas.openxmlformats.org/officeDocument/2006/relationships/slideLayout"/></Relationships>
</file>

<file path=ppt/slides/_rels/slide56.xml.rels><?xml version="1.0" encoding="UTF-8" standalone="yes" ?><Relationships xmlns="http://schemas.openxmlformats.org/package/2006/relationships"><Relationship Id="rId3" Target="../media/image150.jpeg" Type="http://schemas.openxmlformats.org/officeDocument/2006/relationships/image"/><Relationship Id="rId2" Target="../media/image149.jpeg" Type="http://schemas.openxmlformats.org/officeDocument/2006/relationships/image"/><Relationship Id="rId1" Target="../slideLayouts/slideLayout33.xml" Type="http://schemas.openxmlformats.org/officeDocument/2006/relationships/slideLayout"/><Relationship Id="rId5" Target="../media/image152.jpeg" Type="http://schemas.openxmlformats.org/officeDocument/2006/relationships/image"/><Relationship Id="rId4" Target="../media/image151.jpeg" Type="http://schemas.openxmlformats.org/officeDocument/2006/relationships/image"/></Relationships>
</file>

<file path=ppt/slides/_rels/slide57.xml.rels><?xml version="1.0" encoding="UTF-8" standalone="yes" ?><Relationships xmlns="http://schemas.openxmlformats.org/package/2006/relationships"><Relationship Id="rId3" Target="../media/image154.jpeg" Type="http://schemas.openxmlformats.org/officeDocument/2006/relationships/image"/><Relationship Id="rId2" Target="../media/image153.jpeg" Type="http://schemas.openxmlformats.org/officeDocument/2006/relationships/image"/><Relationship Id="rId1" Target="../slideLayouts/slideLayout33.xml" Type="http://schemas.openxmlformats.org/officeDocument/2006/relationships/slideLayout"/></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3" Target="../media/image156.jpeg" Type="http://schemas.openxmlformats.org/officeDocument/2006/relationships/image"/><Relationship Id="rId2" Target="../media/image155.jpeg" Type="http://schemas.openxmlformats.org/officeDocument/2006/relationships/image"/><Relationship Id="rId1" Target="../slideLayouts/slideLayout33.xml" Type="http://schemas.openxmlformats.org/officeDocument/2006/relationships/slideLayout"/><Relationship Id="rId4" Target="../media/image157.jpeg" Type="http://schemas.openxmlformats.org/officeDocument/2006/relationships/image"/></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arget="../media/image159.jpeg" Type="http://schemas.openxmlformats.org/officeDocument/2006/relationships/image"/><Relationship Id="rId2" Target="../media/image158.jpeg" Type="http://schemas.openxmlformats.org/officeDocument/2006/relationships/image"/><Relationship Id="rId1" Target="../slideLayouts/slideLayout33.xml" Type="http://schemas.openxmlformats.org/officeDocument/2006/relationships/slideLayout"/></Relationships>
</file>

<file path=ppt/slides/_rels/slide61.xml.rels><?xml version="1.0" encoding="UTF-8" standalone="yes" ?><Relationships xmlns="http://schemas.openxmlformats.org/package/2006/relationships"><Relationship Id="rId3" Target="../media/image160.jpeg" Type="http://schemas.openxmlformats.org/officeDocument/2006/relationships/image"/><Relationship Id="rId2" Target="../notesSlides/notesSlide5.xml" Type="http://schemas.openxmlformats.org/officeDocument/2006/relationships/notesSlide"/><Relationship Id="rId1" Target="../slideLayouts/slideLayout33.xml" Type="http://schemas.openxmlformats.org/officeDocument/2006/relationships/slideLayout"/><Relationship Id="rId5" Target="../media/image162.jpeg" Type="http://schemas.openxmlformats.org/officeDocument/2006/relationships/image"/><Relationship Id="rId4" Target="../media/image161.jpeg" Type="http://schemas.openxmlformats.org/officeDocument/2006/relationships/image"/></Relationships>
</file>

<file path=ppt/slides/_rels/slide62.xml.rels><?xml version="1.0" encoding="UTF-8" standalone="yes" ?><Relationships xmlns="http://schemas.openxmlformats.org/package/2006/relationships"><Relationship Id="rId3" Target="../media/image163.jpeg" Type="http://schemas.openxmlformats.org/officeDocument/2006/relationships/image"/><Relationship Id="rId2" Target="../notesSlides/notesSlide6.xml" Type="http://schemas.openxmlformats.org/officeDocument/2006/relationships/notesSlide"/><Relationship Id="rId1" Target="../slideLayouts/slideLayout33.xml" Type="http://schemas.openxmlformats.org/officeDocument/2006/relationships/slideLayout"/><Relationship Id="rId5" Target="../media/hdphoto3.wdp" Type="http://schemas.microsoft.com/office/2007/relationships/hdphoto"/><Relationship Id="rId4" Target="../media/image164.jpeg" Type="http://schemas.openxmlformats.org/officeDocument/2006/relationships/image"/></Relationships>
</file>

<file path=ppt/slides/_rels/slide63.xml.rels><?xml version="1.0" encoding="UTF-8" standalone="yes" ?><Relationships xmlns="http://schemas.openxmlformats.org/package/2006/relationships"><Relationship Id="rId3" Target="../media/image166.jpeg" Type="http://schemas.openxmlformats.org/officeDocument/2006/relationships/image"/><Relationship Id="rId2" Target="../media/image165.jpeg" Type="http://schemas.openxmlformats.org/officeDocument/2006/relationships/image"/><Relationship Id="rId1" Target="../slideLayouts/slideLayout33.xml" Type="http://schemas.openxmlformats.org/officeDocument/2006/relationships/slideLayout"/></Relationships>
</file>

<file path=ppt/slides/_rels/slide64.xml.rels><?xml version="1.0" encoding="UTF-8" standalone="yes" ?><Relationships xmlns="http://schemas.openxmlformats.org/package/2006/relationships"><Relationship Id="rId3" Target="../media/hdphoto4.wdp" Type="http://schemas.microsoft.com/office/2007/relationships/hdphoto"/><Relationship Id="rId2" Target="../media/image167.jpeg" Type="http://schemas.openxmlformats.org/officeDocument/2006/relationships/image"/><Relationship Id="rId1" Target="../slideLayouts/slideLayout33.xml" Type="http://schemas.openxmlformats.org/officeDocument/2006/relationships/slideLayout"/></Relationships>
</file>

<file path=ppt/slides/_rels/slide65.xml.rels><?xml version="1.0" encoding="UTF-8" standalone="yes" ?><Relationships xmlns="http://schemas.openxmlformats.org/package/2006/relationships"><Relationship Id="rId3" Target="../media/image169.jpeg" Type="http://schemas.openxmlformats.org/officeDocument/2006/relationships/image"/><Relationship Id="rId2" Target="../media/image168.jpeg" Type="http://schemas.openxmlformats.org/officeDocument/2006/relationships/image"/><Relationship Id="rId1" Target="../slideLayouts/slideLayout33.xml" Type="http://schemas.openxmlformats.org/officeDocument/2006/relationships/slideLayout"/></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3" Target="../media/image171.jpeg" Type="http://schemas.openxmlformats.org/officeDocument/2006/relationships/image"/><Relationship Id="rId2" Target="../media/image170.jpeg" Type="http://schemas.openxmlformats.org/officeDocument/2006/relationships/image"/><Relationship Id="rId1" Target="../slideLayouts/slideLayout33.xml" Type="http://schemas.openxmlformats.org/officeDocument/2006/relationships/slideLayout"/></Relationships>
</file>

<file path=ppt/slides/_rels/slide68.xml.rels><?xml version="1.0" encoding="UTF-8" standalone="yes" ?><Relationships xmlns="http://schemas.openxmlformats.org/package/2006/relationships"><Relationship Id="rId3" Target="../media/image173.jpeg" Type="http://schemas.openxmlformats.org/officeDocument/2006/relationships/image"/><Relationship Id="rId2" Target="../media/image172.jpeg" Type="http://schemas.openxmlformats.org/officeDocument/2006/relationships/image"/><Relationship Id="rId1" Target="../slideLayouts/slideLayout33.xml" Type="http://schemas.openxmlformats.org/officeDocument/2006/relationships/slideLayout"/></Relationships>
</file>

<file path=ppt/slides/_rels/slide69.xml.rels><?xml version="1.0" encoding="UTF-8" standalone="yes" ?><Relationships xmlns="http://schemas.openxmlformats.org/package/2006/relationships"><Relationship Id="rId3" Target="../media/image175.jpeg" Type="http://schemas.openxmlformats.org/officeDocument/2006/relationships/image"/><Relationship Id="rId2" Target="../media/image174.jpeg" Type="http://schemas.openxmlformats.org/officeDocument/2006/relationships/image"/><Relationship Id="rId1" Target="../slideLayouts/slideLayout33.xml" Type="http://schemas.openxmlformats.org/officeDocument/2006/relationships/slideLayout"/><Relationship Id="rId4" Target="../media/image176.jpeg" Type="http://schemas.openxmlformats.org/officeDocument/2006/relationships/image"/></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3" Target="../media/image178.jpeg" Type="http://schemas.openxmlformats.org/officeDocument/2006/relationships/image"/><Relationship Id="rId2" Target="../media/image177.jpeg" Type="http://schemas.openxmlformats.org/officeDocument/2006/relationships/image"/><Relationship Id="rId1" Target="../slideLayouts/slideLayout33.xml" Type="http://schemas.openxmlformats.org/officeDocument/2006/relationships/slideLayout"/></Relationships>
</file>

<file path=ppt/slides/_rels/slide71.xml.rels><?xml version="1.0" encoding="UTF-8" standalone="yes" ?><Relationships xmlns="http://schemas.openxmlformats.org/package/2006/relationships"><Relationship Id="rId3" Target="../media/image179.jpeg" Type="http://schemas.openxmlformats.org/officeDocument/2006/relationships/image"/><Relationship Id="rId2" Target="../notesSlides/notesSlide7.xml" Type="http://schemas.openxmlformats.org/officeDocument/2006/relationships/notesSlide"/><Relationship Id="rId1" Target="../slideLayouts/slideLayout33.xml" Type="http://schemas.openxmlformats.org/officeDocument/2006/relationships/slideLayout"/><Relationship Id="rId4" Target="../media/image180.jpeg" Type="http://schemas.openxmlformats.org/officeDocument/2006/relationships/image"/></Relationships>
</file>

<file path=ppt/slides/_rels/slide72.xml.rels><?xml version="1.0" encoding="UTF-8" standalone="yes"?>
<Relationships xmlns="http://schemas.openxmlformats.org/package/2006/relationships"><Relationship Id="rId3" Type="http://schemas.openxmlformats.org/officeDocument/2006/relationships/hyperlink" Target="https://pixabay.com/en/cup-trophy-winner-gold-champion-1757500/" TargetMode="External"/><Relationship Id="rId2" Type="http://schemas.openxmlformats.org/officeDocument/2006/relationships/image" Target="../media/image181.png"/><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2" Target="../media/image182.jpeg" Type="http://schemas.openxmlformats.org/officeDocument/2006/relationships/image"/><Relationship Id="rId1" Target="../slideLayouts/slideLayout34.xml" Type="http://schemas.openxmlformats.org/officeDocument/2006/relationships/slideLayout"/></Relationships>
</file>

<file path=ppt/slides/_rels/slide74.xml.rels><?xml version="1.0" encoding="UTF-8" standalone="yes" ?><Relationships xmlns="http://schemas.openxmlformats.org/package/2006/relationships"><Relationship Id="rId3" Target="../media/image184.jpeg" Type="http://schemas.openxmlformats.org/officeDocument/2006/relationships/image"/><Relationship Id="rId2" Target="../media/image183.jpeg" Type="http://schemas.openxmlformats.org/officeDocument/2006/relationships/image"/><Relationship Id="rId1" Target="../slideLayouts/slideLayout34.xml" Type="http://schemas.openxmlformats.org/officeDocument/2006/relationships/slideLayout"/></Relationships>
</file>

<file path=ppt/slides/_rels/slide75.xml.rels><?xml version="1.0" encoding="UTF-8" standalone="yes" ?><Relationships xmlns="http://schemas.openxmlformats.org/package/2006/relationships"><Relationship Id="rId3" Target="../media/image186.jpeg" Type="http://schemas.openxmlformats.org/officeDocument/2006/relationships/image"/><Relationship Id="rId2" Target="../media/image185.jpeg" Type="http://schemas.openxmlformats.org/officeDocument/2006/relationships/image"/><Relationship Id="rId1" Target="../slideLayouts/slideLayout34.xml" Type="http://schemas.openxmlformats.org/officeDocument/2006/relationships/slideLayout"/><Relationship Id="rId5" Target="../media/image188.png" Type="http://schemas.openxmlformats.org/officeDocument/2006/relationships/image"/><Relationship Id="rId4" Target="../media/image187.jpeg" Type="http://schemas.openxmlformats.org/officeDocument/2006/relationships/image"/></Relationships>
</file>

<file path=ppt/slides/_rels/slide76.xml.rels><?xml version="1.0" encoding="UTF-8" standalone="yes" ?><Relationships xmlns="http://schemas.openxmlformats.org/package/2006/relationships"><Relationship Id="rId3" Target="../media/image190.jpeg" Type="http://schemas.openxmlformats.org/officeDocument/2006/relationships/image"/><Relationship Id="rId2" Target="../media/image189.jpeg" Type="http://schemas.openxmlformats.org/officeDocument/2006/relationships/image"/><Relationship Id="rId1" Target="../slideLayouts/slideLayout34.xml" Type="http://schemas.openxmlformats.org/officeDocument/2006/relationships/slideLayout"/></Relationships>
</file>

<file path=ppt/slides/_rels/slide77.xml.rels><?xml version="1.0" encoding="UTF-8" standalone="yes" ?><Relationships xmlns="http://schemas.openxmlformats.org/package/2006/relationships"><Relationship Id="rId3" Target="../media/image192.jpeg" Type="http://schemas.openxmlformats.org/officeDocument/2006/relationships/image"/><Relationship Id="rId2" Target="../media/image191.jpeg" Type="http://schemas.openxmlformats.org/officeDocument/2006/relationships/image"/><Relationship Id="rId1" Target="../slideLayouts/slideLayout34.xml" Type="http://schemas.openxmlformats.org/officeDocument/2006/relationships/slideLayout"/><Relationship Id="rId6" Target="../media/image195.jpeg" Type="http://schemas.openxmlformats.org/officeDocument/2006/relationships/image"/><Relationship Id="rId5" Target="../media/image194.jpeg" Type="http://schemas.openxmlformats.org/officeDocument/2006/relationships/image"/><Relationship Id="rId4" Target="../media/image193.jpeg" Type="http://schemas.openxmlformats.org/officeDocument/2006/relationships/image"/></Relationships>
</file>

<file path=ppt/slides/_rels/slide78.xml.rels><?xml version="1.0" encoding="UTF-8" standalone="yes" ?><Relationships xmlns="http://schemas.openxmlformats.org/package/2006/relationships"><Relationship Id="rId2" Target="../media/image196.jpeg" Type="http://schemas.openxmlformats.org/officeDocument/2006/relationships/image"/><Relationship Id="rId1" Target="../slideLayouts/slideLayout34.xml" Type="http://schemas.openxmlformats.org/officeDocument/2006/relationships/slideLayout"/></Relationships>
</file>

<file path=ppt/slides/_rels/slide7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7.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arget="../media/image199.jpeg" Type="http://schemas.openxmlformats.org/officeDocument/2006/relationships/image"/><Relationship Id="rId2" Target="../media/image198.jpeg" Type="http://schemas.openxmlformats.org/officeDocument/2006/relationships/image"/><Relationship Id="rId1" Target="../slideLayouts/slideLayout33.xml" Type="http://schemas.openxmlformats.org/officeDocument/2006/relationships/slideLayout"/><Relationship Id="rId4" Target="../media/image200.jpeg" Type="http://schemas.openxmlformats.org/officeDocument/2006/relationships/image"/></Relationships>
</file>

<file path=ppt/slides/_rels/slide81.xml.rels><?xml version="1.0" encoding="UTF-8" standalone="yes" ?><Relationships xmlns="http://schemas.openxmlformats.org/package/2006/relationships"><Relationship Id="rId3" Target="../media/image202.jpeg" Type="http://schemas.openxmlformats.org/officeDocument/2006/relationships/image"/><Relationship Id="rId2" Target="../media/image201.jpeg" Type="http://schemas.openxmlformats.org/officeDocument/2006/relationships/image"/><Relationship Id="rId1" Target="../slideLayouts/slideLayout33.xml" Type="http://schemas.openxmlformats.org/officeDocument/2006/relationships/slideLayout"/><Relationship Id="rId4" Target="../media/image203.jpeg" Type="http://schemas.openxmlformats.org/officeDocument/2006/relationships/image"/></Relationships>
</file>

<file path=ppt/slides/_rels/slide82.xml.rels><?xml version="1.0" encoding="UTF-8" standalone="yes" ?><Relationships xmlns="http://schemas.openxmlformats.org/package/2006/relationships"><Relationship Id="rId3" Target="../media/image205.jpeg" Type="http://schemas.openxmlformats.org/officeDocument/2006/relationships/image"/><Relationship Id="rId2" Target="../media/image204.jpeg" Type="http://schemas.openxmlformats.org/officeDocument/2006/relationships/image"/><Relationship Id="rId1" Target="../slideLayouts/slideLayout33.xml" Type="http://schemas.openxmlformats.org/officeDocument/2006/relationships/slideLayout"/></Relationships>
</file>

<file path=ppt/slides/_rels/slide83.xml.rels><?xml version="1.0" encoding="UTF-8" standalone="yes" ?><Relationships xmlns="http://schemas.openxmlformats.org/package/2006/relationships"><Relationship Id="rId3" Target="../media/image207.jpeg" Type="http://schemas.openxmlformats.org/officeDocument/2006/relationships/image"/><Relationship Id="rId2" Target="../media/image206.jpeg" Type="http://schemas.openxmlformats.org/officeDocument/2006/relationships/image"/><Relationship Id="rId1" Target="../slideLayouts/slideLayout33.xml" Type="http://schemas.openxmlformats.org/officeDocument/2006/relationships/slideLayout"/><Relationship Id="rId4" Target="../media/image208.jpeg" Type="http://schemas.openxmlformats.org/officeDocument/2006/relationships/image"/></Relationships>
</file>

<file path=ppt/slides/_rels/slide84.xml.rels><?xml version="1.0" encoding="UTF-8" standalone="yes" ?><Relationships xmlns="http://schemas.openxmlformats.org/package/2006/relationships"><Relationship Id="rId3" Target="../media/image210.jpeg" Type="http://schemas.openxmlformats.org/officeDocument/2006/relationships/image"/><Relationship Id="rId2" Target="../media/image209.jpg" Type="http://schemas.openxmlformats.org/officeDocument/2006/relationships/image"/><Relationship Id="rId1" Target="../slideLayouts/slideLayout33.xml" Type="http://schemas.openxmlformats.org/officeDocument/2006/relationships/slideLayout"/></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3" Target="../media/image211.png" Type="http://schemas.openxmlformats.org/officeDocument/2006/relationships/image"/><Relationship Id="rId2" Target="../notesSlides/notesSlide8.xml" Type="http://schemas.openxmlformats.org/officeDocument/2006/relationships/notesSlide"/><Relationship Id="rId1" Target="../slideLayouts/slideLayout29.xml" Type="http://schemas.openxmlformats.org/officeDocument/2006/relationships/slideLayout"/><Relationship Id="rId5" Target="../media/image213.jpeg" Type="http://schemas.openxmlformats.org/officeDocument/2006/relationships/image"/><Relationship Id="rId4" Target="../media/image212.png" Type="http://schemas.openxmlformats.org/officeDocument/2006/relationships/image"/></Relationships>
</file>

<file path=ppt/slides/_rels/slide87.xml.rels><?xml version="1.0" encoding="UTF-8" standalone="yes" ?><Relationships xmlns="http://schemas.openxmlformats.org/package/2006/relationships"><Relationship Id="rId3" Target="../media/image215.jpeg" Type="http://schemas.openxmlformats.org/officeDocument/2006/relationships/image"/><Relationship Id="rId2" Target="../media/image214.png" Type="http://schemas.openxmlformats.org/officeDocument/2006/relationships/image"/><Relationship Id="rId1" Target="../slideLayouts/slideLayout34.xml" Type="http://schemas.openxmlformats.org/officeDocument/2006/relationships/slideLayout"/></Relationships>
</file>

<file path=ppt/slides/_rels/slide88.xml.rels><?xml version="1.0" encoding="UTF-8" standalone="yes" ?><Relationships xmlns="http://schemas.openxmlformats.org/package/2006/relationships"><Relationship Id="rId3" Target="../media/image217.jpeg" Type="http://schemas.openxmlformats.org/officeDocument/2006/relationships/image"/><Relationship Id="rId2" Target="../media/image216.jpeg" Type="http://schemas.openxmlformats.org/officeDocument/2006/relationships/image"/><Relationship Id="rId1" Target="../slideLayouts/slideLayout34.xml" Type="http://schemas.openxmlformats.org/officeDocument/2006/relationships/slideLayout"/><Relationship Id="rId5" Target="../media/image219.jpeg" Type="http://schemas.openxmlformats.org/officeDocument/2006/relationships/image"/><Relationship Id="rId4" Target="../media/image218.jpeg" Type="http://schemas.openxmlformats.org/officeDocument/2006/relationships/image"/></Relationships>
</file>

<file path=ppt/slides/_rels/slide89.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3" Type="http://schemas.openxmlformats.org/officeDocument/2006/relationships/image" Target="../media/image223.jpeg"/><Relationship Id="rId2" Type="http://schemas.openxmlformats.org/officeDocument/2006/relationships/image" Target="../media/image222.png"/><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arget="../media/image3.jpeg" Type="http://schemas.openxmlformats.org/officeDocument/2006/relationships/image"/><Relationship Id="rId2" Target="../media/image224.png" Type="http://schemas.openxmlformats.org/officeDocument/2006/relationships/image"/><Relationship Id="rId1" Target="../slideLayouts/slideLayout34.xml" Type="http://schemas.openxmlformats.org/officeDocument/2006/relationships/slideLayout"/></Relationships>
</file>

<file path=ppt/slides/_rels/slide94.xml.rels><?xml version="1.0" encoding="UTF-8" standalone="yes" ?><Relationships xmlns="http://schemas.openxmlformats.org/package/2006/relationships"><Relationship Id="rId3" Target="../media/image226.jpeg" Type="http://schemas.openxmlformats.org/officeDocument/2006/relationships/image"/><Relationship Id="rId7" Target="../media/image230.jpeg" Type="http://schemas.openxmlformats.org/officeDocument/2006/relationships/image"/><Relationship Id="rId2" Target="../media/image225.jpeg" Type="http://schemas.openxmlformats.org/officeDocument/2006/relationships/image"/><Relationship Id="rId1" Target="../slideLayouts/slideLayout33.xml" Type="http://schemas.openxmlformats.org/officeDocument/2006/relationships/slideLayout"/><Relationship Id="rId6" Target="../media/image229.jpeg" Type="http://schemas.openxmlformats.org/officeDocument/2006/relationships/image"/><Relationship Id="rId5" Target="../media/image228.jpeg" Type="http://schemas.openxmlformats.org/officeDocument/2006/relationships/image"/><Relationship Id="rId4" Target="../media/image227.jpeg" Type="http://schemas.openxmlformats.org/officeDocument/2006/relationships/image"/></Relationships>
</file>

<file path=ppt/slides/_rels/slide95.xml.rels><?xml version="1.0" encoding="UTF-8" standalone="yes" ?><Relationships xmlns="http://schemas.openxmlformats.org/package/2006/relationships"><Relationship Id="rId2" Target="../media/image231.jpeg" Type="http://schemas.openxmlformats.org/officeDocument/2006/relationships/image"/><Relationship Id="rId1" Target="../slideLayouts/slideLayout34.xml" Type="http://schemas.openxmlformats.org/officeDocument/2006/relationships/slideLayout"/></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2" Target="../media/image232.jpeg" Type="http://schemas.openxmlformats.org/officeDocument/2006/relationships/image"/><Relationship Id="rId1" Target="../slideLayouts/slideLayout33.xml" Type="http://schemas.openxmlformats.org/officeDocument/2006/relationships/slideLayout"/></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6024" y="3675044"/>
            <a:ext cx="7772400" cy="1602928"/>
          </a:xfrm>
        </p:spPr>
        <p:txBody>
          <a:bodyPr>
            <a:noAutofit/>
          </a:bodyPr>
          <a:lstStyle/>
          <a:p>
            <a:pPr algn="ct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Parent Orientation </a:t>
            </a:r>
            <a:r>
              <a:rPr lang="en-US" sz="4000" dirty="0" err="1">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Programme</a:t>
            </a:r>
            <a:r>
              <a:rPr lang="en-US" sz="4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r>
            <a:br>
              <a:rPr lang="en-US" sz="4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br>
            <a:r>
              <a:rPr lang="en-US" sz="4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Academic Year </a:t>
            </a:r>
            <a:r>
              <a:rPr lang="en-US" sz="400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2024-25</a:t>
            </a:r>
            <a:r>
              <a:rPr lang="en-US" sz="4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r>
            <a:br>
              <a:rPr lang="en-US" sz="4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br>
            <a:r>
              <a:rPr lang="en-US" sz="400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Primary</a:t>
            </a: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endParaRPr lang="en-US" sz="4000" dirty="0">
              <a:solidFill>
                <a:schemeClr val="tx1"/>
              </a:solidFill>
              <a:latin typeface="Times New Roman" pitchFamily="18" charset="0"/>
              <a:cs typeface="Times New Roman" pitchFamily="18" charset="0"/>
            </a:endParaRPr>
          </a:p>
        </p:txBody>
      </p:sp>
      <p:sp>
        <p:nvSpPr>
          <p:cNvPr id="5" name="Subtitle 4"/>
          <p:cNvSpPr>
            <a:spLocks noGrp="1"/>
          </p:cNvSpPr>
          <p:nvPr>
            <p:ph type="subTitle" idx="1"/>
          </p:nvPr>
        </p:nvSpPr>
        <p:spPr>
          <a:xfrm>
            <a:off x="-180528" y="1300456"/>
            <a:ext cx="7772400" cy="1199704"/>
          </a:xfrm>
        </p:spPr>
        <p:txBody>
          <a:bodyPr/>
          <a:lstStyle/>
          <a:p>
            <a:r>
              <a:rPr lang="en-US" sz="2800" b="1" dirty="0">
                <a:solidFill>
                  <a:srgbClr val="000099"/>
                </a:solidFill>
                <a:latin typeface="Times New Roman" pitchFamily="18" charset="0"/>
                <a:cs typeface="Times New Roman" pitchFamily="18" charset="0"/>
              </a:rPr>
              <a:t>Ghogali Besa,  Nagpur</a:t>
            </a:r>
          </a:p>
          <a:p>
            <a:endParaRPr lang="en-US" dirty="0">
              <a:solidFill>
                <a:srgbClr val="000099"/>
              </a:solidFill>
              <a:latin typeface="Times New Roman" pitchFamily="18" charset="0"/>
              <a:cs typeface="Times New Roman" pitchFamily="18" charset="0"/>
            </a:endParaRPr>
          </a:p>
          <a:p>
            <a:endParaRPr lang="en-US" dirty="0">
              <a:solidFill>
                <a:srgbClr val="000099"/>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62717196-B844-4648-AC1D-BF6D2EAB5669}" type="slidenum">
              <a:rPr lang="en-US" smtClean="0"/>
              <a:pPr/>
              <a:t>1</a:t>
            </a:fld>
            <a:endParaRPr lang="en-US"/>
          </a:p>
        </p:txBody>
      </p:sp>
      <p:sp>
        <p:nvSpPr>
          <p:cNvPr id="4" name="Title 1"/>
          <p:cNvSpPr txBox="1">
            <a:spLocks/>
          </p:cNvSpPr>
          <p:nvPr/>
        </p:nvSpPr>
        <p:spPr>
          <a:xfrm>
            <a:off x="1295400" y="474180"/>
            <a:ext cx="6477000" cy="1143000"/>
          </a:xfrm>
          <a:prstGeom prst="rect">
            <a:avLst/>
          </a:prstGeom>
        </p:spPr>
        <p:txBody>
          <a:bodyPr vert="horz" lIns="91440" tIns="45720" rIns="91440" bIns="45720" rtlCol="0" anchor="ctr">
            <a:normAutofit/>
          </a:bodyPr>
          <a:lstStyle/>
          <a:p>
            <a:pPr algn="ctr">
              <a:spcBef>
                <a:spcPct val="0"/>
              </a:spcBef>
              <a:defRPr/>
            </a:pPr>
            <a:r>
              <a:rPr lang="en-US" sz="4400" b="1" dirty="0">
                <a:solidFill>
                  <a:srgbClr val="000099"/>
                </a:solidFill>
                <a:latin typeface="Times New Roman" pitchFamily="18" charset="0"/>
                <a:ea typeface="+mj-ea"/>
                <a:cs typeface="Times New Roman" pitchFamily="18" charset="0"/>
              </a:rPr>
              <a:t>Mount Litera Zee School</a:t>
            </a:r>
          </a:p>
        </p:txBody>
      </p:sp>
      <p:pic>
        <p:nvPicPr>
          <p:cNvPr id="6" name="Picture 5" descr="school logo png.png"/>
          <p:cNvPicPr>
            <a:picLocks noChangeAspect="1"/>
          </p:cNvPicPr>
          <p:nvPr/>
        </p:nvPicPr>
        <p:blipFill>
          <a:blip r:embed="rId3" cstate="print"/>
          <a:stretch>
            <a:fillRect/>
          </a:stretch>
        </p:blipFill>
        <p:spPr>
          <a:xfrm>
            <a:off x="92692" y="68413"/>
            <a:ext cx="896389" cy="896389"/>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A18AFBF3-95A0-4BFE-AD0D-9E468B5FD36E}"/>
              </a:ext>
            </a:extLst>
          </p:cNvPr>
          <p:cNvPicPr>
            <a:picLocks noChangeAspect="1"/>
          </p:cNvPicPr>
          <p:nvPr/>
        </p:nvPicPr>
        <p:blipFill>
          <a:blip r:embed="rId4"/>
          <a:stretch>
            <a:fillRect/>
          </a:stretch>
        </p:blipFill>
        <p:spPr>
          <a:xfrm>
            <a:off x="7984120" y="0"/>
            <a:ext cx="1159880" cy="685800"/>
          </a:xfrm>
          <a:prstGeom prst="rect">
            <a:avLst/>
          </a:prstGeom>
        </p:spPr>
      </p:pic>
      <p:sp>
        <p:nvSpPr>
          <p:cNvPr id="10" name="TextBox 9"/>
          <p:cNvSpPr txBox="1"/>
          <p:nvPr/>
        </p:nvSpPr>
        <p:spPr>
          <a:xfrm>
            <a:off x="3203848" y="4921128"/>
            <a:ext cx="2872902" cy="461665"/>
          </a:xfrm>
          <a:prstGeom prst="rect">
            <a:avLst/>
          </a:prstGeom>
          <a:noFill/>
        </p:spPr>
        <p:txBody>
          <a:bodyPr wrap="none" rtlCol="0">
            <a:spAutoFit/>
          </a:bodyPr>
          <a:lstStyle/>
          <a:p>
            <a:pPr algn="ctr"/>
            <a:r>
              <a:rPr lang="en-US" sz="2400" b="1" dirty="0">
                <a:solidFill>
                  <a:srgbClr val="000099"/>
                </a:solidFill>
                <a:latin typeface="Times" panose="02020603050405020304" pitchFamily="18" charset="0"/>
              </a:rPr>
              <a:t>Date: </a:t>
            </a:r>
            <a:r>
              <a:rPr lang="en-US" sz="2400" b="1" dirty="0" smtClean="0">
                <a:solidFill>
                  <a:srgbClr val="000099"/>
                </a:solidFill>
                <a:latin typeface="Times" panose="02020603050405020304" pitchFamily="18" charset="0"/>
              </a:rPr>
              <a:t>15</a:t>
            </a:r>
            <a:r>
              <a:rPr lang="en-US" sz="2400" b="1" baseline="30000" dirty="0" smtClean="0">
                <a:solidFill>
                  <a:srgbClr val="000099"/>
                </a:solidFill>
                <a:latin typeface="Times" panose="02020603050405020304" pitchFamily="18" charset="0"/>
              </a:rPr>
              <a:t>th</a:t>
            </a:r>
            <a:r>
              <a:rPr lang="en-US" sz="2400" b="1" dirty="0" smtClean="0">
                <a:solidFill>
                  <a:srgbClr val="000099"/>
                </a:solidFill>
                <a:latin typeface="Times" panose="02020603050405020304" pitchFamily="18" charset="0"/>
              </a:rPr>
              <a:t> </a:t>
            </a:r>
            <a:r>
              <a:rPr lang="en-US" sz="2400" b="1" dirty="0">
                <a:solidFill>
                  <a:srgbClr val="000099"/>
                </a:solidFill>
                <a:latin typeface="Times" panose="02020603050405020304" pitchFamily="18" charset="0"/>
              </a:rPr>
              <a:t>June 2024</a:t>
            </a:r>
            <a:endParaRPr lang="en-IN" sz="2400" b="1" dirty="0">
              <a:solidFill>
                <a:srgbClr val="000099"/>
              </a:solidFill>
              <a:latin typeface="Times" panose="02020603050405020304" pitchFamily="18" charset="0"/>
            </a:endParaRPr>
          </a:p>
        </p:txBody>
      </p:sp>
      <p:pic>
        <p:nvPicPr>
          <p:cNvPr id="11" name="Picture 10" descr="add.jpg"/>
          <p:cNvPicPr>
            <a:picLocks noChangeAspect="1"/>
          </p:cNvPicPr>
          <p:nvPr/>
        </p:nvPicPr>
        <p:blipFill>
          <a:blip r:embed="rId5"/>
          <a:stretch>
            <a:fillRect/>
          </a:stretch>
        </p:blipFill>
        <p:spPr>
          <a:xfrm>
            <a:off x="0" y="5949280"/>
            <a:ext cx="9144000" cy="90872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712"/>
            <a:ext cx="9144000" cy="642942"/>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err="1">
                <a:solidFill>
                  <a:srgbClr val="002060"/>
                </a:solidFill>
                <a:effectLst>
                  <a:outerShdw blurRad="38100" dist="38100" dir="2700000" algn="tl">
                    <a:srgbClr val="000000">
                      <a:alpha val="43137"/>
                    </a:srgbClr>
                  </a:outerShdw>
                </a:effectLst>
              </a:rPr>
              <a:t>Litera</a:t>
            </a:r>
            <a:r>
              <a:rPr lang="en-IN" sz="4000" b="1" dirty="0">
                <a:solidFill>
                  <a:srgbClr val="002060"/>
                </a:solidFill>
                <a:effectLst>
                  <a:outerShdw blurRad="38100" dist="38100" dir="2700000" algn="tl">
                    <a:srgbClr val="000000">
                      <a:alpha val="43137"/>
                    </a:srgbClr>
                  </a:outerShdw>
                </a:effectLst>
              </a:rPr>
              <a:t> Octave</a:t>
            </a:r>
            <a:endParaRPr lang="en-IN" sz="4000" b="1" dirty="0">
              <a:ln w="635">
                <a:noFill/>
              </a:ln>
              <a:solidFill>
                <a:srgbClr val="00206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3" cstate="print"/>
          <a:stretch>
            <a:fillRect/>
          </a:stretch>
        </p:blipFill>
        <p:spPr>
          <a:xfrm>
            <a:off x="360038" y="0"/>
            <a:ext cx="1143008" cy="1143008"/>
          </a:xfrm>
          <a:prstGeom prst="rect">
            <a:avLst/>
          </a:prstGeom>
          <a:ln>
            <a:noFill/>
          </a:ln>
          <a:effectLst>
            <a:outerShdw blurRad="190500" algn="tl" rotWithShape="0">
              <a:srgbClr val="000000">
                <a:alpha val="70000"/>
              </a:srgbClr>
            </a:outerShdw>
          </a:effectLst>
        </p:spPr>
      </p:pic>
      <p:sp>
        <p:nvSpPr>
          <p:cNvPr id="6" name="Rectangle 5"/>
          <p:cNvSpPr/>
          <p:nvPr/>
        </p:nvSpPr>
        <p:spPr>
          <a:xfrm>
            <a:off x="1500166" y="1643050"/>
            <a:ext cx="6072214" cy="400110"/>
          </a:xfrm>
          <a:prstGeom prst="rect">
            <a:avLst/>
          </a:prstGeom>
        </p:spPr>
        <p:txBody>
          <a:bodyPr wrap="square">
            <a:spAutoFit/>
          </a:bodyPr>
          <a:lstStyle/>
          <a:p>
            <a:r>
              <a:rPr lang="en-IN" sz="2000" dirty="0">
                <a:latin typeface="Arial Black" pitchFamily="34" charset="0"/>
              </a:rPr>
              <a:t> Unique  Child – Centric Teaching Process</a:t>
            </a:r>
            <a:endParaRPr lang="en-US" sz="2000" dirty="0"/>
          </a:p>
        </p:txBody>
      </p:sp>
      <p:sp>
        <p:nvSpPr>
          <p:cNvPr id="7" name="Rectangle 6"/>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8" name="Picture 7" descr="add.jpg"/>
          <p:cNvPicPr>
            <a:picLocks noChangeAspect="1"/>
          </p:cNvPicPr>
          <p:nvPr/>
        </p:nvPicPr>
        <p:blipFill>
          <a:blip r:embed="rId4"/>
          <a:stretch>
            <a:fillRect/>
          </a:stretch>
        </p:blipFill>
        <p:spPr>
          <a:xfrm>
            <a:off x="0" y="6215082"/>
            <a:ext cx="9144000" cy="642918"/>
          </a:xfrm>
          <a:prstGeom prst="rect">
            <a:avLst/>
          </a:prstGeom>
        </p:spPr>
      </p:pic>
      <p:pic>
        <p:nvPicPr>
          <p:cNvPr id="9" name="Picture 8" descr="litera_Octave.jpg"/>
          <p:cNvPicPr>
            <a:picLocks noChangeAspect="1"/>
          </p:cNvPicPr>
          <p:nvPr/>
        </p:nvPicPr>
        <p:blipFill>
          <a:blip r:embed="rId5"/>
          <a:stretch>
            <a:fillRect/>
          </a:stretch>
        </p:blipFill>
        <p:spPr>
          <a:xfrm>
            <a:off x="2143108" y="2071678"/>
            <a:ext cx="5000660" cy="3924300"/>
          </a:xfrm>
          <a:prstGeom prst="rect">
            <a:avLst/>
          </a:prstGeom>
        </p:spPr>
      </p:pic>
      <p:sp>
        <p:nvSpPr>
          <p:cNvPr id="4" name="Slide Number Placeholder 3"/>
          <p:cNvSpPr>
            <a:spLocks noGrp="1"/>
          </p:cNvSpPr>
          <p:nvPr>
            <p:ph type="sldNum" sz="quarter" idx="12"/>
          </p:nvPr>
        </p:nvSpPr>
        <p:spPr/>
        <p:txBody>
          <a:bodyPr/>
          <a:lstStyle/>
          <a:p>
            <a:fld id="{62717196-B844-4648-AC1D-BF6D2EAB5669}" type="slidenum">
              <a:rPr lang="en-US" smtClean="0"/>
              <a:pPr/>
              <a:t>10</a:t>
            </a:fld>
            <a:endParaRPr lang="en-US"/>
          </a:p>
        </p:txBody>
      </p:sp>
    </p:spTree>
    <p:extLst>
      <p:ext uri="{BB962C8B-B14F-4D97-AF65-F5344CB8AC3E}">
        <p14:creationId xmlns:p14="http://schemas.microsoft.com/office/powerpoint/2010/main" val="12578655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6B8A-86B8-312A-66D2-C3A2A43FFD08}"/>
              </a:ext>
            </a:extLst>
          </p:cNvPr>
          <p:cNvSpPr>
            <a:spLocks noGrp="1"/>
          </p:cNvSpPr>
          <p:nvPr>
            <p:ph type="title"/>
          </p:nvPr>
        </p:nvSpPr>
        <p:spPr>
          <a:xfrm>
            <a:off x="493229" y="404664"/>
            <a:ext cx="6447501" cy="515144"/>
          </a:xfrm>
        </p:spPr>
        <p:txBody>
          <a:bodyPr/>
          <a:lstStyle/>
          <a:p>
            <a:r>
              <a:rPr lang="en-IN" dirty="0">
                <a:solidFill>
                  <a:srgbClr val="0070C0"/>
                </a:solidFill>
                <a:latin typeface="Times New Roman" panose="02020603050405020304" pitchFamily="18" charset="0"/>
                <a:cs typeface="Times New Roman" panose="02020603050405020304" pitchFamily="18" charset="0"/>
              </a:rPr>
              <a:t>Parent to School Communication</a:t>
            </a:r>
          </a:p>
        </p:txBody>
      </p:sp>
      <p:sp>
        <p:nvSpPr>
          <p:cNvPr id="3" name="Content Placeholder 2">
            <a:extLst>
              <a:ext uri="{FF2B5EF4-FFF2-40B4-BE49-F238E27FC236}">
                <a16:creationId xmlns:a16="http://schemas.microsoft.com/office/drawing/2014/main" id="{B5E0EFF7-D300-FDE0-95B2-FE33DF278771}"/>
              </a:ext>
            </a:extLst>
          </p:cNvPr>
          <p:cNvSpPr>
            <a:spLocks noGrp="1"/>
          </p:cNvSpPr>
          <p:nvPr>
            <p:ph idx="1"/>
          </p:nvPr>
        </p:nvSpPr>
        <p:spPr>
          <a:xfrm>
            <a:off x="508001" y="1196752"/>
            <a:ext cx="8168455" cy="4248472"/>
          </a:xfrm>
        </p:spPr>
        <p:txBody>
          <a:bodyPr>
            <a:normAutofit/>
          </a:bodyPr>
          <a:lstStyle/>
          <a:p>
            <a:r>
              <a:rPr lang="en-US" sz="1600" dirty="0">
                <a:solidFill>
                  <a:schemeClr val="tx1"/>
                </a:solidFill>
                <a:uFill>
                  <a:solidFill>
                    <a:srgbClr val="7B0A61"/>
                  </a:solidFill>
                </a:uFill>
                <a:latin typeface="Times New Roman" pitchFamily="18" charset="0"/>
                <a:cs typeface="Times New Roman" pitchFamily="18" charset="0"/>
              </a:rPr>
              <a:t>For any </a:t>
            </a:r>
            <a:r>
              <a:rPr lang="en-US" sz="1600" b="1" dirty="0">
                <a:solidFill>
                  <a:schemeClr val="tx1"/>
                </a:solidFill>
                <a:uFill>
                  <a:solidFill>
                    <a:srgbClr val="7B0A61"/>
                  </a:solidFill>
                </a:uFill>
                <a:latin typeface="Times New Roman" pitchFamily="18" charset="0"/>
                <a:cs typeface="Times New Roman" pitchFamily="18" charset="0"/>
              </a:rPr>
              <a:t>Admin/Transport  </a:t>
            </a:r>
            <a:r>
              <a:rPr lang="en-US" sz="1600" dirty="0">
                <a:solidFill>
                  <a:schemeClr val="tx1"/>
                </a:solidFill>
                <a:uFill>
                  <a:solidFill>
                    <a:srgbClr val="7B0A61"/>
                  </a:solidFill>
                </a:uFill>
                <a:latin typeface="Times New Roman" pitchFamily="18" charset="0"/>
                <a:cs typeface="Times New Roman" pitchFamily="18" charset="0"/>
              </a:rPr>
              <a:t>related queries, </a:t>
            </a:r>
            <a:r>
              <a:rPr lang="en-US" sz="1600" spc="-3" dirty="0">
                <a:solidFill>
                  <a:schemeClr val="tx1"/>
                </a:solidFill>
                <a:uFill>
                  <a:solidFill>
                    <a:srgbClr val="7B0A61"/>
                  </a:solidFill>
                </a:uFill>
                <a:latin typeface="Times New Roman" pitchFamily="18" charset="0"/>
                <a:cs typeface="Times New Roman" pitchFamily="18" charset="0"/>
              </a:rPr>
              <a:t>suggestions, feedbacks call on below mentioned school numbers.   </a:t>
            </a:r>
            <a:r>
              <a:rPr lang="en-US" sz="1600" dirty="0">
                <a:solidFill>
                  <a:schemeClr val="tx1"/>
                </a:solidFill>
                <a:latin typeface="Times New Roman" pitchFamily="18" charset="0"/>
                <a:cs typeface="Times New Roman" pitchFamily="18" charset="0"/>
              </a:rPr>
              <a:t>0712-4067294 &amp; 0712-2956469</a:t>
            </a:r>
          </a:p>
          <a:p>
            <a:endParaRPr lang="en-US" sz="1600" dirty="0">
              <a:solidFill>
                <a:schemeClr val="tx1"/>
              </a:solidFill>
              <a:latin typeface="Times New Roman" pitchFamily="18" charset="0"/>
              <a:cs typeface="Times New Roman" pitchFamily="18" charset="0"/>
            </a:endParaRPr>
          </a:p>
          <a:p>
            <a:r>
              <a:rPr lang="en-US" sz="1600" b="1" dirty="0">
                <a:solidFill>
                  <a:schemeClr val="tx1"/>
                </a:solidFill>
                <a:latin typeface="Times New Roman" pitchFamily="18" charset="0"/>
                <a:cs typeface="Times New Roman" pitchFamily="18" charset="0"/>
              </a:rPr>
              <a:t>Pre-primary calling hours for teachers 2:00 to 3:00 pm</a:t>
            </a:r>
          </a:p>
          <a:p>
            <a:pPr marL="0" indent="0">
              <a:buNone/>
            </a:pPr>
            <a:endParaRPr lang="en-US" sz="1600" dirty="0">
              <a:solidFill>
                <a:schemeClr val="tx1"/>
              </a:solidFill>
              <a:latin typeface="Times New Roman" panose="02020603050405020304" pitchFamily="18" charset="0"/>
              <a:cs typeface="Times New Roman" panose="02020603050405020304" pitchFamily="18" charset="0"/>
            </a:endParaRPr>
          </a:p>
          <a:p>
            <a:pPr marL="0" indent="0">
              <a:buNone/>
            </a:pPr>
            <a:r>
              <a:rPr lang="en-US" sz="1600" dirty="0">
                <a:solidFill>
                  <a:schemeClr val="tx1"/>
                </a:solidFill>
                <a:latin typeface="Times New Roman" panose="02020603050405020304" pitchFamily="18" charset="0"/>
                <a:cs typeface="Times New Roman" panose="02020603050405020304" pitchFamily="18" charset="0"/>
              </a:rPr>
              <a:t>Please feel free to</a:t>
            </a:r>
            <a:r>
              <a:rPr lang="en-US" sz="1600" b="1" dirty="0">
                <a:solidFill>
                  <a:schemeClr val="tx1"/>
                </a:solidFill>
                <a:latin typeface="Times New Roman" panose="02020603050405020304" pitchFamily="18" charset="0"/>
                <a:cs typeface="Times New Roman" panose="02020603050405020304" pitchFamily="18" charset="0"/>
              </a:rPr>
              <a:t> call </a:t>
            </a:r>
            <a:r>
              <a:rPr lang="en-US" sz="1600" dirty="0">
                <a:solidFill>
                  <a:schemeClr val="tx1"/>
                </a:solidFill>
                <a:latin typeface="Times New Roman" panose="02020603050405020304" pitchFamily="18" charset="0"/>
                <a:cs typeface="Times New Roman" panose="02020603050405020304" pitchFamily="18" charset="0"/>
              </a:rPr>
              <a:t>Our Co-</a:t>
            </a:r>
            <a:r>
              <a:rPr lang="en-US" sz="1600" dirty="0" err="1">
                <a:solidFill>
                  <a:schemeClr val="tx1"/>
                </a:solidFill>
                <a:latin typeface="Times New Roman" panose="02020603050405020304" pitchFamily="18" charset="0"/>
                <a:cs typeface="Times New Roman" panose="02020603050405020304" pitchFamily="18" charset="0"/>
              </a:rPr>
              <a:t>ordinators</a:t>
            </a:r>
            <a:r>
              <a:rPr lang="en-US" sz="1600" dirty="0">
                <a:solidFill>
                  <a:schemeClr val="tx1"/>
                </a:solidFill>
                <a:latin typeface="Times New Roman" panose="02020603050405020304" pitchFamily="18" charset="0"/>
                <a:cs typeface="Times New Roman" panose="02020603050405020304" pitchFamily="18" charset="0"/>
              </a:rPr>
              <a:t> between </a:t>
            </a:r>
            <a:r>
              <a:rPr lang="en-US" sz="1600" b="1" dirty="0">
                <a:solidFill>
                  <a:schemeClr val="tx1"/>
                </a:solidFill>
                <a:latin typeface="Times New Roman" panose="02020603050405020304" pitchFamily="18" charset="0"/>
                <a:cs typeface="Times New Roman" panose="02020603050405020304" pitchFamily="18" charset="0"/>
              </a:rPr>
              <a:t>10:00 am to 11:00 am </a:t>
            </a:r>
            <a:r>
              <a:rPr lang="en-US" sz="1600" dirty="0">
                <a:solidFill>
                  <a:schemeClr val="tx1"/>
                </a:solidFill>
                <a:latin typeface="Times New Roman" panose="02020603050405020304" pitchFamily="18" charset="0"/>
                <a:cs typeface="Times New Roman" panose="02020603050405020304" pitchFamily="18" charset="0"/>
              </a:rPr>
              <a:t>on numbers mentioned below.</a:t>
            </a:r>
            <a:r>
              <a:rPr lang="en-US" sz="1600" b="1"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After 11:00 am, you may drop </a:t>
            </a:r>
            <a:r>
              <a:rPr lang="en-US" sz="1600" b="1" dirty="0">
                <a:solidFill>
                  <a:schemeClr val="tx1"/>
                </a:solidFill>
                <a:latin typeface="Times New Roman" panose="02020603050405020304" pitchFamily="18" charset="0"/>
                <a:cs typeface="Times New Roman" panose="02020603050405020304" pitchFamily="18" charset="0"/>
              </a:rPr>
              <a:t>a message on </a:t>
            </a:r>
            <a:r>
              <a:rPr lang="en-US" sz="1600" b="1" dirty="0" err="1">
                <a:solidFill>
                  <a:schemeClr val="tx1"/>
                </a:solidFill>
                <a:latin typeface="Times New Roman" panose="02020603050405020304" pitchFamily="18" charset="0"/>
                <a:cs typeface="Times New Roman" panose="02020603050405020304" pitchFamily="18" charset="0"/>
              </a:rPr>
              <a:t>whats</a:t>
            </a:r>
            <a:r>
              <a:rPr lang="en-US" sz="1600" b="1" dirty="0">
                <a:solidFill>
                  <a:schemeClr val="tx1"/>
                </a:solidFill>
                <a:latin typeface="Times New Roman" panose="02020603050405020304" pitchFamily="18" charset="0"/>
                <a:cs typeface="Times New Roman" panose="02020603050405020304" pitchFamily="18" charset="0"/>
              </a:rPr>
              <a:t> app</a:t>
            </a:r>
            <a:r>
              <a:rPr lang="en-US" sz="1600" dirty="0">
                <a:solidFill>
                  <a:schemeClr val="tx1"/>
                </a:solidFill>
                <a:latin typeface="Times New Roman" panose="02020603050405020304" pitchFamily="18" charset="0"/>
                <a:cs typeface="Times New Roman" panose="02020603050405020304" pitchFamily="18" charset="0"/>
              </a:rPr>
              <a:t>. All your messages will be answered within 24 working hours.</a:t>
            </a:r>
          </a:p>
          <a:p>
            <a:pPr marL="0" indent="0">
              <a:buNone/>
            </a:pPr>
            <a:endParaRPr lang="en-US" sz="1600" dirty="0">
              <a:solidFill>
                <a:schemeClr val="tx1"/>
              </a:solidFill>
              <a:latin typeface="Times New Roman" panose="02020603050405020304" pitchFamily="18" charset="0"/>
              <a:cs typeface="Times New Roman" panose="02020603050405020304" pitchFamily="18" charset="0"/>
            </a:endParaRPr>
          </a:p>
          <a:p>
            <a:pPr marL="0" indent="0">
              <a:buNone/>
            </a:pPr>
            <a:r>
              <a:rPr lang="en-US" sz="1600" b="1" dirty="0" smtClean="0">
                <a:solidFill>
                  <a:schemeClr val="tx1"/>
                </a:solidFill>
                <a:latin typeface="Times New Roman" panose="02020603050405020304" pitchFamily="18" charset="0"/>
                <a:cs typeface="Times New Roman" panose="02020603050405020304" pitchFamily="18" charset="0"/>
              </a:rPr>
              <a:t>Co-</a:t>
            </a:r>
            <a:r>
              <a:rPr lang="en-US" sz="1600" b="1" dirty="0" err="1">
                <a:solidFill>
                  <a:schemeClr val="tx1"/>
                </a:solidFill>
                <a:latin typeface="Times New Roman" panose="02020603050405020304" pitchFamily="18" charset="0"/>
                <a:cs typeface="Times New Roman" panose="02020603050405020304" pitchFamily="18" charset="0"/>
              </a:rPr>
              <a:t>O</a:t>
            </a:r>
            <a:r>
              <a:rPr lang="en-US" sz="1600" b="1" dirty="0" err="1" smtClean="0">
                <a:solidFill>
                  <a:schemeClr val="tx1"/>
                </a:solidFill>
                <a:latin typeface="Times New Roman" panose="02020603050405020304" pitchFamily="18" charset="0"/>
                <a:cs typeface="Times New Roman" panose="02020603050405020304" pitchFamily="18" charset="0"/>
              </a:rPr>
              <a:t>rdinators</a:t>
            </a:r>
            <a:r>
              <a:rPr lang="en-US" sz="1600" b="1" dirty="0" smtClean="0">
                <a:solidFill>
                  <a:schemeClr val="tx1"/>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a:t>
            </a:r>
          </a:p>
          <a:p>
            <a:r>
              <a:rPr lang="en-US" sz="1600" dirty="0">
                <a:solidFill>
                  <a:schemeClr val="tx1"/>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Grade 8th onwards  - Ms. Megha Pathak  -   7888018189</a:t>
            </a:r>
          </a:p>
          <a:p>
            <a:r>
              <a:rPr lang="en-US" sz="1600" b="1" dirty="0">
                <a:solidFill>
                  <a:schemeClr val="tx1"/>
                </a:solidFill>
                <a:latin typeface="Times New Roman" panose="02020603050405020304" pitchFamily="18" charset="0"/>
                <a:cs typeface="Times New Roman" panose="02020603050405020304" pitchFamily="18" charset="0"/>
              </a:rPr>
              <a:t> Grade 4 to 7 – Ms. Ifrah Ahmed  - 7888018187</a:t>
            </a:r>
          </a:p>
          <a:p>
            <a:r>
              <a:rPr lang="en-US" sz="1600" b="1" dirty="0">
                <a:solidFill>
                  <a:schemeClr val="tx1"/>
                </a:solidFill>
                <a:latin typeface="Times New Roman" panose="02020603050405020304" pitchFamily="18" charset="0"/>
                <a:cs typeface="Times New Roman" panose="02020603050405020304" pitchFamily="18" charset="0"/>
              </a:rPr>
              <a:t> Grade 1, 2 &amp; 3  -  Ms. Dipti Sohoni - 7888018183</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F1023B6-41B5-48C9-9D42-011F14A99E8D}" type="slidenum">
              <a:rPr lang="en-IN" smtClean="0"/>
              <a:pPr/>
              <a:t>100</a:t>
            </a:fld>
            <a:endParaRPr lang="en-IN"/>
          </a:p>
        </p:txBody>
      </p:sp>
    </p:spTree>
    <p:extLst>
      <p:ext uri="{BB962C8B-B14F-4D97-AF65-F5344CB8AC3E}">
        <p14:creationId xmlns:p14="http://schemas.microsoft.com/office/powerpoint/2010/main" val="2956732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99964" y="1259175"/>
            <a:ext cx="7848872" cy="4339650"/>
          </a:xfrm>
          <a:prstGeom prst="rect">
            <a:avLst/>
          </a:prstGeom>
          <a:noFill/>
        </p:spPr>
        <p:txBody>
          <a:bodyPr wrap="square" rtlCol="0">
            <a:spAutoFit/>
          </a:bodyPr>
          <a:lstStyle/>
          <a:p>
            <a:r>
              <a:rPr lang="en-US" sz="2400" b="1" dirty="0">
                <a:solidFill>
                  <a:srgbClr val="0070C0"/>
                </a:solidFill>
                <a:uFill>
                  <a:solidFill>
                    <a:srgbClr val="7B0A61"/>
                  </a:solidFill>
                </a:uFill>
                <a:latin typeface="Times New Roman" pitchFamily="18" charset="0"/>
                <a:cs typeface="Times New Roman" pitchFamily="18" charset="0"/>
              </a:rPr>
              <a:t>School to Parent Communication</a:t>
            </a:r>
          </a:p>
          <a:p>
            <a:endParaRPr lang="en-US" dirty="0">
              <a:uFill>
                <a:solidFill>
                  <a:srgbClr val="7B0A61"/>
                </a:solidFill>
              </a:uFill>
              <a:latin typeface="Times New Roman" pitchFamily="18" charset="0"/>
              <a:cs typeface="Times New Roman" pitchFamily="18" charset="0"/>
            </a:endParaRPr>
          </a:p>
          <a:p>
            <a:r>
              <a:rPr lang="en-US" dirty="0">
                <a:uFill>
                  <a:solidFill>
                    <a:srgbClr val="7B0A61"/>
                  </a:solidFill>
                </a:uFill>
                <a:latin typeface="Times New Roman" pitchFamily="18" charset="0"/>
                <a:cs typeface="Times New Roman" pitchFamily="18" charset="0"/>
              </a:rPr>
              <a:t>All school related communication will be done through school portal </a:t>
            </a:r>
            <a:r>
              <a:rPr lang="en-US" b="1" dirty="0">
                <a:uFill>
                  <a:solidFill>
                    <a:srgbClr val="7B0A61"/>
                  </a:solidFill>
                </a:uFill>
                <a:latin typeface="Times New Roman" pitchFamily="18" charset="0"/>
                <a:cs typeface="Times New Roman" pitchFamily="18" charset="0"/>
              </a:rPr>
              <a:t>MCB ONLY.</a:t>
            </a:r>
          </a:p>
          <a:p>
            <a:endParaRPr lang="en-US" b="1" dirty="0">
              <a:uFill>
                <a:solidFill>
                  <a:srgbClr val="7B0A61"/>
                </a:solidFill>
              </a:uFill>
              <a:latin typeface="Times New Roman" pitchFamily="18" charset="0"/>
              <a:cs typeface="Times New Roman" pitchFamily="18" charset="0"/>
            </a:endParaRPr>
          </a:p>
          <a:p>
            <a:r>
              <a:rPr lang="en-US" dirty="0">
                <a:uFill>
                  <a:solidFill>
                    <a:srgbClr val="7B0A61"/>
                  </a:solidFill>
                </a:uFill>
                <a:latin typeface="Times New Roman" pitchFamily="18" charset="0"/>
                <a:cs typeface="Times New Roman" pitchFamily="18" charset="0"/>
              </a:rPr>
              <a:t>All circulars and announcements will be posted in MCB daily. Parents are requested to check the MCB app daily.</a:t>
            </a:r>
          </a:p>
          <a:p>
            <a:endParaRPr lang="en-US" dirty="0">
              <a:uFill>
                <a:solidFill>
                  <a:srgbClr val="7B0A61"/>
                </a:solidFill>
              </a:uFill>
              <a:latin typeface="Times New Roman" pitchFamily="18" charset="0"/>
              <a:cs typeface="Times New Roman" pitchFamily="18" charset="0"/>
            </a:endParaRPr>
          </a:p>
          <a:p>
            <a:r>
              <a:rPr lang="en-US" b="1" dirty="0">
                <a:uFill>
                  <a:solidFill>
                    <a:srgbClr val="7B0A61"/>
                  </a:solidFill>
                </a:uFill>
                <a:latin typeface="Times New Roman" pitchFamily="18" charset="0"/>
                <a:cs typeface="Times New Roman" pitchFamily="18" charset="0"/>
              </a:rPr>
              <a:t>Grade wise </a:t>
            </a:r>
            <a:r>
              <a:rPr lang="en-US" b="1" dirty="0" err="1">
                <a:uFill>
                  <a:solidFill>
                    <a:srgbClr val="7B0A61"/>
                  </a:solidFill>
                </a:uFill>
                <a:latin typeface="Times New Roman" pitchFamily="18" charset="0"/>
                <a:cs typeface="Times New Roman" pitchFamily="18" charset="0"/>
              </a:rPr>
              <a:t>W</a:t>
            </a:r>
            <a:r>
              <a:rPr lang="en-US" b="1" dirty="0" err="1" smtClean="0">
                <a:uFill>
                  <a:solidFill>
                    <a:srgbClr val="7B0A61"/>
                  </a:solidFill>
                </a:uFill>
                <a:latin typeface="Times New Roman" pitchFamily="18" charset="0"/>
                <a:cs typeface="Times New Roman" pitchFamily="18" charset="0"/>
              </a:rPr>
              <a:t>hatsapp</a:t>
            </a:r>
            <a:r>
              <a:rPr lang="en-US" b="1" dirty="0" smtClean="0">
                <a:uFill>
                  <a:solidFill>
                    <a:srgbClr val="7B0A61"/>
                  </a:solidFill>
                </a:uFill>
                <a:latin typeface="Times New Roman" pitchFamily="18" charset="0"/>
                <a:cs typeface="Times New Roman" pitchFamily="18" charset="0"/>
              </a:rPr>
              <a:t> </a:t>
            </a:r>
            <a:r>
              <a:rPr lang="en-US" b="1" dirty="0">
                <a:uFill>
                  <a:solidFill>
                    <a:srgbClr val="7B0A61"/>
                  </a:solidFill>
                </a:uFill>
                <a:latin typeface="Times New Roman" pitchFamily="18" charset="0"/>
                <a:cs typeface="Times New Roman" pitchFamily="18" charset="0"/>
              </a:rPr>
              <a:t>community group will be used </a:t>
            </a:r>
            <a:r>
              <a:rPr lang="en-US" dirty="0">
                <a:uFill>
                  <a:solidFill>
                    <a:srgbClr val="7B0A61"/>
                  </a:solidFill>
                </a:uFill>
                <a:latin typeface="Times New Roman" pitchFamily="18" charset="0"/>
                <a:cs typeface="Times New Roman" pitchFamily="18" charset="0"/>
              </a:rPr>
              <a:t>ONLY</a:t>
            </a:r>
            <a:r>
              <a:rPr lang="en-US" b="1" dirty="0">
                <a:uFill>
                  <a:solidFill>
                    <a:srgbClr val="7B0A61"/>
                  </a:solidFill>
                </a:uFill>
                <a:latin typeface="Times New Roman" pitchFamily="18" charset="0"/>
                <a:cs typeface="Times New Roman" pitchFamily="18" charset="0"/>
              </a:rPr>
              <a:t> in case of emergency only</a:t>
            </a:r>
            <a:r>
              <a:rPr lang="en-US" dirty="0">
                <a:uFill>
                  <a:solidFill>
                    <a:srgbClr val="7B0A61"/>
                  </a:solidFill>
                </a:uFill>
                <a:latin typeface="Times New Roman" pitchFamily="18" charset="0"/>
                <a:cs typeface="Times New Roman" pitchFamily="18" charset="0"/>
              </a:rPr>
              <a:t>. </a:t>
            </a:r>
          </a:p>
          <a:p>
            <a:endParaRPr lang="en-US" dirty="0">
              <a:uFill>
                <a:solidFill>
                  <a:srgbClr val="7B0A61"/>
                </a:solidFill>
              </a:uFill>
              <a:latin typeface="Times New Roman" pitchFamily="18" charset="0"/>
              <a:cs typeface="Times New Roman" pitchFamily="18" charset="0"/>
            </a:endParaRPr>
          </a:p>
          <a:p>
            <a:endParaRPr lang="en-US" dirty="0">
              <a:uFill>
                <a:solidFill>
                  <a:srgbClr val="7B0A61"/>
                </a:solidFill>
              </a:uFill>
              <a:latin typeface="Times New Roman" pitchFamily="18" charset="0"/>
              <a:cs typeface="Times New Roman" pitchFamily="18" charset="0"/>
            </a:endParaRPr>
          </a:p>
          <a:p>
            <a:endParaRPr lang="en-US" dirty="0">
              <a:uFill>
                <a:solidFill>
                  <a:srgbClr val="7B0A61"/>
                </a:solidFill>
              </a:uFill>
              <a:latin typeface="Times New Roman" pitchFamily="18" charset="0"/>
              <a:cs typeface="Times New Roman" pitchFamily="18" charset="0"/>
            </a:endParaRPr>
          </a:p>
          <a:p>
            <a:endParaRPr lang="en-US" dirty="0">
              <a:uFill>
                <a:solidFill>
                  <a:srgbClr val="7B0A61"/>
                </a:solidFill>
              </a:uFill>
              <a:latin typeface="Times New Roman" pitchFamily="18" charset="0"/>
              <a:cs typeface="Times New Roman" pitchFamily="18" charset="0"/>
            </a:endParaRPr>
          </a:p>
          <a:p>
            <a:endParaRPr lang="en-IN" dirty="0">
              <a:latin typeface="Times New Roman" pitchFamily="18" charset="0"/>
              <a:cs typeface="Times New Roman" pitchFamily="18" charset="0"/>
            </a:endParaRPr>
          </a:p>
          <a:p>
            <a:r>
              <a:rPr lang="en-US" dirty="0">
                <a:latin typeface="Times New Roman" panose="02020603050405020304" pitchFamily="18" charset="0"/>
                <a:cs typeface="Times New Roman" panose="02020603050405020304" pitchFamily="18" charset="0"/>
              </a:rPr>
              <a:t> </a:t>
            </a:r>
          </a:p>
        </p:txBody>
      </p:sp>
      <p:sp>
        <p:nvSpPr>
          <p:cNvPr id="4" name="AutoShape 2">
            <a:extLst>
              <a:ext uri="{FF2B5EF4-FFF2-40B4-BE49-F238E27FC236}">
                <a16:creationId xmlns:a16="http://schemas.microsoft.com/office/drawing/2014/main" id="{FA0D186A-9EC9-73D3-F104-5884439D5AB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p:cNvSpPr>
            <a:spLocks noGrp="1"/>
          </p:cNvSpPr>
          <p:nvPr>
            <p:ph type="sldNum" sz="quarter" idx="12"/>
          </p:nvPr>
        </p:nvSpPr>
        <p:spPr/>
        <p:txBody>
          <a:bodyPr/>
          <a:lstStyle/>
          <a:p>
            <a:fld id="{4F1023B6-41B5-48C9-9D42-011F14A99E8D}" type="slidenum">
              <a:rPr lang="en-IN" smtClean="0"/>
              <a:pPr/>
              <a:t>101</a:t>
            </a:fld>
            <a:endParaRPr lang="en-IN"/>
          </a:p>
        </p:txBody>
      </p:sp>
    </p:spTree>
    <p:extLst>
      <p:ext uri="{BB962C8B-B14F-4D97-AF65-F5344CB8AC3E}">
        <p14:creationId xmlns:p14="http://schemas.microsoft.com/office/powerpoint/2010/main" val="1156724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CEF8-BAE1-1028-1899-D5F786F47709}"/>
              </a:ext>
            </a:extLst>
          </p:cNvPr>
          <p:cNvSpPr>
            <a:spLocks noGrp="1"/>
          </p:cNvSpPr>
          <p:nvPr>
            <p:ph type="title"/>
          </p:nvPr>
        </p:nvSpPr>
        <p:spPr>
          <a:xfrm>
            <a:off x="422259" y="237037"/>
            <a:ext cx="6447501" cy="515144"/>
          </a:xfrm>
        </p:spPr>
        <p:txBody>
          <a:bodyPr/>
          <a:lstStyle/>
          <a:p>
            <a:r>
              <a:rPr dirty="0" lang="en-IN">
                <a:solidFill>
                  <a:srgbClr val="0070C0"/>
                </a:solidFill>
                <a:latin charset="0" panose="02020603050405020304" pitchFamily="18" typeface="Times New Roman"/>
                <a:cs charset="0" panose="02020603050405020304" pitchFamily="18" typeface="Times New Roman"/>
              </a:rPr>
              <a:t>Communication through ALMANAC</a:t>
            </a:r>
          </a:p>
        </p:txBody>
      </p:sp>
      <p:sp>
        <p:nvSpPr>
          <p:cNvPr id="3" name="Content Placeholder 2">
            <a:extLst>
              <a:ext uri="{FF2B5EF4-FFF2-40B4-BE49-F238E27FC236}">
                <a16:creationId xmlns:a16="http://schemas.microsoft.com/office/drawing/2014/main" id="{164D1249-DA50-E387-AE5F-FA1ACB78D997}"/>
              </a:ext>
            </a:extLst>
          </p:cNvPr>
          <p:cNvSpPr>
            <a:spLocks noGrp="1"/>
          </p:cNvSpPr>
          <p:nvPr>
            <p:ph idx="1"/>
          </p:nvPr>
        </p:nvSpPr>
        <p:spPr>
          <a:xfrm>
            <a:off x="312205" y="782696"/>
            <a:ext cx="8580275" cy="4628587"/>
          </a:xfrm>
        </p:spPr>
        <p:txBody>
          <a:bodyPr/>
          <a:lstStyle/>
          <a:p>
            <a:pPr indent="0" marL="0">
              <a:spcBef>
                <a:spcPts val="0"/>
              </a:spcBef>
              <a:buNone/>
            </a:pPr>
            <a:r>
              <a:rPr b="1" dirty="0" lang="en-US" sz="1600">
                <a:uFill>
                  <a:solidFill>
                    <a:srgbClr val="7B0A61"/>
                  </a:solidFill>
                </a:uFill>
                <a:latin charset="0" pitchFamily="18" typeface="Times New Roman"/>
                <a:cs charset="0" pitchFamily="18" typeface="Times New Roman"/>
              </a:rPr>
              <a:t>For Parent – Teacher communication</a:t>
            </a:r>
            <a:r>
              <a:rPr dirty="0" lang="en-US" sz="1600">
                <a:uFill>
                  <a:solidFill>
                    <a:srgbClr val="7B0A61"/>
                  </a:solidFill>
                </a:uFill>
                <a:latin charset="0" pitchFamily="18" typeface="Times New Roman"/>
                <a:cs charset="0" pitchFamily="18" typeface="Times New Roman"/>
              </a:rPr>
              <a:t>, please write to Grade Educator through 	</a:t>
            </a:r>
          </a:p>
          <a:p>
            <a:pPr indent="0" marL="0">
              <a:spcBef>
                <a:spcPts val="0"/>
              </a:spcBef>
              <a:buNone/>
            </a:pPr>
            <a:r>
              <a:rPr b="1" dirty="0" lang="en-US" sz="1600">
                <a:uFill>
                  <a:solidFill>
                    <a:srgbClr val="7B0A61"/>
                  </a:solidFill>
                </a:uFill>
                <a:latin charset="0" pitchFamily="18" typeface="Times New Roman"/>
                <a:cs charset="0" pitchFamily="18" typeface="Times New Roman"/>
              </a:rPr>
              <a:t>Almanac on page no. 32 &amp; 33. </a:t>
            </a:r>
          </a:p>
          <a:p>
            <a:endParaRPr dirty="0" lang="en-IN"/>
          </a:p>
        </p:txBody>
      </p:sp>
      <p:pic>
        <p:nvPicPr>
          <p:cNvPr id="4" name="Picture 3">
            <a:extLst>
              <a:ext uri="{FF2B5EF4-FFF2-40B4-BE49-F238E27FC236}">
                <a16:creationId xmlns:a16="http://schemas.microsoft.com/office/drawing/2014/main" id="{08C25B63-4653-84E4-2429-4BCFD2125E5F}"/>
              </a:ext>
            </a:extLst>
          </p:cNvPr>
          <p:cNvPicPr>
            <a:picLocks noChangeAspect="1"/>
          </p:cNvPicPr>
          <p:nvPr/>
        </p:nvPicPr>
        <p:blipFill rotWithShape="1">
          <a:blip r:embed="rId2"/>
          <a:srcRect b="91" l="82" r="89" t="122"/>
          <a:stretch/>
        </p:blipFill>
        <p:spPr>
          <a:xfrm>
            <a:off x="539552" y="1417765"/>
            <a:ext cx="4464496" cy="2200808"/>
          </a:xfrm>
          <a:prstGeom prst="rect">
            <a:avLst/>
          </a:prstGeom>
        </p:spPr>
      </p:pic>
      <p:sp>
        <p:nvSpPr>
          <p:cNvPr id="6" name="TextBox 5">
            <a:extLst>
              <a:ext uri="{FF2B5EF4-FFF2-40B4-BE49-F238E27FC236}">
                <a16:creationId xmlns:a16="http://schemas.microsoft.com/office/drawing/2014/main" id="{5AEDDCFA-75CC-07D3-D917-9249EAC863E2}"/>
              </a:ext>
            </a:extLst>
          </p:cNvPr>
          <p:cNvSpPr txBox="1"/>
          <p:nvPr/>
        </p:nvSpPr>
        <p:spPr>
          <a:xfrm>
            <a:off x="312205" y="3668867"/>
            <a:ext cx="8208912" cy="584775"/>
          </a:xfrm>
          <a:prstGeom prst="rect">
            <a:avLst/>
          </a:prstGeom>
          <a:noFill/>
        </p:spPr>
        <p:txBody>
          <a:bodyPr wrap="square">
            <a:spAutoFit/>
          </a:bodyPr>
          <a:lstStyle/>
          <a:p>
            <a:r>
              <a:rPr b="1" dirty="0" lang="en-US" sz="1600">
                <a:uFill>
                  <a:solidFill>
                    <a:srgbClr val="7B0A61"/>
                  </a:solidFill>
                </a:uFill>
                <a:latin charset="0" pitchFamily="18" typeface="Times New Roman"/>
                <a:cs charset="0" pitchFamily="18" typeface="Times New Roman"/>
              </a:rPr>
              <a:t>Grade Educator/ Subject Education to Parent communication</a:t>
            </a:r>
            <a:r>
              <a:rPr dirty="0" lang="en-US" sz="1600">
                <a:uFill>
                  <a:solidFill>
                    <a:srgbClr val="7B0A61"/>
                  </a:solidFill>
                </a:uFill>
                <a:latin charset="0" pitchFamily="18" typeface="Times New Roman"/>
                <a:cs charset="0" pitchFamily="18" typeface="Times New Roman"/>
              </a:rPr>
              <a:t>, teacher will send the message through Almanac which has to check and signed daily by the parents.  </a:t>
            </a:r>
            <a:r>
              <a:rPr b="1" dirty="0" lang="en-US" sz="1600">
                <a:uFill>
                  <a:solidFill>
                    <a:srgbClr val="7B0A61"/>
                  </a:solidFill>
                </a:uFill>
                <a:latin charset="0" pitchFamily="18" typeface="Times New Roman"/>
                <a:cs charset="0" pitchFamily="18" typeface="Times New Roman"/>
              </a:rPr>
              <a:t>(Almanac pg. no. 34 &amp; 35)</a:t>
            </a:r>
          </a:p>
        </p:txBody>
      </p:sp>
      <p:pic>
        <p:nvPicPr>
          <p:cNvPr id="7" name="Picture 6">
            <a:extLst>
              <a:ext uri="{FF2B5EF4-FFF2-40B4-BE49-F238E27FC236}">
                <a16:creationId xmlns:a16="http://schemas.microsoft.com/office/drawing/2014/main" id="{13257B03-71D5-9FBF-5A15-CF7E2495125D}"/>
              </a:ext>
            </a:extLst>
          </p:cNvPr>
          <p:cNvPicPr>
            <a:picLocks noChangeAspect="1"/>
          </p:cNvPicPr>
          <p:nvPr/>
        </p:nvPicPr>
        <p:blipFill>
          <a:blip r:embed="rId3"/>
          <a:stretch>
            <a:fillRect/>
          </a:stretch>
        </p:blipFill>
        <p:spPr>
          <a:xfrm>
            <a:off x="594278" y="4333502"/>
            <a:ext cx="4464496" cy="2304256"/>
          </a:xfrm>
          <a:prstGeom prst="rect">
            <a:avLst/>
          </a:prstGeom>
        </p:spPr>
      </p:pic>
      <p:sp>
        <p:nvSpPr>
          <p:cNvPr id="5" name="Slide Number Placeholder 4"/>
          <p:cNvSpPr>
            <a:spLocks noGrp="1"/>
          </p:cNvSpPr>
          <p:nvPr>
            <p:ph idx="12" sz="quarter" type="sldNum"/>
          </p:nvPr>
        </p:nvSpPr>
        <p:spPr/>
        <p:txBody>
          <a:bodyPr/>
          <a:lstStyle/>
          <a:p>
            <a:fld id="{4F1023B6-41B5-48C9-9D42-011F14A99E8D}" type="slidenum">
              <a:rPr lang="en-IN" smtClean="0"/>
              <a:pPr/>
              <a:t>102</a:t>
            </a:fld>
            <a:endParaRPr lang="en-IN"/>
          </a:p>
        </p:txBody>
      </p:sp>
    </p:spTree>
    <p:extLst>
      <p:ext uri="{BB962C8B-B14F-4D97-AF65-F5344CB8AC3E}">
        <p14:creationId xmlns:p14="http://schemas.microsoft.com/office/powerpoint/2010/main" val="4190602210"/>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0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E166CA-E90B-B3B3-FC19-B97AB00D8750}"/>
              </a:ext>
            </a:extLst>
          </p:cNvPr>
          <p:cNvPicPr>
            <a:picLocks noChangeAspect="1"/>
          </p:cNvPicPr>
          <p:nvPr/>
        </p:nvPicPr>
        <p:blipFill rotWithShape="1">
          <a:blip r:embed="rId2">
            <a:extLst>
              <a:ext uri="{28A0092B-C50C-407E-A947-70E740481C1C}">
                <a14:useLocalDpi xmlns:a14="http://schemas.microsoft.com/office/drawing/2010/main" val="0"/>
              </a:ext>
            </a:extLst>
          </a:blip>
          <a:srcRect b="234" t="232"/>
          <a:stretch/>
        </p:blipFill>
        <p:spPr>
          <a:xfrm>
            <a:off x="508001" y="1232570"/>
            <a:ext cx="8285587" cy="5220766"/>
          </a:xfrm>
          <a:prstGeom prst="rect">
            <a:avLst/>
          </a:prstGeom>
          <a:ln w="12700">
            <a:solidFill>
              <a:schemeClr val="tx1"/>
            </a:solidFill>
          </a:ln>
        </p:spPr>
      </p:pic>
      <p:sp>
        <p:nvSpPr>
          <p:cNvPr id="2" name="Title 1">
            <a:extLst>
              <a:ext uri="{FF2B5EF4-FFF2-40B4-BE49-F238E27FC236}">
                <a16:creationId xmlns:a16="http://schemas.microsoft.com/office/drawing/2014/main" id="{1AC503C8-820E-0771-A7CA-E4AD365FB6C7}"/>
              </a:ext>
            </a:extLst>
          </p:cNvPr>
          <p:cNvSpPr>
            <a:spLocks noGrp="1"/>
          </p:cNvSpPr>
          <p:nvPr>
            <p:ph type="title"/>
          </p:nvPr>
        </p:nvSpPr>
        <p:spPr>
          <a:xfrm>
            <a:off x="508001" y="379603"/>
            <a:ext cx="6447501" cy="1320800"/>
          </a:xfrm>
        </p:spPr>
        <p:txBody>
          <a:bodyPr/>
          <a:lstStyle/>
          <a:p>
            <a:r>
              <a:rPr b="1" dirty="0" lang="en-IN">
                <a:solidFill>
                  <a:srgbClr val="0070C0"/>
                </a:solidFill>
                <a:latin charset="0" panose="02020603050405020304" pitchFamily="18" typeface="Times New Roman"/>
                <a:cs charset="0" panose="02020603050405020304" pitchFamily="18" typeface="Times New Roman"/>
              </a:rPr>
              <a:t>ANNUAL CALENDAR</a:t>
            </a:r>
          </a:p>
        </p:txBody>
      </p:sp>
      <p:sp>
        <p:nvSpPr>
          <p:cNvPr id="3" name="Slide Number Placeholder 2"/>
          <p:cNvSpPr>
            <a:spLocks noGrp="1"/>
          </p:cNvSpPr>
          <p:nvPr>
            <p:ph idx="12" sz="quarter" type="sldNum"/>
          </p:nvPr>
        </p:nvSpPr>
        <p:spPr/>
        <p:txBody>
          <a:bodyPr/>
          <a:lstStyle/>
          <a:p>
            <a:fld id="{4F1023B6-41B5-48C9-9D42-011F14A99E8D}" type="slidenum">
              <a:rPr lang="en-IN" smtClean="0"/>
              <a:pPr/>
              <a:t>103</a:t>
            </a:fld>
            <a:endParaRPr lang="en-IN"/>
          </a:p>
        </p:txBody>
      </p:sp>
    </p:spTree>
    <p:extLst>
      <p:ext uri="{BB962C8B-B14F-4D97-AF65-F5344CB8AC3E}">
        <p14:creationId xmlns:p14="http://schemas.microsoft.com/office/powerpoint/2010/main" val="639179869"/>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637B6A-4DF5-4043-87EF-643DBB678A9E}" type="slidenum">
              <a:rPr lang="en-US" smtClean="0"/>
              <a:pPr/>
              <a:t>104</a:t>
            </a:fld>
            <a:endParaRPr lang="en-US"/>
          </a:p>
        </p:txBody>
      </p:sp>
      <p:sp>
        <p:nvSpPr>
          <p:cNvPr id="4" name="TextBox 3"/>
          <p:cNvSpPr txBox="1"/>
          <p:nvPr/>
        </p:nvSpPr>
        <p:spPr>
          <a:xfrm>
            <a:off x="2843808" y="1484784"/>
            <a:ext cx="184731" cy="369332"/>
          </a:xfrm>
          <a:prstGeom prst="rect">
            <a:avLst/>
          </a:prstGeom>
          <a:noFill/>
        </p:spPr>
        <p:txBody>
          <a:bodyPr wrap="none" rtlCol="0">
            <a:spAutoFit/>
          </a:bodyPr>
          <a:lstStyle/>
          <a:p>
            <a:endParaRPr lang="en-IN" dirty="0"/>
          </a:p>
        </p:txBody>
      </p:sp>
      <p:sp>
        <p:nvSpPr>
          <p:cNvPr id="5" name="TextBox 4"/>
          <p:cNvSpPr txBox="1"/>
          <p:nvPr/>
        </p:nvSpPr>
        <p:spPr>
          <a:xfrm>
            <a:off x="193603" y="260648"/>
            <a:ext cx="4700326" cy="584775"/>
          </a:xfrm>
          <a:prstGeom prst="rect">
            <a:avLst/>
          </a:prstGeom>
          <a:solidFill>
            <a:schemeClr val="bg1"/>
          </a:solidFill>
        </p:spPr>
        <p:txBody>
          <a:bodyPr wrap="non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Book Distribution schedule</a:t>
            </a:r>
            <a:endParaRPr lang="en-IN" sz="3200"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3603" y="5383980"/>
            <a:ext cx="8477642" cy="1200329"/>
          </a:xfrm>
          <a:prstGeom prst="rect">
            <a:avLst/>
          </a:prstGeom>
          <a:noFill/>
        </p:spPr>
        <p:txBody>
          <a:bodyPr wrap="none" rtlCol="0">
            <a:spAutoFit/>
          </a:bodyPr>
          <a:lstStyle/>
          <a:p>
            <a:r>
              <a:rPr lang="en-US" dirty="0" smtClean="0"/>
              <a:t>Uniforms will be available at D&gt;J&gt; Sales , Shop no12, Pyramid City,</a:t>
            </a:r>
          </a:p>
          <a:p>
            <a:r>
              <a:rPr lang="en-US" dirty="0" smtClean="0"/>
              <a:t>Opposite Mount </a:t>
            </a:r>
            <a:r>
              <a:rPr lang="en-US" dirty="0" err="1" smtClean="0"/>
              <a:t>Litera</a:t>
            </a:r>
            <a:r>
              <a:rPr lang="en-US" dirty="0" smtClean="0"/>
              <a:t> Zee </a:t>
            </a:r>
            <a:r>
              <a:rPr lang="en-US" dirty="0" err="1" smtClean="0"/>
              <a:t>School,Besa</a:t>
            </a:r>
            <a:r>
              <a:rPr lang="en-US" dirty="0" smtClean="0"/>
              <a:t>.</a:t>
            </a:r>
          </a:p>
          <a:p>
            <a:r>
              <a:rPr lang="en-US" dirty="0" smtClean="0"/>
              <a:t>Note: We request you to follow the time slot given to avoid any inconvenience. </a:t>
            </a:r>
            <a:endParaRPr lang="en-US" dirty="0"/>
          </a:p>
          <a:p>
            <a:r>
              <a:rPr lang="en-US" dirty="0" smtClean="0"/>
              <a:t>Also carry a big cloth/jute bag for the kit.</a:t>
            </a:r>
            <a:endParaRPr lang="en-IN"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42" y="1052736"/>
            <a:ext cx="8108274" cy="4322086"/>
          </a:xfrm>
          <a:prstGeom prst="rect">
            <a:avLst/>
          </a:prstGeom>
        </p:spPr>
      </p:pic>
    </p:spTree>
    <p:extLst>
      <p:ext uri="{BB962C8B-B14F-4D97-AF65-F5344CB8AC3E}">
        <p14:creationId xmlns:p14="http://schemas.microsoft.com/office/powerpoint/2010/main" val="1200964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552" y="692696"/>
            <a:ext cx="8229600" cy="5543512"/>
          </a:xfrm>
        </p:spPr>
        <p:txBody>
          <a:bodyPr>
            <a:normAutofit/>
          </a:bodyPr>
          <a:lstStyle/>
          <a:p>
            <a:r>
              <a:rPr lang="en-US" sz="1600" b="1" dirty="0">
                <a:latin typeface="Times New Roman" panose="02020603050405020304" pitchFamily="18" charset="0"/>
                <a:cs typeface="Times New Roman" panose="02020603050405020304" pitchFamily="18" charset="0"/>
              </a:rPr>
              <a:t>Do not cover the books.</a:t>
            </a:r>
          </a:p>
          <a:p>
            <a:r>
              <a:rPr lang="en-US" sz="1600" b="1" dirty="0">
                <a:latin typeface="Times New Roman" panose="02020603050405020304" pitchFamily="18" charset="0"/>
                <a:cs typeface="Times New Roman" panose="02020603050405020304" pitchFamily="18" charset="0"/>
              </a:rPr>
              <a:t>Kindly label the first page of workbooks with child’s name and section.</a:t>
            </a:r>
          </a:p>
          <a:p>
            <a:r>
              <a:rPr lang="en-US" sz="1600" b="1" dirty="0">
                <a:latin typeface="Times New Roman" panose="02020603050405020304" pitchFamily="18" charset="0"/>
                <a:cs typeface="Times New Roman" panose="02020603050405020304" pitchFamily="18" charset="0"/>
              </a:rPr>
              <a:t>Kindly label all the belongings, cap, apron, bag, art material and classroom accessories with child’s name.</a:t>
            </a:r>
          </a:p>
          <a:p>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endParaRPr lang="en-US" sz="1600" dirty="0"/>
          </a:p>
          <a:p>
            <a:r>
              <a:rPr lang="en-US" sz="1600" b="1" dirty="0">
                <a:latin typeface="Times New Roman" panose="02020603050405020304" pitchFamily="18" charset="0"/>
                <a:cs typeface="Times New Roman" panose="02020603050405020304" pitchFamily="18" charset="0"/>
              </a:rPr>
              <a:t>The Art/Stationery material list will be provided to parents on the book distribution day.</a:t>
            </a:r>
          </a:p>
          <a:p>
            <a:r>
              <a:rPr lang="en-US" sz="1600" b="1" dirty="0">
                <a:latin typeface="Times New Roman" panose="02020603050405020304" pitchFamily="18" charset="0"/>
                <a:cs typeface="Times New Roman" panose="02020603050405020304" pitchFamily="18" charset="0"/>
              </a:rPr>
              <a:t>Parents need to submit properly labelled Stationery material on book submission day.</a:t>
            </a:r>
            <a:endParaRPr lang="en-IN" sz="1600" b="1" dirty="0">
              <a:latin typeface="Times New Roman" panose="02020603050405020304" pitchFamily="18" charset="0"/>
              <a:cs typeface="Times New Roman" panose="02020603050405020304" pitchFamily="18" charset="0"/>
            </a:endParaRPr>
          </a:p>
          <a:p>
            <a:endParaRPr lang="en-IN" sz="16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E637B6A-4DF5-4043-87EF-643DBB678A9E}" type="slidenum">
              <a:rPr lang="en-US" smtClean="0"/>
              <a:t>105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356" y="1844824"/>
            <a:ext cx="4679545" cy="2132742"/>
          </a:xfrm>
          <a:prstGeom prst="rect">
            <a:avLst/>
          </a:prstGeom>
        </p:spPr>
      </p:pic>
    </p:spTree>
    <p:extLst>
      <p:ext uri="{BB962C8B-B14F-4D97-AF65-F5344CB8AC3E}">
        <p14:creationId xmlns:p14="http://schemas.microsoft.com/office/powerpoint/2010/main" val="247094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4D38-D079-4EEB-DE9F-E8A67F9B2C31}"/>
              </a:ext>
            </a:extLst>
          </p:cNvPr>
          <p:cNvSpPr>
            <a:spLocks noGrp="1"/>
          </p:cNvSpPr>
          <p:nvPr>
            <p:ph type="title"/>
          </p:nvPr>
        </p:nvSpPr>
        <p:spPr>
          <a:xfrm>
            <a:off x="500161" y="332656"/>
            <a:ext cx="7592391" cy="936104"/>
          </a:xfrm>
        </p:spPr>
        <p:txBody>
          <a:bodyPr>
            <a:normAutofit/>
          </a:bodyPr>
          <a:lstStyle/>
          <a:p>
            <a:pPr algn="ctr"/>
            <a:r>
              <a:rPr lang="en-IN" b="1" dirty="0">
                <a:solidFill>
                  <a:schemeClr val="accent5">
                    <a:lumMod val="75000"/>
                  </a:schemeClr>
                </a:solidFill>
                <a:latin typeface="Times New Roman" panose="02020603050405020304" pitchFamily="18" charset="0"/>
                <a:cs typeface="Times New Roman" panose="02020603050405020304" pitchFamily="18" charset="0"/>
              </a:rPr>
              <a:t>Book Distribution - Primary </a:t>
            </a:r>
            <a:r>
              <a:rPr lang="en-IN" dirty="0">
                <a:solidFill>
                  <a:srgbClr val="002060"/>
                </a:solidFill>
                <a:latin typeface="Times New Roman" panose="02020603050405020304" pitchFamily="18" charset="0"/>
                <a:cs typeface="Times New Roman" panose="02020603050405020304" pitchFamily="18" charset="0"/>
              </a:rPr>
              <a:t/>
            </a:r>
            <a:br>
              <a:rPr lang="en-IN" dirty="0">
                <a:solidFill>
                  <a:srgbClr val="002060"/>
                </a:solidFill>
                <a:latin typeface="Times New Roman" panose="02020603050405020304" pitchFamily="18" charset="0"/>
                <a:cs typeface="Times New Roman" panose="02020603050405020304" pitchFamily="18" charset="0"/>
              </a:rPr>
            </a:br>
            <a:r>
              <a:rPr lang="en-IN" dirty="0">
                <a:solidFill>
                  <a:srgbClr val="002060"/>
                </a:solidFill>
                <a:latin typeface="Times New Roman" panose="02020603050405020304" pitchFamily="18" charset="0"/>
                <a:cs typeface="Times New Roman" panose="02020603050405020304" pitchFamily="18" charset="0"/>
              </a:rPr>
              <a:t>(Schedule is already shared on Class Groups)</a:t>
            </a:r>
          </a:p>
        </p:txBody>
      </p:sp>
      <p:sp>
        <p:nvSpPr>
          <p:cNvPr id="3" name="Content Placeholder 2">
            <a:extLst>
              <a:ext uri="{FF2B5EF4-FFF2-40B4-BE49-F238E27FC236}">
                <a16:creationId xmlns:a16="http://schemas.microsoft.com/office/drawing/2014/main" id="{45D0E4B9-75C0-0951-0B1B-8B82AF47DA3F}"/>
              </a:ext>
            </a:extLst>
          </p:cNvPr>
          <p:cNvSpPr>
            <a:spLocks noGrp="1"/>
          </p:cNvSpPr>
          <p:nvPr>
            <p:ph idx="1"/>
          </p:nvPr>
        </p:nvSpPr>
        <p:spPr>
          <a:xfrm>
            <a:off x="508001" y="1484784"/>
            <a:ext cx="8384479" cy="4556579"/>
          </a:xfrm>
        </p:spPr>
        <p:txBody>
          <a:bodyPr>
            <a:normAutofit/>
          </a:bodyPr>
          <a:lstStyle/>
          <a:p>
            <a:pPr marL="0" indent="0">
              <a:buNone/>
            </a:pPr>
            <a:r>
              <a:rPr lang="en-IN" sz="1400" b="1" dirty="0">
                <a:latin typeface="Times New Roman" panose="02020603050405020304" pitchFamily="18" charset="0"/>
                <a:cs typeface="Times New Roman" panose="02020603050405020304" pitchFamily="18" charset="0"/>
              </a:rPr>
              <a:t>Learning Resources, Books, notebooks, Book list, Temporary I-card, Escort Card, Van Declaration form, Syllabus booklet  and School Reopening circular will be given </a:t>
            </a:r>
            <a:r>
              <a:rPr lang="en-IN" sz="2000" b="1" dirty="0">
                <a:latin typeface="Times New Roman" panose="02020603050405020304" pitchFamily="18" charset="0"/>
                <a:cs typeface="Times New Roman" panose="02020603050405020304" pitchFamily="18" charset="0"/>
              </a:rPr>
              <a:t>in the Book Kit.</a:t>
            </a:r>
          </a:p>
        </p:txBody>
      </p:sp>
      <p:pic>
        <p:nvPicPr>
          <p:cNvPr id="10" name="Picture 9">
            <a:extLst>
              <a:ext uri="{FF2B5EF4-FFF2-40B4-BE49-F238E27FC236}">
                <a16:creationId xmlns:a16="http://schemas.microsoft.com/office/drawing/2014/main" id="{347042AA-E8A5-B0AA-DE96-923FC08C87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2506120"/>
            <a:ext cx="4896544" cy="3227136"/>
          </a:xfrm>
          <a:prstGeom prst="rect">
            <a:avLst/>
          </a:prstGeom>
        </p:spPr>
      </p:pic>
      <p:sp>
        <p:nvSpPr>
          <p:cNvPr id="4" name="Slide Number Placeholder 3"/>
          <p:cNvSpPr>
            <a:spLocks noGrp="1"/>
          </p:cNvSpPr>
          <p:nvPr>
            <p:ph type="sldNum" sz="quarter" idx="12"/>
          </p:nvPr>
        </p:nvSpPr>
        <p:spPr/>
        <p:txBody>
          <a:bodyPr/>
          <a:lstStyle/>
          <a:p>
            <a:fld id="{4F1023B6-41B5-48C9-9D42-011F14A99E8D}" type="slidenum">
              <a:rPr lang="en-IN" smtClean="0"/>
              <a:pPr/>
              <a:t>106</a:t>
            </a:fld>
            <a:endParaRPr lang="en-IN"/>
          </a:p>
        </p:txBody>
      </p:sp>
    </p:spTree>
    <p:extLst>
      <p:ext uri="{BB962C8B-B14F-4D97-AF65-F5344CB8AC3E}">
        <p14:creationId xmlns:p14="http://schemas.microsoft.com/office/powerpoint/2010/main" val="3093897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6D3F-8927-63B1-18D8-72ECF2F0764C}"/>
              </a:ext>
            </a:extLst>
          </p:cNvPr>
          <p:cNvSpPr>
            <a:spLocks noGrp="1"/>
          </p:cNvSpPr>
          <p:nvPr>
            <p:ph type="ctrTitle"/>
          </p:nvPr>
        </p:nvSpPr>
        <p:spPr>
          <a:xfrm>
            <a:off x="539552" y="332656"/>
            <a:ext cx="5616624" cy="720080"/>
          </a:xfrm>
        </p:spPr>
        <p:txBody>
          <a:bodyPr/>
          <a:lstStyle/>
          <a:p>
            <a:r>
              <a:rPr lang="en-IN" sz="3600" dirty="0">
                <a:solidFill>
                  <a:srgbClr val="002060"/>
                </a:solidFill>
                <a:latin typeface="Times New Roman" panose="02020603050405020304" pitchFamily="18" charset="0"/>
                <a:cs typeface="Times New Roman" panose="02020603050405020304" pitchFamily="18" charset="0"/>
              </a:rPr>
              <a:t>Book Submission Schedule</a:t>
            </a:r>
          </a:p>
        </p:txBody>
      </p:sp>
      <p:sp>
        <p:nvSpPr>
          <p:cNvPr id="3" name="Subtitle 2">
            <a:extLst>
              <a:ext uri="{FF2B5EF4-FFF2-40B4-BE49-F238E27FC236}">
                <a16:creationId xmlns:a16="http://schemas.microsoft.com/office/drawing/2014/main" id="{402AD1C5-9A61-147C-39EF-8CF0E30C26CE}"/>
              </a:ext>
            </a:extLst>
          </p:cNvPr>
          <p:cNvSpPr>
            <a:spLocks noGrp="1"/>
          </p:cNvSpPr>
          <p:nvPr>
            <p:ph type="subTitle" idx="1"/>
          </p:nvPr>
        </p:nvSpPr>
        <p:spPr>
          <a:xfrm>
            <a:off x="503548" y="1412776"/>
            <a:ext cx="8136904" cy="4536504"/>
          </a:xfrm>
        </p:spPr>
        <p:txBody>
          <a:bodyPr>
            <a:normAutofit/>
          </a:bodyPr>
          <a:lstStyle/>
          <a:p>
            <a:pPr algn="l"/>
            <a:r>
              <a:rPr lang="en-IN" sz="1600" b="1" dirty="0">
                <a:solidFill>
                  <a:schemeClr val="tx1"/>
                </a:solidFill>
                <a:latin typeface="Times New Roman" panose="02020603050405020304" pitchFamily="18" charset="0"/>
                <a:cs typeface="Times New Roman" panose="02020603050405020304" pitchFamily="18" charset="0"/>
              </a:rPr>
              <a:t>As we all know that small students from Pre-Primary &amp; Grade I – II are unable to carry the complete book kit on the first day of school.  Considering this we have planned </a:t>
            </a:r>
            <a:r>
              <a:rPr lang="en-IN" sz="1600" b="1" dirty="0">
                <a:solidFill>
                  <a:srgbClr val="FF0000"/>
                </a:solidFill>
                <a:latin typeface="Times New Roman" panose="02020603050405020304" pitchFamily="18" charset="0"/>
                <a:cs typeface="Times New Roman" panose="02020603050405020304" pitchFamily="18" charset="0"/>
              </a:rPr>
              <a:t>Book Submission for Pre-Primary &amp; Grade I-II.  </a:t>
            </a:r>
          </a:p>
          <a:p>
            <a:pPr algn="l"/>
            <a:endParaRPr lang="en-IN" sz="1600" b="1" dirty="0">
              <a:solidFill>
                <a:schemeClr val="tx1"/>
              </a:solidFill>
              <a:latin typeface="Times New Roman" panose="02020603050405020304" pitchFamily="18" charset="0"/>
              <a:cs typeface="Times New Roman" panose="02020603050405020304" pitchFamily="18" charset="0"/>
            </a:endParaRPr>
          </a:p>
          <a:p>
            <a:pPr algn="l"/>
            <a:r>
              <a:rPr lang="en-IN" sz="1600" b="1" dirty="0">
                <a:solidFill>
                  <a:schemeClr val="tx1"/>
                </a:solidFill>
                <a:latin typeface="Times New Roman" panose="02020603050405020304" pitchFamily="18" charset="0"/>
                <a:cs typeface="Times New Roman" panose="02020603050405020304" pitchFamily="18" charset="0"/>
              </a:rPr>
              <a:t>Timing: 10:00 am to 2:00 pm</a:t>
            </a:r>
          </a:p>
          <a:p>
            <a:pPr algn="l"/>
            <a:endParaRPr lang="en-IN" sz="1600" b="1" dirty="0">
              <a:solidFill>
                <a:schemeClr val="tx1"/>
              </a:solidFill>
              <a:latin typeface="Times New Roman" panose="02020603050405020304" pitchFamily="18" charset="0"/>
              <a:cs typeface="Times New Roman" panose="02020603050405020304" pitchFamily="18" charset="0"/>
            </a:endParaRPr>
          </a:p>
          <a:p>
            <a:pPr algn="l"/>
            <a:r>
              <a:rPr lang="en-IN" sz="1600" b="1" dirty="0">
                <a:solidFill>
                  <a:schemeClr val="tx1"/>
                </a:solidFill>
                <a:latin typeface="Times New Roman" panose="02020603050405020304" pitchFamily="18" charset="0"/>
                <a:cs typeface="Times New Roman" panose="02020603050405020304" pitchFamily="18" charset="0"/>
              </a:rPr>
              <a:t>Parents need to </a:t>
            </a:r>
            <a:r>
              <a:rPr lang="en-IN" sz="2000" b="1" dirty="0" smtClean="0">
                <a:solidFill>
                  <a:schemeClr val="tx1"/>
                </a:solidFill>
                <a:latin typeface="Times New Roman" panose="02020603050405020304" pitchFamily="18" charset="0"/>
                <a:cs typeface="Times New Roman" panose="02020603050405020304" pitchFamily="18" charset="0"/>
              </a:rPr>
              <a:t>label</a:t>
            </a:r>
            <a:r>
              <a:rPr lang="en-IN" sz="1600" b="1" dirty="0" smtClean="0">
                <a:solidFill>
                  <a:schemeClr val="tx1"/>
                </a:solidFill>
                <a:latin typeface="Times New Roman" panose="02020603050405020304" pitchFamily="18" charset="0"/>
                <a:cs typeface="Times New Roman" panose="02020603050405020304" pitchFamily="18" charset="0"/>
              </a:rPr>
              <a:t> </a:t>
            </a:r>
            <a:r>
              <a:rPr lang="en-IN" sz="1600" b="1" dirty="0">
                <a:solidFill>
                  <a:schemeClr val="tx1"/>
                </a:solidFill>
                <a:latin typeface="Times New Roman" panose="02020603050405020304" pitchFamily="18" charset="0"/>
                <a:cs typeface="Times New Roman" panose="02020603050405020304" pitchFamily="18" charset="0"/>
              </a:rPr>
              <a:t>all the books and other items (including caps) before </a:t>
            </a:r>
            <a:r>
              <a:rPr lang="en-IN" sz="2000" b="1" dirty="0">
                <a:solidFill>
                  <a:schemeClr val="tx1"/>
                </a:solidFill>
                <a:latin typeface="Times New Roman" panose="02020603050405020304" pitchFamily="18" charset="0"/>
                <a:cs typeface="Times New Roman" panose="02020603050405020304" pitchFamily="18" charset="0"/>
              </a:rPr>
              <a:t>submitting</a:t>
            </a:r>
            <a:r>
              <a:rPr lang="en-IN" sz="1400" b="1" dirty="0">
                <a:solidFill>
                  <a:schemeClr val="tx1"/>
                </a:solidFill>
                <a:latin typeface="Times New Roman" panose="02020603050405020304" pitchFamily="18" charset="0"/>
                <a:cs typeface="Times New Roman" panose="02020603050405020304" pitchFamily="18" charset="0"/>
              </a:rPr>
              <a:t>.</a:t>
            </a:r>
          </a:p>
          <a:p>
            <a:pPr algn="l"/>
            <a:endParaRPr lang="en-IN" sz="1600" b="1" dirty="0">
              <a:solidFill>
                <a:schemeClr val="tx1"/>
              </a:solidFill>
              <a:latin typeface="Times New Roman" panose="02020603050405020304" pitchFamily="18" charset="0"/>
              <a:cs typeface="Times New Roman" panose="02020603050405020304" pitchFamily="18" charset="0"/>
            </a:endParaRPr>
          </a:p>
          <a:p>
            <a:pPr algn="l"/>
            <a:r>
              <a:rPr lang="en-IN" sz="1600" b="1" dirty="0" smtClean="0">
                <a:solidFill>
                  <a:schemeClr val="tx1"/>
                </a:solidFill>
                <a:latin typeface="Times New Roman" panose="02020603050405020304" pitchFamily="18" charset="0"/>
                <a:cs typeface="Times New Roman" panose="02020603050405020304" pitchFamily="18" charset="0"/>
              </a:rPr>
              <a:t>Dates for </a:t>
            </a:r>
            <a:r>
              <a:rPr lang="en-IN" sz="1600" b="1" dirty="0">
                <a:solidFill>
                  <a:schemeClr val="tx1"/>
                </a:solidFill>
                <a:latin typeface="Times New Roman" panose="02020603050405020304" pitchFamily="18" charset="0"/>
                <a:cs typeface="Times New Roman" panose="02020603050405020304" pitchFamily="18" charset="0"/>
              </a:rPr>
              <a:t>book submission of : </a:t>
            </a:r>
          </a:p>
          <a:p>
            <a:pPr algn="l"/>
            <a:r>
              <a:rPr lang="en-IN" sz="1800" b="1" dirty="0">
                <a:solidFill>
                  <a:schemeClr val="tx1"/>
                </a:solidFill>
                <a:latin typeface="Times New Roman" panose="02020603050405020304" pitchFamily="18" charset="0"/>
                <a:cs typeface="Times New Roman" panose="02020603050405020304" pitchFamily="18" charset="0"/>
              </a:rPr>
              <a:t>Pre-primary : 28</a:t>
            </a:r>
            <a:r>
              <a:rPr lang="en-IN" sz="1800" b="1" baseline="30000" dirty="0">
                <a:solidFill>
                  <a:schemeClr val="tx1"/>
                </a:solidFill>
                <a:latin typeface="Times New Roman" panose="02020603050405020304" pitchFamily="18" charset="0"/>
                <a:cs typeface="Times New Roman" panose="02020603050405020304" pitchFamily="18" charset="0"/>
              </a:rPr>
              <a:t>th</a:t>
            </a:r>
            <a:r>
              <a:rPr lang="en-IN" sz="1800" b="1" dirty="0">
                <a:solidFill>
                  <a:schemeClr val="tx1"/>
                </a:solidFill>
                <a:latin typeface="Times New Roman" panose="02020603050405020304" pitchFamily="18" charset="0"/>
                <a:cs typeface="Times New Roman" panose="02020603050405020304" pitchFamily="18" charset="0"/>
              </a:rPr>
              <a:t> , 29</a:t>
            </a:r>
            <a:r>
              <a:rPr lang="en-IN" sz="1800" b="1" baseline="30000" dirty="0">
                <a:solidFill>
                  <a:schemeClr val="tx1"/>
                </a:solidFill>
                <a:latin typeface="Times New Roman" panose="02020603050405020304" pitchFamily="18" charset="0"/>
                <a:cs typeface="Times New Roman" panose="02020603050405020304" pitchFamily="18" charset="0"/>
              </a:rPr>
              <a:t>th</a:t>
            </a:r>
            <a:r>
              <a:rPr lang="en-IN" sz="1800" b="1" dirty="0">
                <a:solidFill>
                  <a:schemeClr val="tx1"/>
                </a:solidFill>
                <a:latin typeface="Times New Roman" panose="02020603050405020304" pitchFamily="18" charset="0"/>
                <a:cs typeface="Times New Roman" panose="02020603050405020304" pitchFamily="18" charset="0"/>
              </a:rPr>
              <a:t> JUNE (Friday &amp; Saturday)</a:t>
            </a:r>
          </a:p>
          <a:p>
            <a:pPr algn="l"/>
            <a:r>
              <a:rPr lang="en-IN" sz="1800" b="1" dirty="0">
                <a:solidFill>
                  <a:schemeClr val="tx1"/>
                </a:solidFill>
                <a:latin typeface="Times New Roman" panose="02020603050405020304" pitchFamily="18" charset="0"/>
                <a:cs typeface="Times New Roman" panose="02020603050405020304" pitchFamily="18" charset="0"/>
              </a:rPr>
              <a:t>Grade I : 21</a:t>
            </a:r>
            <a:r>
              <a:rPr lang="en-IN" sz="1800" b="1" baseline="30000" dirty="0">
                <a:solidFill>
                  <a:schemeClr val="tx1"/>
                </a:solidFill>
                <a:latin typeface="Times New Roman" panose="02020603050405020304" pitchFamily="18" charset="0"/>
                <a:cs typeface="Times New Roman" panose="02020603050405020304" pitchFamily="18" charset="0"/>
              </a:rPr>
              <a:t>st</a:t>
            </a:r>
            <a:r>
              <a:rPr lang="en-IN" sz="1800" b="1" dirty="0">
                <a:solidFill>
                  <a:schemeClr val="tx1"/>
                </a:solidFill>
                <a:latin typeface="Times New Roman" panose="02020603050405020304" pitchFamily="18" charset="0"/>
                <a:cs typeface="Times New Roman" panose="02020603050405020304" pitchFamily="18" charset="0"/>
              </a:rPr>
              <a:t> ,24</a:t>
            </a:r>
            <a:r>
              <a:rPr lang="en-IN" sz="1800" b="1" baseline="30000" dirty="0">
                <a:solidFill>
                  <a:schemeClr val="tx1"/>
                </a:solidFill>
                <a:latin typeface="Times New Roman" panose="02020603050405020304" pitchFamily="18" charset="0"/>
                <a:cs typeface="Times New Roman" panose="02020603050405020304" pitchFamily="18" charset="0"/>
              </a:rPr>
              <a:t>th</a:t>
            </a:r>
            <a:r>
              <a:rPr lang="en-IN" sz="1800" b="1" dirty="0">
                <a:solidFill>
                  <a:schemeClr val="tx1"/>
                </a:solidFill>
                <a:latin typeface="Times New Roman" panose="02020603050405020304" pitchFamily="18" charset="0"/>
                <a:cs typeface="Times New Roman" panose="02020603050405020304" pitchFamily="18" charset="0"/>
              </a:rPr>
              <a:t> , 25</a:t>
            </a:r>
            <a:r>
              <a:rPr lang="en-IN" sz="1800" b="1" baseline="30000" dirty="0">
                <a:solidFill>
                  <a:schemeClr val="tx1"/>
                </a:solidFill>
                <a:latin typeface="Times New Roman" panose="02020603050405020304" pitchFamily="18" charset="0"/>
                <a:cs typeface="Times New Roman" panose="02020603050405020304" pitchFamily="18" charset="0"/>
              </a:rPr>
              <a:t>th</a:t>
            </a:r>
            <a:r>
              <a:rPr lang="en-IN" sz="1800" b="1" dirty="0">
                <a:solidFill>
                  <a:schemeClr val="tx1"/>
                </a:solidFill>
                <a:latin typeface="Times New Roman" panose="02020603050405020304" pitchFamily="18" charset="0"/>
                <a:cs typeface="Times New Roman" panose="02020603050405020304" pitchFamily="18" charset="0"/>
              </a:rPr>
              <a:t> , 26</a:t>
            </a:r>
            <a:r>
              <a:rPr lang="en-IN" sz="1800" b="1" baseline="30000" dirty="0">
                <a:solidFill>
                  <a:schemeClr val="tx1"/>
                </a:solidFill>
                <a:latin typeface="Times New Roman" panose="02020603050405020304" pitchFamily="18" charset="0"/>
                <a:cs typeface="Times New Roman" panose="02020603050405020304" pitchFamily="18" charset="0"/>
              </a:rPr>
              <a:t>th</a:t>
            </a:r>
            <a:r>
              <a:rPr lang="en-IN" sz="1800" b="1" dirty="0">
                <a:solidFill>
                  <a:schemeClr val="tx1"/>
                </a:solidFill>
                <a:latin typeface="Times New Roman" panose="02020603050405020304" pitchFamily="18" charset="0"/>
                <a:cs typeface="Times New Roman" panose="02020603050405020304" pitchFamily="18" charset="0"/>
              </a:rPr>
              <a:t> JUNE (Friday, Monday, Tuesday &amp; Wednesday)</a:t>
            </a:r>
          </a:p>
          <a:p>
            <a:pPr algn="l"/>
            <a:r>
              <a:rPr lang="en-IN" sz="1800" b="1" dirty="0">
                <a:solidFill>
                  <a:schemeClr val="tx1"/>
                </a:solidFill>
                <a:latin typeface="Times New Roman" panose="02020603050405020304" pitchFamily="18" charset="0"/>
                <a:cs typeface="Times New Roman" panose="02020603050405020304" pitchFamily="18" charset="0"/>
              </a:rPr>
              <a:t>Grade II : 21</a:t>
            </a:r>
            <a:r>
              <a:rPr lang="en-IN" sz="1800" b="1" baseline="30000" dirty="0">
                <a:solidFill>
                  <a:schemeClr val="tx1"/>
                </a:solidFill>
                <a:latin typeface="Times New Roman" panose="02020603050405020304" pitchFamily="18" charset="0"/>
                <a:cs typeface="Times New Roman" panose="02020603050405020304" pitchFamily="18" charset="0"/>
              </a:rPr>
              <a:t>st</a:t>
            </a:r>
            <a:r>
              <a:rPr lang="en-IN" sz="1800" b="1" dirty="0">
                <a:solidFill>
                  <a:schemeClr val="tx1"/>
                </a:solidFill>
                <a:latin typeface="Times New Roman" panose="02020603050405020304" pitchFamily="18" charset="0"/>
                <a:cs typeface="Times New Roman" panose="02020603050405020304" pitchFamily="18" charset="0"/>
              </a:rPr>
              <a:t>, 24</a:t>
            </a:r>
            <a:r>
              <a:rPr lang="en-IN" sz="1800" b="1" baseline="30000" dirty="0">
                <a:solidFill>
                  <a:schemeClr val="tx1"/>
                </a:solidFill>
                <a:latin typeface="Times New Roman" panose="02020603050405020304" pitchFamily="18" charset="0"/>
                <a:cs typeface="Times New Roman" panose="02020603050405020304" pitchFamily="18" charset="0"/>
              </a:rPr>
              <a:t>th</a:t>
            </a:r>
            <a:r>
              <a:rPr lang="en-IN" sz="1800" b="1" dirty="0">
                <a:solidFill>
                  <a:schemeClr val="tx1"/>
                </a:solidFill>
                <a:latin typeface="Times New Roman" panose="02020603050405020304" pitchFamily="18" charset="0"/>
                <a:cs typeface="Times New Roman" panose="02020603050405020304" pitchFamily="18" charset="0"/>
              </a:rPr>
              <a:t> , 25</a:t>
            </a:r>
            <a:r>
              <a:rPr lang="en-IN" sz="1800" b="1" baseline="30000" dirty="0">
                <a:solidFill>
                  <a:schemeClr val="tx1"/>
                </a:solidFill>
                <a:latin typeface="Times New Roman" panose="02020603050405020304" pitchFamily="18" charset="0"/>
                <a:cs typeface="Times New Roman" panose="02020603050405020304" pitchFamily="18" charset="0"/>
              </a:rPr>
              <a:t>th</a:t>
            </a:r>
            <a:r>
              <a:rPr lang="en-IN" sz="1800" b="1" dirty="0">
                <a:solidFill>
                  <a:schemeClr val="tx1"/>
                </a:solidFill>
                <a:latin typeface="Times New Roman" panose="02020603050405020304" pitchFamily="18" charset="0"/>
                <a:cs typeface="Times New Roman" panose="02020603050405020304" pitchFamily="18" charset="0"/>
              </a:rPr>
              <a:t>, 26</a:t>
            </a:r>
            <a:r>
              <a:rPr lang="en-IN" sz="1800" b="1" baseline="30000" dirty="0">
                <a:solidFill>
                  <a:schemeClr val="tx1"/>
                </a:solidFill>
                <a:latin typeface="Times New Roman" panose="02020603050405020304" pitchFamily="18" charset="0"/>
                <a:cs typeface="Times New Roman" panose="02020603050405020304" pitchFamily="18" charset="0"/>
              </a:rPr>
              <a:t>th</a:t>
            </a:r>
            <a:r>
              <a:rPr lang="en-IN" sz="1800" b="1" dirty="0">
                <a:solidFill>
                  <a:schemeClr val="tx1"/>
                </a:solidFill>
                <a:latin typeface="Times New Roman" panose="02020603050405020304" pitchFamily="18" charset="0"/>
                <a:cs typeface="Times New Roman" panose="02020603050405020304" pitchFamily="18" charset="0"/>
              </a:rPr>
              <a:t> JUNE (Friday, Monday, Tuesday &amp; Wednesday)</a:t>
            </a:r>
          </a:p>
          <a:p>
            <a:pPr algn="l"/>
            <a:endParaRPr lang="en-IN" sz="1800" b="1" dirty="0">
              <a:solidFill>
                <a:schemeClr val="tx1"/>
              </a:solidFill>
              <a:latin typeface="Times New Roman" panose="02020603050405020304" pitchFamily="18" charset="0"/>
              <a:cs typeface="Times New Roman" panose="02020603050405020304" pitchFamily="18" charset="0"/>
            </a:endParaRPr>
          </a:p>
          <a:p>
            <a:endParaRPr lang="en-IN" dirty="0"/>
          </a:p>
        </p:txBody>
      </p:sp>
      <p:sp>
        <p:nvSpPr>
          <p:cNvPr id="4" name="Slide Number Placeholder 3"/>
          <p:cNvSpPr>
            <a:spLocks noGrp="1"/>
          </p:cNvSpPr>
          <p:nvPr>
            <p:ph type="sldNum" sz="quarter" idx="12"/>
          </p:nvPr>
        </p:nvSpPr>
        <p:spPr/>
        <p:txBody>
          <a:bodyPr/>
          <a:lstStyle/>
          <a:p>
            <a:fld id="{4F1023B6-41B5-48C9-9D42-011F14A99E8D}" type="slidenum">
              <a:rPr lang="en-IN" smtClean="0"/>
              <a:pPr/>
              <a:t>107</a:t>
            </a:fld>
            <a:endParaRPr lang="en-IN"/>
          </a:p>
        </p:txBody>
      </p:sp>
    </p:spTree>
    <p:extLst>
      <p:ext uri="{BB962C8B-B14F-4D97-AF65-F5344CB8AC3E}">
        <p14:creationId xmlns:p14="http://schemas.microsoft.com/office/powerpoint/2010/main" val="1461743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blob:https://web.whatsapp.com/4cdd7a91-628b-4f52-98dd-99b5e33fe2e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 name="Rectangle 17"/>
          <p:cNvSpPr/>
          <p:nvPr/>
        </p:nvSpPr>
        <p:spPr>
          <a:xfrm>
            <a:off x="0" y="27354"/>
            <a:ext cx="9144000" cy="498030"/>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Times New Roman" pitchFamily="18" charset="0"/>
                <a:cs typeface="Times New Roman" pitchFamily="18" charset="0"/>
              </a:rPr>
              <a:t>LEARNING RESOURCES</a:t>
            </a:r>
            <a:endPar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AE637B6A-4DF5-4043-87EF-643DBB678A9E}" type="slidenum">
              <a:rPr lang="en-US" smtClean="0"/>
              <a:pPr/>
              <a:t>108</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959" y="3690819"/>
            <a:ext cx="2343667" cy="3148503"/>
          </a:xfrm>
          <a:prstGeom prst="rect">
            <a:avLst/>
          </a:prstGeom>
          <a:ln>
            <a:solidFill>
              <a:schemeClr val="accent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514939"/>
            <a:ext cx="2304256" cy="3002584"/>
          </a:xfrm>
          <a:prstGeom prst="rect">
            <a:avLst/>
          </a:prstGeom>
          <a:ln>
            <a:solidFill>
              <a:schemeClr val="accent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717032"/>
            <a:ext cx="2375788" cy="3103014"/>
          </a:xfrm>
          <a:prstGeom prst="rect">
            <a:avLst/>
          </a:prstGeom>
          <a:ln>
            <a:solidFill>
              <a:schemeClr val="accent1"/>
            </a:solid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9958" y="525384"/>
            <a:ext cx="2343667" cy="2992139"/>
          </a:xfrm>
          <a:prstGeom prst="rect">
            <a:avLst/>
          </a:prstGeom>
          <a:ln>
            <a:solidFill>
              <a:schemeClr val="accent1"/>
            </a:solidFill>
          </a:ln>
        </p:spPr>
      </p:pic>
    </p:spTree>
    <p:extLst>
      <p:ext uri="{BB962C8B-B14F-4D97-AF65-F5344CB8AC3E}">
        <p14:creationId xmlns:p14="http://schemas.microsoft.com/office/powerpoint/2010/main" val="2508859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624909" y="1700808"/>
            <a:ext cx="8144536" cy="193360"/>
          </a:xfrm>
        </p:spPr>
        <p:txBody>
          <a:bodyPr/>
          <a:lstStyle/>
          <a:p>
            <a:r>
              <a:rPr dirty="0" lang="en-US">
                <a:solidFill>
                  <a:schemeClr val="tx1"/>
                </a:solidFill>
                <a:latin charset="0" panose="02020603050405020304" pitchFamily="18" typeface="Times New Roman"/>
                <a:cs charset="0" panose="02020603050405020304" pitchFamily="18" typeface="Times New Roman"/>
              </a:rPr>
              <a:t>MLZS Enrichment </a:t>
            </a:r>
            <a:r>
              <a:rPr dirty="0" lang="en-US">
                <a:solidFill>
                  <a:schemeClr val="tx1"/>
                </a:solidFill>
                <a:effectLst/>
                <a:latin charset="0" panose="02020603050405020304" pitchFamily="18" typeface="Times New Roman"/>
                <a:cs charset="0" panose="02020603050405020304" pitchFamily="18" typeface="Times New Roman"/>
              </a:rPr>
              <a:t>Programs</a:t>
            </a:r>
            <a:br>
              <a:rPr dirty="0" lang="en-US">
                <a:solidFill>
                  <a:schemeClr val="tx1"/>
                </a:solidFill>
                <a:effectLst/>
                <a:latin charset="0" panose="02020603050405020304" pitchFamily="18" typeface="Times New Roman"/>
                <a:cs charset="0" panose="02020603050405020304" pitchFamily="18" typeface="Times New Roman"/>
              </a:rPr>
            </a:br>
            <a:r>
              <a:rPr dirty="0" lang="en-US" sz="3200">
                <a:solidFill>
                  <a:schemeClr val="tx1"/>
                </a:solidFill>
                <a:effectLst/>
                <a:latin charset="0" panose="02020603050405020304" pitchFamily="18" typeface="Times New Roman"/>
                <a:cs charset="0" panose="02020603050405020304" pitchFamily="18" typeface="Times New Roman"/>
              </a:rPr>
              <a:t>DCP and </a:t>
            </a:r>
            <a:r>
              <a:rPr dirty="0" err="1" lang="en-US" sz="3200">
                <a:solidFill>
                  <a:schemeClr val="tx1"/>
                </a:solidFill>
                <a:effectLst/>
                <a:latin charset="0" panose="02020603050405020304" pitchFamily="18" typeface="Times New Roman"/>
                <a:cs charset="0" panose="02020603050405020304" pitchFamily="18" typeface="Times New Roman"/>
              </a:rPr>
              <a:t>FLiP</a:t>
            </a:r>
            <a:r>
              <a:rPr dirty="0" lang="en-US" sz="3200">
                <a:solidFill>
                  <a:schemeClr val="tx1"/>
                </a:solidFill>
                <a:effectLst/>
                <a:latin charset="0" panose="02020603050405020304" pitchFamily="18" typeface="Times New Roman"/>
                <a:cs charset="0" panose="02020603050405020304" pitchFamily="18" typeface="Times New Roman"/>
              </a:rPr>
              <a:t> – Grade IV </a:t>
            </a:r>
            <a:r>
              <a:rPr dirty="0" lang="en-US" sz="3200">
                <a:solidFill>
                  <a:schemeClr val="tx1"/>
                </a:solidFill>
                <a:latin charset="0" panose="02020603050405020304" pitchFamily="18" typeface="Times New Roman"/>
                <a:cs charset="0" panose="02020603050405020304" pitchFamily="18" typeface="Times New Roman"/>
              </a:rPr>
              <a:t>onwards</a:t>
            </a:r>
            <a:endParaRPr dirty="0" lang="en-IN" sz="3200">
              <a:solidFill>
                <a:schemeClr val="tx1"/>
              </a:solidFill>
              <a:effectLst/>
              <a:latin charset="0" panose="02020603050405020304" pitchFamily="18" typeface="Times New Roman"/>
              <a:cs charset="0" panose="02020603050405020304" pitchFamily="18" typeface="Times New Roman"/>
            </a:endParaRPr>
          </a:p>
        </p:txBody>
      </p:sp>
      <p:sp>
        <p:nvSpPr>
          <p:cNvPr id="5" name="Slide Number Placeholder 4"/>
          <p:cNvSpPr>
            <a:spLocks noGrp="1"/>
          </p:cNvSpPr>
          <p:nvPr>
            <p:ph idx="12" type="sldNum"/>
          </p:nvPr>
        </p:nvSpPr>
        <p:spPr/>
        <p:txBody>
          <a:bodyPr/>
          <a:lstStyle/>
          <a:p>
            <a:pPr algn="l"/>
            <a:fld id="{00000000-1234-1234-1234-123412341234}" type="slidenum">
              <a:rPr lang="en" smtClean="0"/>
              <a:pPr algn="l"/>
              <a:t>109</a:t>
            </a:fld>
            <a:endParaRPr lang="en"/>
          </a:p>
        </p:txBody>
      </p:sp>
      <p:pic>
        <p:nvPicPr>
          <p:cNvPr id="6" name="Picture 5"/>
          <p:cNvPicPr>
            <a:picLocks noChangeAspect="1"/>
          </p:cNvPicPr>
          <p:nvPr/>
        </p:nvPicPr>
        <p:blipFill>
          <a:blip cstate="print"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59632" y="2004086"/>
            <a:ext cx="2670598" cy="3456385"/>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rcRect t="11"/>
          <a:stretch/>
        </p:blipFill>
        <p:spPr>
          <a:xfrm rot="16200000">
            <a:off x="4432358" y="2288303"/>
            <a:ext cx="3456384" cy="2887952"/>
          </a:xfrm>
          <a:prstGeom prst="rect">
            <a:avLst/>
          </a:prstGeom>
        </p:spPr>
      </p:pic>
    </p:spTree>
    <p:extLst>
      <p:ext uri="{BB962C8B-B14F-4D97-AF65-F5344CB8AC3E}">
        <p14:creationId xmlns:p14="http://schemas.microsoft.com/office/powerpoint/2010/main" val="315215330"/>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7704" y="5603635"/>
            <a:ext cx="5755481" cy="637995"/>
          </a:xfrm>
          <a:prstGeom prst="rect">
            <a:avLst/>
          </a:prstGeom>
        </p:spPr>
        <p:txBody>
          <a:bodyPr vert="horz" wrap="square" lIns="0" tIns="9525" rIns="0" bIns="0" rtlCol="0">
            <a:spAutoFit/>
          </a:bodyPr>
          <a:lstStyle/>
          <a:p>
            <a:pPr marL="352425" indent="-342900">
              <a:spcBef>
                <a:spcPts val="75"/>
              </a:spcBef>
              <a:buFont typeface="Arial" panose="020B0604020202020204" pitchFamily="34" charset="0"/>
              <a:buChar char="•"/>
              <a:tabLst>
                <a:tab pos="437674" algn="l"/>
                <a:tab pos="438150" algn="l"/>
              </a:tabLst>
            </a:pPr>
            <a:r>
              <a:rPr sz="2000" dirty="0">
                <a:latin typeface="Times New Roman" panose="02020603050405020304" pitchFamily="18" charset="0"/>
                <a:cs typeface="Times New Roman" panose="02020603050405020304" pitchFamily="18" charset="0"/>
              </a:rPr>
              <a:t>Child </a:t>
            </a:r>
            <a:r>
              <a:rPr sz="2000" spc="-4" dirty="0">
                <a:latin typeface="Times New Roman" panose="02020603050405020304" pitchFamily="18" charset="0"/>
                <a:cs typeface="Times New Roman" panose="02020603050405020304" pitchFamily="18" charset="0"/>
              </a:rPr>
              <a:t>abuse free</a:t>
            </a:r>
            <a:r>
              <a:rPr sz="2000" spc="-19"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school.</a:t>
            </a:r>
            <a:endParaRPr lang="en-IN" sz="2000" dirty="0">
              <a:latin typeface="Times New Roman" panose="02020603050405020304" pitchFamily="18" charset="0"/>
              <a:cs typeface="Times New Roman" panose="02020603050405020304" pitchFamily="18" charset="0"/>
            </a:endParaRPr>
          </a:p>
          <a:p>
            <a:pPr marL="352425" indent="-342900">
              <a:spcBef>
                <a:spcPts val="75"/>
              </a:spcBef>
              <a:buFont typeface="Arial" panose="020B0604020202020204" pitchFamily="34" charset="0"/>
              <a:buChar char="•"/>
              <a:tabLst>
                <a:tab pos="437674" algn="l"/>
                <a:tab pos="438150" algn="l"/>
              </a:tabLst>
            </a:pPr>
            <a:r>
              <a:rPr sz="2000" spc="-4" dirty="0">
                <a:latin typeface="Times New Roman" panose="02020603050405020304" pitchFamily="18" charset="0"/>
                <a:cs typeface="Times New Roman" panose="02020603050405020304" pitchFamily="18" charset="0"/>
              </a:rPr>
              <a:t>School </a:t>
            </a:r>
            <a:r>
              <a:rPr sz="2000" dirty="0">
                <a:latin typeface="Times New Roman" panose="02020603050405020304" pitchFamily="18" charset="0"/>
                <a:cs typeface="Times New Roman" panose="02020603050405020304" pitchFamily="18" charset="0"/>
              </a:rPr>
              <a:t>is </a:t>
            </a:r>
            <a:r>
              <a:rPr sz="2000" spc="-4" dirty="0">
                <a:latin typeface="Times New Roman" panose="02020603050405020304" pitchFamily="18" charset="0"/>
                <a:cs typeface="Times New Roman" panose="02020603050405020304" pitchFamily="18" charset="0"/>
              </a:rPr>
              <a:t>concerned about the safety </a:t>
            </a:r>
            <a:r>
              <a:rPr sz="2000" dirty="0">
                <a:latin typeface="Times New Roman" panose="02020603050405020304" pitchFamily="18" charset="0"/>
                <a:cs typeface="Times New Roman" panose="02020603050405020304" pitchFamily="18" charset="0"/>
              </a:rPr>
              <a:t>of </a:t>
            </a:r>
            <a:r>
              <a:rPr sz="2000" spc="-4" dirty="0">
                <a:latin typeface="Times New Roman" panose="02020603050405020304" pitchFamily="18" charset="0"/>
                <a:cs typeface="Times New Roman" panose="02020603050405020304" pitchFamily="18" charset="0"/>
              </a:rPr>
              <a:t>every</a:t>
            </a:r>
            <a:r>
              <a:rPr sz="2000" spc="-68" dirty="0">
                <a:latin typeface="Times New Roman" panose="02020603050405020304" pitchFamily="18" charset="0"/>
                <a:cs typeface="Times New Roman" panose="02020603050405020304" pitchFamily="18" charset="0"/>
              </a:rPr>
              <a:t> </a:t>
            </a:r>
            <a:r>
              <a:rPr sz="2000" spc="-4" dirty="0">
                <a:latin typeface="Times New Roman" panose="02020603050405020304" pitchFamily="18" charset="0"/>
                <a:cs typeface="Times New Roman" panose="02020603050405020304" pitchFamily="18" charset="0"/>
              </a:rPr>
              <a:t>child.</a:t>
            </a:r>
            <a:endParaRPr sz="2000" dirty="0">
              <a:latin typeface="Times New Roman" panose="02020603050405020304" pitchFamily="18" charset="0"/>
              <a:cs typeface="Times New Roman" panose="02020603050405020304" pitchFamily="18" charset="0"/>
            </a:endParaRPr>
          </a:p>
        </p:txBody>
      </p:sp>
      <p:sp>
        <p:nvSpPr>
          <p:cNvPr id="5" name="object 5"/>
          <p:cNvSpPr/>
          <p:nvPr/>
        </p:nvSpPr>
        <p:spPr>
          <a:xfrm>
            <a:off x="3851920" y="2117543"/>
            <a:ext cx="1512098" cy="3322721"/>
          </a:xfrm>
          <a:prstGeom prst="rect">
            <a:avLst/>
          </a:prstGeom>
          <a:blipFill>
            <a:blip r:embed="rId2" cstate="print"/>
            <a:stretch>
              <a:fillRect/>
            </a:stretch>
          </a:blipFill>
        </p:spPr>
        <p:txBody>
          <a:bodyPr wrap="square" lIns="0" tIns="0" rIns="0" bIns="0" rtlCol="0"/>
          <a:lstStyle/>
          <a:p>
            <a:endParaRPr sz="1350"/>
          </a:p>
        </p:txBody>
      </p:sp>
      <p:sp>
        <p:nvSpPr>
          <p:cNvPr id="6" name="Rectangle 5"/>
          <p:cNvSpPr/>
          <p:nvPr/>
        </p:nvSpPr>
        <p:spPr>
          <a:xfrm>
            <a:off x="0" y="913014"/>
            <a:ext cx="9144000" cy="654589"/>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IN" sz="3600" dirty="0">
                <a:solidFill>
                  <a:schemeClr val="tx1"/>
                </a:solidFill>
                <a:latin typeface="Times New Roman" panose="02020603050405020304" pitchFamily="18" charset="0"/>
                <a:cs typeface="Times New Roman" panose="02020603050405020304" pitchFamily="18" charset="0"/>
              </a:rPr>
              <a:t>I CARE</a:t>
            </a:r>
          </a:p>
        </p:txBody>
      </p:sp>
      <p:pic>
        <p:nvPicPr>
          <p:cNvPr id="11" name="Picture 10" descr="school logo png.png"/>
          <p:cNvPicPr>
            <a:picLocks noChangeAspect="1"/>
          </p:cNvPicPr>
          <p:nvPr/>
        </p:nvPicPr>
        <p:blipFill>
          <a:blip r:embed="rId3" cstate="print"/>
          <a:stretch>
            <a:fillRect/>
          </a:stretch>
        </p:blipFill>
        <p:spPr>
          <a:xfrm>
            <a:off x="18011" y="0"/>
            <a:ext cx="896389" cy="896389"/>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A18AFBF3-95A0-4BFE-AD0D-9E468B5FD36E}"/>
              </a:ext>
            </a:extLst>
          </p:cNvPr>
          <p:cNvPicPr>
            <a:picLocks noChangeAspect="1"/>
          </p:cNvPicPr>
          <p:nvPr/>
        </p:nvPicPr>
        <p:blipFill>
          <a:blip r:embed="rId4"/>
          <a:stretch>
            <a:fillRect/>
          </a:stretch>
        </p:blipFill>
        <p:spPr>
          <a:xfrm>
            <a:off x="7984120" y="0"/>
            <a:ext cx="1159880" cy="685800"/>
          </a:xfrm>
          <a:prstGeom prst="rect">
            <a:avLst/>
          </a:prstGeom>
        </p:spPr>
      </p:pic>
      <p:sp>
        <p:nvSpPr>
          <p:cNvPr id="3" name="Slide Number Placeholder 2"/>
          <p:cNvSpPr>
            <a:spLocks noGrp="1"/>
          </p:cNvSpPr>
          <p:nvPr>
            <p:ph type="sldNum" sz="quarter" idx="12"/>
          </p:nvPr>
        </p:nvSpPr>
        <p:spPr/>
        <p:txBody>
          <a:bodyPr/>
          <a:lstStyle/>
          <a:p>
            <a:fld id="{62717196-B844-4648-AC1D-BF6D2EAB5669}" type="slidenum">
              <a:rPr lang="en-US" smtClean="0"/>
              <a:pPr/>
              <a:t>11</a:t>
            </a:fld>
            <a:endParaRPr lang="en-US"/>
          </a:p>
        </p:txBody>
      </p:sp>
    </p:spTree>
    <p:extLst>
      <p:ext uri="{BB962C8B-B14F-4D97-AF65-F5344CB8AC3E}">
        <p14:creationId xmlns:p14="http://schemas.microsoft.com/office/powerpoint/2010/main" val="428001860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628800"/>
            <a:ext cx="8053808" cy="2308324"/>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encourage the use of Dictionary Grade 3 onwards.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child should carry it daily to school.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not included in the Book Set, can be purchased from any</a:t>
            </a:r>
          </a:p>
          <a:p>
            <a:r>
              <a:rPr lang="en-US" sz="2400" dirty="0">
                <a:latin typeface="Times New Roman" panose="02020603050405020304" pitchFamily="18" charset="0"/>
                <a:cs typeface="Times New Roman" panose="02020603050405020304" pitchFamily="18" charset="0"/>
              </a:rPr>
              <a:t>     stationery.</a:t>
            </a:r>
          </a:p>
          <a:p>
            <a:pPr marL="342900" indent="-342900">
              <a:buFont typeface="Arial" panose="020B0604020202020204" pitchFamily="34" charset="0"/>
              <a:buChar char="•"/>
            </a:pPr>
            <a:r>
              <a:rPr lang="en-US" sz="2400" b="1" dirty="0">
                <a:solidFill>
                  <a:srgbClr val="000099"/>
                </a:solidFill>
                <a:latin typeface="Times New Roman" panose="02020603050405020304" pitchFamily="18" charset="0"/>
                <a:cs typeface="Times New Roman" panose="02020603050405020304" pitchFamily="18" charset="0"/>
              </a:rPr>
              <a:t>Need to be purchased only once. </a:t>
            </a:r>
          </a:p>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0" y="764704"/>
            <a:ext cx="9144000" cy="498030"/>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Times New Roman" pitchFamily="18" charset="0"/>
                <a:cs typeface="Times New Roman" pitchFamily="18" charset="0"/>
              </a:rPr>
              <a:t>Dictionary Usage</a:t>
            </a:r>
            <a:endPar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4098" name="Picture 2" descr="Aadhaar, hartal, chawl, shaadi included in Oxford dictionary - INDIA New  England Ne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1650" y="3140968"/>
            <a:ext cx="3053150" cy="30531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F1023B6-41B5-48C9-9D42-011F14A99E8D}" type="slidenum">
              <a:rPr lang="en-IN" smtClean="0"/>
              <a:pPr/>
              <a:t>110</a:t>
            </a:fld>
            <a:endParaRPr lang="en-IN"/>
          </a:p>
        </p:txBody>
      </p:sp>
    </p:spTree>
    <p:extLst>
      <p:ext uri="{BB962C8B-B14F-4D97-AF65-F5344CB8AC3E}">
        <p14:creationId xmlns:p14="http://schemas.microsoft.com/office/powerpoint/2010/main" val="2254386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5565-92C2-E5BA-F889-E91CE0FEA370}"/>
              </a:ext>
            </a:extLst>
          </p:cNvPr>
          <p:cNvSpPr>
            <a:spLocks noGrp="1"/>
          </p:cNvSpPr>
          <p:nvPr>
            <p:ph type="title"/>
          </p:nvPr>
        </p:nvSpPr>
        <p:spPr>
          <a:xfrm>
            <a:off x="323528" y="188640"/>
            <a:ext cx="6447501" cy="515144"/>
          </a:xfrm>
        </p:spPr>
        <p:txBody>
          <a:bodyPr/>
          <a:lstStyle/>
          <a:p>
            <a:r>
              <a:rPr b="1" dirty="0" lang="en-IN">
                <a:solidFill>
                  <a:srgbClr val="002060"/>
                </a:solidFill>
                <a:latin charset="0" panose="02020603050405020304" pitchFamily="18" typeface="Times New Roman"/>
                <a:cs charset="0" panose="02020603050405020304" pitchFamily="18" typeface="Times New Roman"/>
              </a:rPr>
              <a:t>Syllabus </a:t>
            </a:r>
            <a:r>
              <a:rPr b="1" dirty="0" lang="en-IN" smtClean="0">
                <a:solidFill>
                  <a:srgbClr val="002060"/>
                </a:solidFill>
                <a:latin charset="0" panose="02020603050405020304" pitchFamily="18" typeface="Times New Roman"/>
                <a:cs charset="0" panose="02020603050405020304" pitchFamily="18" typeface="Times New Roman"/>
              </a:rPr>
              <a:t>Booklet- PRIMARY</a:t>
            </a:r>
            <a:endParaRPr b="1" dirty="0" lang="en-IN">
              <a:solidFill>
                <a:srgbClr val="002060"/>
              </a:solidFill>
              <a:latin charset="0" panose="02020603050405020304" pitchFamily="18" typeface="Times New Roman"/>
              <a:cs charset="0" panose="02020603050405020304" pitchFamily="18" typeface="Times New Roman"/>
            </a:endParaRPr>
          </a:p>
        </p:txBody>
      </p:sp>
      <p:pic>
        <p:nvPicPr>
          <p:cNvPr id="4" name="Content Placeholder 3">
            <a:extLst>
              <a:ext uri="{FF2B5EF4-FFF2-40B4-BE49-F238E27FC236}">
                <a16:creationId xmlns:a16="http://schemas.microsoft.com/office/drawing/2014/main" id="{0733B67D-E7AC-CE82-39B4-50B46740786A}"/>
              </a:ext>
            </a:extLst>
          </p:cNvPr>
          <p:cNvPicPr>
            <a:picLocks noChangeAspect="1" noGrp="1"/>
          </p:cNvPicPr>
          <p:nvPr>
            <p:ph idx="1"/>
          </p:nvPr>
        </p:nvPicPr>
        <p:blipFill rotWithShape="1">
          <a:blip r:embed="rId2"/>
          <a:srcRect b="6" l="63" r="26" t="37"/>
          <a:stretch/>
        </p:blipFill>
        <p:spPr>
          <a:xfrm rot="16200000">
            <a:off x="-516978" y="2109262"/>
            <a:ext cx="4392490" cy="2567456"/>
          </a:xfrm>
          <a:prstGeom prst="rect">
            <a:avLst/>
          </a:prstGeom>
        </p:spPr>
      </p:pic>
      <p:pic>
        <p:nvPicPr>
          <p:cNvPr id="5" name="Picture 4">
            <a:extLst>
              <a:ext uri="{FF2B5EF4-FFF2-40B4-BE49-F238E27FC236}">
                <a16:creationId xmlns:a16="http://schemas.microsoft.com/office/drawing/2014/main" id="{648CA436-8FB1-782D-1126-B5A9A26035F2}"/>
              </a:ext>
            </a:extLst>
          </p:cNvPr>
          <p:cNvPicPr>
            <a:picLocks noChangeAspect="1"/>
          </p:cNvPicPr>
          <p:nvPr/>
        </p:nvPicPr>
        <p:blipFill rotWithShape="1">
          <a:blip r:embed="rId3"/>
          <a:srcRect b="41" l="40" r="48" t="67"/>
          <a:stretch/>
        </p:blipFill>
        <p:spPr>
          <a:xfrm rot="16200000">
            <a:off x="3887925" y="545406"/>
            <a:ext cx="4392491" cy="5695175"/>
          </a:xfrm>
          <a:prstGeom prst="rect">
            <a:avLst/>
          </a:prstGeom>
        </p:spPr>
      </p:pic>
      <p:sp>
        <p:nvSpPr>
          <p:cNvPr id="3" name="TextBox 2"/>
          <p:cNvSpPr txBox="1"/>
          <p:nvPr/>
        </p:nvSpPr>
        <p:spPr>
          <a:xfrm>
            <a:off x="291776" y="5879013"/>
            <a:ext cx="8769132" cy="646331"/>
          </a:xfrm>
          <a:prstGeom prst="rect">
            <a:avLst/>
          </a:prstGeom>
          <a:noFill/>
        </p:spPr>
        <p:txBody>
          <a:bodyPr rtlCol="0" wrap="none">
            <a:spAutoFit/>
          </a:bodyPr>
          <a:lstStyle/>
          <a:p>
            <a:r>
              <a:rPr dirty="0" lang="en-US" smtClean="0"/>
              <a:t>Any change in portion will be informed prior. </a:t>
            </a:r>
          </a:p>
          <a:p>
            <a:r>
              <a:rPr dirty="0" lang="en-US" smtClean="0"/>
              <a:t>Portion of G.K. Art</a:t>
            </a:r>
            <a:r>
              <a:rPr dirty="0" lang="en-US"/>
              <a:t> </a:t>
            </a:r>
            <a:r>
              <a:rPr dirty="0" lang="en-US" smtClean="0"/>
              <a:t>and Music will be shared in advance before Term 1 and Term 2. </a:t>
            </a:r>
            <a:endParaRPr dirty="0" lang="en-IN"/>
          </a:p>
        </p:txBody>
      </p:sp>
      <p:sp>
        <p:nvSpPr>
          <p:cNvPr id="6" name="Slide Number Placeholder 5"/>
          <p:cNvSpPr>
            <a:spLocks noGrp="1"/>
          </p:cNvSpPr>
          <p:nvPr>
            <p:ph idx="12" sz="quarter" type="sldNum"/>
          </p:nvPr>
        </p:nvSpPr>
        <p:spPr/>
        <p:txBody>
          <a:bodyPr/>
          <a:lstStyle/>
          <a:p>
            <a:fld id="{4F1023B6-41B5-48C9-9D42-011F14A99E8D}" type="slidenum">
              <a:rPr lang="en-IN" smtClean="0"/>
              <a:pPr/>
              <a:t>111</a:t>
            </a:fld>
            <a:endParaRPr lang="en-IN"/>
          </a:p>
        </p:txBody>
      </p:sp>
    </p:spTree>
    <p:extLst>
      <p:ext uri="{BB962C8B-B14F-4D97-AF65-F5344CB8AC3E}">
        <p14:creationId xmlns:p14="http://schemas.microsoft.com/office/powerpoint/2010/main" val="3415508703"/>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4D38-D079-4EEB-DE9F-E8A67F9B2C31}"/>
              </a:ext>
            </a:extLst>
          </p:cNvPr>
          <p:cNvSpPr>
            <a:spLocks noGrp="1"/>
          </p:cNvSpPr>
          <p:nvPr>
            <p:ph type="title"/>
          </p:nvPr>
        </p:nvSpPr>
        <p:spPr>
          <a:xfrm>
            <a:off x="500161" y="332656"/>
            <a:ext cx="7592391" cy="936104"/>
          </a:xfrm>
        </p:spPr>
        <p:txBody>
          <a:bodyPr>
            <a:normAutofit/>
          </a:bodyPr>
          <a:lstStyle/>
          <a:p>
            <a:r>
              <a:rPr b="1" dirty="0" lang="en-IN" sz="1400">
                <a:solidFill>
                  <a:srgbClr val="002060"/>
                </a:solidFill>
                <a:latin charset="0" panose="02020603050405020304" pitchFamily="18" typeface="Times New Roman"/>
                <a:cs charset="0" panose="02020603050405020304" pitchFamily="18" typeface="Times New Roman"/>
              </a:rPr>
              <a:t>Learning Resources, Books, notebooks, Book list, Temporary I-card, Escort Card, Van Declaration form, Syllabus booklet will be given along with the Book Kit.</a:t>
            </a:r>
          </a:p>
        </p:txBody>
      </p:sp>
      <p:pic>
        <p:nvPicPr>
          <p:cNvPr id="4" name="Picture 3">
            <a:extLst>
              <a:ext uri="{FF2B5EF4-FFF2-40B4-BE49-F238E27FC236}">
                <a16:creationId xmlns:a16="http://schemas.microsoft.com/office/drawing/2014/main" id="{18B57EC4-33D3-C62C-5F67-55D7875D66C2}"/>
              </a:ext>
            </a:extLst>
          </p:cNvPr>
          <p:cNvPicPr>
            <a:picLocks noChangeAspect="1"/>
          </p:cNvPicPr>
          <p:nvPr/>
        </p:nvPicPr>
        <p:blipFill rotWithShape="1">
          <a:blip cstate="print" r:embed="rId2">
            <a:extLst>
              <a:ext uri="{28A0092B-C50C-407E-A947-70E740481C1C}">
                <a14:useLocalDpi xmlns:a14="http://schemas.microsoft.com/office/drawing/2010/main" val="0"/>
              </a:ext>
            </a:extLst>
          </a:blip>
          <a:srcRect b="197" l="185" r="291" t="88"/>
          <a:stretch/>
        </p:blipFill>
        <p:spPr>
          <a:xfrm rot="16200000">
            <a:off x="873545" y="3271638"/>
            <a:ext cx="1236839" cy="1983609"/>
          </a:xfrm>
          <a:prstGeom prst="rect">
            <a:avLst/>
          </a:prstGeom>
        </p:spPr>
      </p:pic>
      <p:pic>
        <p:nvPicPr>
          <p:cNvPr id="5" name="Picture 4">
            <a:extLst>
              <a:ext uri="{FF2B5EF4-FFF2-40B4-BE49-F238E27FC236}">
                <a16:creationId xmlns:a16="http://schemas.microsoft.com/office/drawing/2014/main" id="{DCC33060-4603-FD95-8C30-0FF7808037F1}"/>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49" l="442" r="54" t="211"/>
          <a:stretch/>
        </p:blipFill>
        <p:spPr>
          <a:xfrm rot="16200000">
            <a:off x="1504540" y="3717911"/>
            <a:ext cx="603253" cy="1093066"/>
          </a:xfrm>
          <a:prstGeom prst="rect">
            <a:avLst/>
          </a:prstGeom>
        </p:spPr>
      </p:pic>
      <p:sp>
        <p:nvSpPr>
          <p:cNvPr id="7" name="TextBox 6">
            <a:extLst>
              <a:ext uri="{FF2B5EF4-FFF2-40B4-BE49-F238E27FC236}">
                <a16:creationId xmlns:a16="http://schemas.microsoft.com/office/drawing/2014/main" id="{DCC497DD-D764-6B44-810D-E875AD5F7C73}"/>
              </a:ext>
            </a:extLst>
          </p:cNvPr>
          <p:cNvSpPr txBox="1"/>
          <p:nvPr/>
        </p:nvSpPr>
        <p:spPr>
          <a:xfrm>
            <a:off x="493518" y="5079830"/>
            <a:ext cx="2304256" cy="646331"/>
          </a:xfrm>
          <a:prstGeom prst="rect">
            <a:avLst/>
          </a:prstGeom>
          <a:noFill/>
        </p:spPr>
        <p:txBody>
          <a:bodyPr wrap="square">
            <a:spAutoFit/>
          </a:bodyPr>
          <a:lstStyle/>
          <a:p>
            <a:r>
              <a:rPr dirty="0" lang="en-US">
                <a:solidFill>
                  <a:srgbClr val="000099"/>
                </a:solidFill>
                <a:latin charset="0" pitchFamily="18" typeface="Times New Roman"/>
                <a:cs charset="0" pitchFamily="18" typeface="Times New Roman"/>
              </a:rPr>
              <a:t>Permanent I-</a:t>
            </a:r>
            <a:r>
              <a:rPr dirty="0" lang="en-US" sz="1800">
                <a:solidFill>
                  <a:srgbClr val="000099"/>
                </a:solidFill>
                <a:latin charset="0" pitchFamily="18" typeface="Times New Roman"/>
                <a:cs charset="0" pitchFamily="18" typeface="Times New Roman"/>
              </a:rPr>
              <a:t>card will be provided soon</a:t>
            </a:r>
          </a:p>
        </p:txBody>
      </p:sp>
      <p:pic>
        <p:nvPicPr>
          <p:cNvPr id="12" name="Picture 11">
            <a:extLst>
              <a:ext uri="{FF2B5EF4-FFF2-40B4-BE49-F238E27FC236}">
                <a16:creationId xmlns:a16="http://schemas.microsoft.com/office/drawing/2014/main" id="{C7E1E342-B04E-1640-CF53-D6903F079E9A}"/>
              </a:ext>
            </a:extLst>
          </p:cNvPr>
          <p:cNvPicPr>
            <a:picLocks noChangeAspect="1"/>
          </p:cNvPicPr>
          <p:nvPr/>
        </p:nvPicPr>
        <p:blipFill rotWithShape="1">
          <a:blip r:embed="rId4">
            <a:extLst>
              <a:ext uri="{28A0092B-C50C-407E-A947-70E740481C1C}">
                <a14:useLocalDpi xmlns:a14="http://schemas.microsoft.com/office/drawing/2010/main" val="0"/>
              </a:ext>
            </a:extLst>
          </a:blip>
          <a:srcRect l="135" r="213"/>
          <a:stretch/>
        </p:blipFill>
        <p:spPr>
          <a:xfrm>
            <a:off x="6553422" y="1050821"/>
            <a:ext cx="1729771" cy="2758476"/>
          </a:xfrm>
          <a:prstGeom prst="rect">
            <a:avLst/>
          </a:prstGeom>
        </p:spPr>
      </p:pic>
      <p:pic>
        <p:nvPicPr>
          <p:cNvPr id="13" name="Picture 12">
            <a:extLst>
              <a:ext uri="{FF2B5EF4-FFF2-40B4-BE49-F238E27FC236}">
                <a16:creationId xmlns:a16="http://schemas.microsoft.com/office/drawing/2014/main" id="{44271864-C599-D6A6-4955-E3A197CE556F}"/>
              </a:ext>
            </a:extLst>
          </p:cNvPr>
          <p:cNvPicPr>
            <a:picLocks noChangeAspect="1"/>
          </p:cNvPicPr>
          <p:nvPr/>
        </p:nvPicPr>
        <p:blipFill>
          <a:blip r:embed="rId5"/>
          <a:stretch>
            <a:fillRect/>
          </a:stretch>
        </p:blipFill>
        <p:spPr>
          <a:xfrm>
            <a:off x="4525357" y="1067409"/>
            <a:ext cx="1891339" cy="2207187"/>
          </a:xfrm>
          <a:prstGeom prst="rect">
            <a:avLst/>
          </a:prstGeom>
        </p:spPr>
      </p:pic>
      <p:pic>
        <p:nvPicPr>
          <p:cNvPr id="14" name="Picture 13">
            <a:extLst>
              <a:ext uri="{FF2B5EF4-FFF2-40B4-BE49-F238E27FC236}">
                <a16:creationId xmlns:a16="http://schemas.microsoft.com/office/drawing/2014/main" id="{A3D12439-4B03-9F24-E352-5D5B95321DF8}"/>
              </a:ext>
            </a:extLst>
          </p:cNvPr>
          <p:cNvPicPr>
            <a:picLocks noChangeAspect="1"/>
          </p:cNvPicPr>
          <p:nvPr/>
        </p:nvPicPr>
        <p:blipFill>
          <a:blip r:embed="rId6"/>
          <a:stretch>
            <a:fillRect/>
          </a:stretch>
        </p:blipFill>
        <p:spPr>
          <a:xfrm>
            <a:off x="4671748" y="3425842"/>
            <a:ext cx="1705565" cy="2306828"/>
          </a:xfrm>
          <a:prstGeom prst="rect">
            <a:avLst/>
          </a:prstGeom>
        </p:spPr>
      </p:pic>
      <p:pic>
        <p:nvPicPr>
          <p:cNvPr descr="C:\Users\HP\Downloads\WhatsApp Image 2021-06-01 at 19.35.05.jpeg" id="15" name="Picture 3">
            <a:extLst>
              <a:ext uri="{FF2B5EF4-FFF2-40B4-BE49-F238E27FC236}">
                <a16:creationId xmlns:a16="http://schemas.microsoft.com/office/drawing/2014/main" id="{9291DF42-7721-546F-0B1B-F75B097B2A7E}"/>
              </a:ext>
            </a:extLst>
          </p:cNvPr>
          <p:cNvPicPr>
            <a:picLocks noChangeArrowheads="1" noChangeAspect="1"/>
          </p:cNvPicPr>
          <p:nvPr/>
        </p:nvPicPr>
        <p:blipFill>
          <a:blip cstate="print" r:embed="rId7"/>
          <a:srcRect b="67"/>
          <a:stretch>
            <a:fillRect/>
          </a:stretch>
        </p:blipFill>
        <p:spPr bwMode="auto">
          <a:xfrm>
            <a:off x="500160" y="1070766"/>
            <a:ext cx="1872209" cy="2306828"/>
          </a:xfrm>
          <a:prstGeom prst="rect">
            <a:avLst/>
          </a:prstGeom>
          <a:noFill/>
        </p:spPr>
      </p:pic>
      <p:pic>
        <p:nvPicPr>
          <p:cNvPr id="3" name="Picture 2">
            <a:extLst>
              <a:ext uri="{FF2B5EF4-FFF2-40B4-BE49-F238E27FC236}">
                <a16:creationId xmlns:a16="http://schemas.microsoft.com/office/drawing/2014/main" id="{98E07037-4250-815D-68E9-0A36C75BACC8}"/>
              </a:ext>
            </a:extLst>
          </p:cNvPr>
          <p:cNvPicPr>
            <a:picLocks noChangeAspect="1"/>
          </p:cNvPicPr>
          <p:nvPr/>
        </p:nvPicPr>
        <p:blipFill>
          <a:blip r:embed="rId8"/>
          <a:stretch>
            <a:fillRect/>
          </a:stretch>
        </p:blipFill>
        <p:spPr>
          <a:xfrm>
            <a:off x="2495498" y="1050821"/>
            <a:ext cx="1906730" cy="2892051"/>
          </a:xfrm>
          <a:prstGeom prst="rect">
            <a:avLst/>
          </a:prstGeom>
        </p:spPr>
      </p:pic>
      <p:sp>
        <p:nvSpPr>
          <p:cNvPr id="6" name="Slide Number Placeholder 5"/>
          <p:cNvSpPr>
            <a:spLocks noGrp="1"/>
          </p:cNvSpPr>
          <p:nvPr>
            <p:ph idx="12" sz="quarter" type="sldNum"/>
          </p:nvPr>
        </p:nvSpPr>
        <p:spPr/>
        <p:txBody>
          <a:bodyPr/>
          <a:lstStyle/>
          <a:p>
            <a:fld id="{4F1023B6-41B5-48C9-9D42-011F14A99E8D}" type="slidenum">
              <a:rPr lang="en-IN" smtClean="0"/>
              <a:pPr/>
              <a:t>112</a:t>
            </a:fld>
            <a:endParaRPr lang="en-IN"/>
          </a:p>
        </p:txBody>
      </p:sp>
    </p:spTree>
    <p:extLst>
      <p:ext uri="{BB962C8B-B14F-4D97-AF65-F5344CB8AC3E}">
        <p14:creationId xmlns:p14="http://schemas.microsoft.com/office/powerpoint/2010/main" val="3424805262"/>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1116632" y="188640"/>
            <a:ext cx="8229600" cy="648072"/>
          </a:xfrm>
        </p:spPr>
        <p:txBody>
          <a:bodyPr>
            <a:normAutofit/>
          </a:bodyPr>
          <a:lstStyle/>
          <a:p>
            <a:pPr algn="ctr"/>
            <a:r>
              <a:rPr b="1" dirty="0" lang="en-IN">
                <a:solidFill>
                  <a:schemeClr val="tx1"/>
                </a:solidFill>
                <a:latin charset="0" pitchFamily="18" typeface="Times New Roman"/>
                <a:cs charset="0" pitchFamily="18" typeface="Times New Roman"/>
              </a:rPr>
              <a:t>MLZS ALMANAC</a:t>
            </a:r>
          </a:p>
        </p:txBody>
      </p:sp>
      <p:sp>
        <p:nvSpPr>
          <p:cNvPr id="3" name="Content Placeholder 2"/>
          <p:cNvSpPr>
            <a:spLocks noGrp="1"/>
          </p:cNvSpPr>
          <p:nvPr>
            <p:ph idx="1"/>
          </p:nvPr>
        </p:nvSpPr>
        <p:spPr>
          <a:xfrm>
            <a:off x="251521" y="820141"/>
            <a:ext cx="5688632" cy="1621908"/>
          </a:xfrm>
        </p:spPr>
        <p:txBody>
          <a:bodyPr>
            <a:normAutofit/>
          </a:bodyPr>
          <a:lstStyle/>
          <a:p>
            <a:endParaRPr b="1" dirty="0" lang="en-IN">
              <a:latin charset="0" pitchFamily="18" typeface="Times New Roman"/>
              <a:cs charset="0" pitchFamily="18" typeface="Times New Roman"/>
            </a:endParaRPr>
          </a:p>
          <a:p>
            <a:pPr indent="0" marL="0">
              <a:buNone/>
            </a:pPr>
            <a:r>
              <a:rPr dirty="0" lang="en-IN" sz="1600">
                <a:latin charset="0" pitchFamily="18" typeface="Times New Roman"/>
                <a:cs charset="0" pitchFamily="18" typeface="Times New Roman"/>
              </a:rPr>
              <a:t>Parents are request to fill the Declaration pages (Student copy, Teachers copy &amp; Admin copy pg. No. 3 to 8 ) thoroughly and send the duly filled Almanac on the very first day of school. </a:t>
            </a:r>
          </a:p>
        </p:txBody>
      </p:sp>
      <p:pic>
        <p:nvPicPr>
          <p:cNvPr descr="C:\Users\HP\Downloads\WhatsApp Image 2021-06-01 at 19.35.05.jpeg" id="1027" name="Picture 3"/>
          <p:cNvPicPr>
            <a:picLocks noChangeArrowheads="1" noChangeAspect="1"/>
          </p:cNvPicPr>
          <p:nvPr/>
        </p:nvPicPr>
        <p:blipFill>
          <a:blip cstate="print" r:embed="rId2"/>
          <a:srcRect b="67"/>
          <a:stretch>
            <a:fillRect/>
          </a:stretch>
        </p:blipFill>
        <p:spPr bwMode="auto">
          <a:xfrm>
            <a:off x="6383799" y="188640"/>
            <a:ext cx="2592477" cy="2562641"/>
          </a:xfrm>
          <a:prstGeom prst="rect">
            <a:avLst/>
          </a:prstGeom>
          <a:noFill/>
        </p:spPr>
      </p:pic>
      <p:sp>
        <p:nvSpPr>
          <p:cNvPr id="6" name="Slide Number Placeholder 5"/>
          <p:cNvSpPr>
            <a:spLocks noGrp="1"/>
          </p:cNvSpPr>
          <p:nvPr>
            <p:ph idx="12" sz="quarter" type="sldNum"/>
          </p:nvPr>
        </p:nvSpPr>
        <p:spPr/>
        <p:txBody>
          <a:bodyPr/>
          <a:lstStyle/>
          <a:p>
            <a:fld id="{AE637B6A-4DF5-4043-87EF-643DBB678A9E}" type="slidenum">
              <a:rPr lang="en-US" smtClean="0"/>
              <a:pPr/>
              <a:t>113</a:t>
            </a:fld>
            <a:endParaRPr lang="en-US"/>
          </a:p>
        </p:txBody>
      </p:sp>
      <p:pic>
        <p:nvPicPr>
          <p:cNvPr id="4" name="Picture 3"/>
          <p:cNvPicPr>
            <a:picLocks noChangeAspect="1"/>
          </p:cNvPicPr>
          <p:nvPr/>
        </p:nvPicPr>
        <p:blipFill rotWithShape="1">
          <a:blip cstate="print"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5" l="29" r="14" t="29"/>
          <a:stretch/>
        </p:blipFill>
        <p:spPr>
          <a:xfrm>
            <a:off x="303431" y="2852936"/>
            <a:ext cx="2586457" cy="3766245"/>
          </a:xfrm>
          <a:prstGeom prst="rect">
            <a:avLst/>
          </a:prstGeom>
        </p:spPr>
      </p:pic>
      <p:pic>
        <p:nvPicPr>
          <p:cNvPr id="5" name="Picture 4"/>
          <p:cNvPicPr>
            <a:picLocks noChangeAspect="1"/>
          </p:cNvPicPr>
          <p:nvPr/>
        </p:nvPicPr>
        <p:blipFill rotWithShape="1">
          <a:blip cstate="print" r:embed="rId5">
            <a:clrChange>
              <a:clrFrom>
                <a:srgbClr val="D9C095"/>
              </a:clrFrom>
              <a:clrTo>
                <a:srgbClr val="D9C095">
                  <a:alpha val="0"/>
                </a:srgbClr>
              </a:clrTo>
            </a:clrChange>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b="10100" l="12200" r="5201" t="5901"/>
          <a:stretch/>
        </p:blipFill>
        <p:spPr>
          <a:xfrm>
            <a:off x="3261736" y="2887979"/>
            <a:ext cx="2697132" cy="3657128"/>
          </a:xfrm>
          <a:prstGeom prst="rect">
            <a:avLst/>
          </a:prstGeom>
        </p:spPr>
      </p:pic>
      <p:pic>
        <p:nvPicPr>
          <p:cNvPr id="8" name="Picture 7"/>
          <p:cNvPicPr>
            <a:picLocks noChangeAspect="1"/>
          </p:cNvPicPr>
          <p:nvPr/>
        </p:nvPicPr>
        <p:blipFill rotWithShape="1">
          <a:blip cstate="print"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b="16" l="22" r="7"/>
          <a:stretch/>
        </p:blipFill>
        <p:spPr>
          <a:xfrm>
            <a:off x="6347890" y="2852936"/>
            <a:ext cx="2664296" cy="3727215"/>
          </a:xfrm>
          <a:prstGeom prst="rect">
            <a:avLst/>
          </a:prstGeom>
        </p:spPr>
      </p:pic>
    </p:spTree>
    <p:extLst>
      <p:ext uri="{BB962C8B-B14F-4D97-AF65-F5344CB8AC3E}">
        <p14:creationId xmlns:p14="http://schemas.microsoft.com/office/powerpoint/2010/main" val="1007142711"/>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FBCB-EE4F-5CA5-1B2C-0C79592F5E78}"/>
              </a:ext>
            </a:extLst>
          </p:cNvPr>
          <p:cNvSpPr>
            <a:spLocks noGrp="1"/>
          </p:cNvSpPr>
          <p:nvPr>
            <p:ph type="title"/>
          </p:nvPr>
        </p:nvSpPr>
        <p:spPr/>
        <p:txBody>
          <a:bodyPr/>
          <a:lstStyle/>
          <a:p>
            <a:r>
              <a:rPr lang="en-IN" dirty="0">
                <a:solidFill>
                  <a:srgbClr val="002060"/>
                </a:solidFill>
                <a:latin typeface="Times New Roman" panose="02020603050405020304" pitchFamily="18" charset="0"/>
                <a:cs typeface="Times New Roman" panose="02020603050405020304" pitchFamily="18" charset="0"/>
              </a:rPr>
              <a:t>Happy Hour</a:t>
            </a:r>
          </a:p>
        </p:txBody>
      </p:sp>
      <p:sp>
        <p:nvSpPr>
          <p:cNvPr id="3" name="Content Placeholder 2">
            <a:extLst>
              <a:ext uri="{FF2B5EF4-FFF2-40B4-BE49-F238E27FC236}">
                <a16:creationId xmlns:a16="http://schemas.microsoft.com/office/drawing/2014/main" id="{32F33E48-850A-9AD1-70FF-1B54DB10586E}"/>
              </a:ext>
            </a:extLst>
          </p:cNvPr>
          <p:cNvSpPr>
            <a:spLocks noGrp="1"/>
          </p:cNvSpPr>
          <p:nvPr>
            <p:ph idx="1"/>
          </p:nvPr>
        </p:nvSpPr>
        <p:spPr>
          <a:xfrm>
            <a:off x="395536" y="1488613"/>
            <a:ext cx="8064896" cy="4820707"/>
          </a:xfrm>
        </p:spPr>
        <p:txBody>
          <a:bodyPr>
            <a:normAutofit/>
          </a:bodyPr>
          <a:lstStyle/>
          <a:p>
            <a:pPr marL="0" indent="0">
              <a:buNone/>
            </a:pPr>
            <a:endParaRPr lang="en-IN" dirty="0"/>
          </a:p>
          <a:p>
            <a:pPr marL="0" indent="0">
              <a:buNone/>
            </a:pPr>
            <a:r>
              <a:rPr lang="en-IN" sz="1800" dirty="0">
                <a:latin typeface="Times New Roman" panose="02020603050405020304" pitchFamily="18" charset="0"/>
                <a:cs typeface="Times New Roman" panose="02020603050405020304" pitchFamily="18" charset="0"/>
              </a:rPr>
              <a:t>First day of the school is a new experience for every child. It is a transition period for Pre-Primary and Grade I students as they will be introduced to new environment and new Grade Educator for the first time. To make them familiar with this new environment school has planned an Initiative i.e. </a:t>
            </a:r>
            <a:r>
              <a:rPr lang="en-IN" sz="1800" b="1" dirty="0">
                <a:solidFill>
                  <a:srgbClr val="7030A0"/>
                </a:solidFill>
                <a:latin typeface="Times New Roman" panose="02020603050405020304" pitchFamily="18" charset="0"/>
                <a:cs typeface="Times New Roman" panose="02020603050405020304" pitchFamily="18" charset="0"/>
              </a:rPr>
              <a:t>“Happy Hour”. </a:t>
            </a:r>
          </a:p>
          <a:p>
            <a:pPr marL="0" indent="0">
              <a:buNone/>
            </a:pPr>
            <a:endParaRPr lang="en-IN" sz="1800" dirty="0">
              <a:latin typeface="Times New Roman" panose="02020603050405020304" pitchFamily="18" charset="0"/>
              <a:cs typeface="Times New Roman" panose="02020603050405020304" pitchFamily="18" charset="0"/>
            </a:endParaRPr>
          </a:p>
          <a:p>
            <a:pPr marL="0" indent="0">
              <a:buNone/>
            </a:pPr>
            <a:r>
              <a:rPr lang="en-IN" sz="1800" dirty="0">
                <a:latin typeface="Times New Roman" panose="02020603050405020304" pitchFamily="18" charset="0"/>
                <a:cs typeface="Times New Roman" panose="02020603050405020304" pitchFamily="18" charset="0"/>
              </a:rPr>
              <a:t>During this hour, child will get familiar with Grade Educator, school staff, school premises and new friends to build socio-emotional skills.</a:t>
            </a:r>
          </a:p>
          <a:p>
            <a:pPr marL="0" indent="0">
              <a:buNone/>
            </a:pPr>
            <a:endParaRPr lang="en-IN" sz="1400" dirty="0">
              <a:latin typeface="Times New Roman" panose="02020603050405020304" pitchFamily="18" charset="0"/>
              <a:cs typeface="Times New Roman" panose="02020603050405020304" pitchFamily="18" charset="0"/>
            </a:endParaRPr>
          </a:p>
          <a:p>
            <a:pPr marL="0" indent="0">
              <a:buNone/>
            </a:pPr>
            <a:r>
              <a:rPr lang="en-IN" sz="1800" dirty="0">
                <a:latin typeface="Times New Roman" panose="02020603050405020304" pitchFamily="18" charset="0"/>
                <a:cs typeface="Times New Roman" panose="02020603050405020304" pitchFamily="18" charset="0"/>
              </a:rPr>
              <a:t>Please note the schedule for the same.</a:t>
            </a:r>
          </a:p>
          <a:p>
            <a:pPr marL="0" indent="0">
              <a:buNone/>
            </a:pPr>
            <a:r>
              <a:rPr lang="en-IN" sz="1800" b="1" dirty="0">
                <a:latin typeface="Times New Roman" panose="02020603050405020304" pitchFamily="18" charset="0"/>
                <a:cs typeface="Times New Roman" panose="02020603050405020304" pitchFamily="18" charset="0"/>
              </a:rPr>
              <a:t>21</a:t>
            </a:r>
            <a:r>
              <a:rPr lang="en-IN" sz="1800" b="1" baseline="30000" dirty="0">
                <a:latin typeface="Times New Roman" panose="02020603050405020304" pitchFamily="18" charset="0"/>
                <a:cs typeface="Times New Roman" panose="02020603050405020304" pitchFamily="18" charset="0"/>
              </a:rPr>
              <a:t>st</a:t>
            </a:r>
            <a:r>
              <a:rPr lang="en-IN" sz="1800" b="1" dirty="0">
                <a:latin typeface="Times New Roman" panose="02020603050405020304" pitchFamily="18" charset="0"/>
                <a:cs typeface="Times New Roman" panose="02020603050405020304" pitchFamily="18" charset="0"/>
              </a:rPr>
              <a:t> June, 24</a:t>
            </a:r>
            <a:r>
              <a:rPr lang="en-IN" sz="1800" b="1" baseline="30000" dirty="0">
                <a:latin typeface="Times New Roman" panose="02020603050405020304" pitchFamily="18" charset="0"/>
                <a:cs typeface="Times New Roman" panose="02020603050405020304" pitchFamily="18" charset="0"/>
              </a:rPr>
              <a:t>th</a:t>
            </a:r>
            <a:r>
              <a:rPr lang="en-IN" sz="1800" b="1" dirty="0">
                <a:latin typeface="Times New Roman" panose="02020603050405020304" pitchFamily="18" charset="0"/>
                <a:cs typeface="Times New Roman" panose="02020603050405020304" pitchFamily="18" charset="0"/>
              </a:rPr>
              <a:t> June, 25</a:t>
            </a:r>
            <a:r>
              <a:rPr lang="en-IN" sz="1800" b="1" baseline="30000" dirty="0">
                <a:latin typeface="Times New Roman" panose="02020603050405020304" pitchFamily="18" charset="0"/>
                <a:cs typeface="Times New Roman" panose="02020603050405020304" pitchFamily="18" charset="0"/>
              </a:rPr>
              <a:t>th</a:t>
            </a:r>
            <a:r>
              <a:rPr lang="en-IN" sz="1800" b="1" dirty="0">
                <a:latin typeface="Times New Roman" panose="02020603050405020304" pitchFamily="18" charset="0"/>
                <a:cs typeface="Times New Roman" panose="02020603050405020304" pitchFamily="18" charset="0"/>
              </a:rPr>
              <a:t> June, 26</a:t>
            </a:r>
            <a:r>
              <a:rPr lang="en-IN" sz="1800" b="1" baseline="30000" dirty="0">
                <a:latin typeface="Times New Roman" panose="02020603050405020304" pitchFamily="18" charset="0"/>
                <a:cs typeface="Times New Roman" panose="02020603050405020304" pitchFamily="18" charset="0"/>
              </a:rPr>
              <a:t>th</a:t>
            </a:r>
            <a:r>
              <a:rPr lang="en-IN" sz="1800" b="1" dirty="0">
                <a:latin typeface="Times New Roman" panose="02020603050405020304" pitchFamily="18" charset="0"/>
                <a:cs typeface="Times New Roman" panose="02020603050405020304" pitchFamily="18" charset="0"/>
              </a:rPr>
              <a:t> June, 27</a:t>
            </a:r>
            <a:r>
              <a:rPr lang="en-IN" sz="1800" b="1" baseline="30000" dirty="0">
                <a:latin typeface="Times New Roman" panose="02020603050405020304" pitchFamily="18" charset="0"/>
                <a:cs typeface="Times New Roman" panose="02020603050405020304" pitchFamily="18" charset="0"/>
              </a:rPr>
              <a:t>th</a:t>
            </a:r>
            <a:r>
              <a:rPr lang="en-IN" sz="1800" b="1" dirty="0">
                <a:latin typeface="Times New Roman" panose="02020603050405020304" pitchFamily="18" charset="0"/>
                <a:cs typeface="Times New Roman" panose="02020603050405020304" pitchFamily="18" charset="0"/>
              </a:rPr>
              <a:t> June and 28</a:t>
            </a:r>
            <a:r>
              <a:rPr lang="en-IN" sz="1800" b="1" baseline="30000" dirty="0">
                <a:latin typeface="Times New Roman" panose="02020603050405020304" pitchFamily="18" charset="0"/>
                <a:cs typeface="Times New Roman" panose="02020603050405020304" pitchFamily="18" charset="0"/>
              </a:rPr>
              <a:t>th</a:t>
            </a:r>
            <a:r>
              <a:rPr lang="en-IN" sz="1800" b="1" dirty="0">
                <a:latin typeface="Times New Roman" panose="02020603050405020304" pitchFamily="18" charset="0"/>
                <a:cs typeface="Times New Roman" panose="02020603050405020304" pitchFamily="18" charset="0"/>
              </a:rPr>
              <a:t> June </a:t>
            </a:r>
          </a:p>
          <a:p>
            <a:pPr marL="0" indent="0">
              <a:buNone/>
            </a:pPr>
            <a:r>
              <a:rPr lang="en-IN" sz="1800" b="1" dirty="0">
                <a:latin typeface="Times New Roman" panose="02020603050405020304" pitchFamily="18" charset="0"/>
                <a:cs typeface="Times New Roman" panose="02020603050405020304" pitchFamily="18" charset="0"/>
              </a:rPr>
              <a:t>Timing: 10:00 am to 11:00 am</a:t>
            </a:r>
            <a:r>
              <a:rPr lang="en-IN" sz="18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4F1023B6-41B5-48C9-9D42-011F14A99E8D}" type="slidenum">
              <a:rPr lang="en-IN" smtClean="0"/>
              <a:pPr/>
              <a:t>114</a:t>
            </a:fld>
            <a:endParaRPr lang="en-IN"/>
          </a:p>
        </p:txBody>
      </p:sp>
    </p:spTree>
    <p:extLst>
      <p:ext uri="{BB962C8B-B14F-4D97-AF65-F5344CB8AC3E}">
        <p14:creationId xmlns:p14="http://schemas.microsoft.com/office/powerpoint/2010/main" val="2728219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278" y="1088136"/>
            <a:ext cx="8194802" cy="434340"/>
          </a:xfrm>
          <a:solidFill>
            <a:schemeClr val="accent1">
              <a:lumMod val="60000"/>
              <a:lumOff val="40000"/>
            </a:schemeClr>
          </a:solidFill>
        </p:spPr>
        <p:txBody>
          <a:bodyPr>
            <a:normAutofit fontScale="90000"/>
          </a:bodyPr>
          <a:lstStyle/>
          <a:p>
            <a:pPr algn="ctr"/>
            <a:r>
              <a:rPr lang="en-US" b="1" dirty="0">
                <a:solidFill>
                  <a:schemeClr val="tx1"/>
                </a:solidFill>
                <a:latin typeface="Times New Roman" panose="02020603050405020304" pitchFamily="18" charset="0"/>
                <a:cs typeface="Times New Roman" panose="02020603050405020304" pitchFamily="18" charset="0"/>
              </a:rPr>
              <a:t>Period Distribution and Timing (Monday to </a:t>
            </a:r>
            <a:r>
              <a:rPr lang="en-US" b="1" dirty="0" smtClean="0">
                <a:solidFill>
                  <a:schemeClr val="tx1"/>
                </a:solidFill>
                <a:latin typeface="Times New Roman" panose="02020603050405020304" pitchFamily="18" charset="0"/>
                <a:cs typeface="Times New Roman" panose="02020603050405020304" pitchFamily="18" charset="0"/>
              </a:rPr>
              <a:t>Friday)</a:t>
            </a:r>
            <a:r>
              <a:rPr lang="en-US" b="1" dirty="0">
                <a:solidFill>
                  <a:schemeClr val="tx1"/>
                </a:solidFill>
                <a:latin typeface="Times New Roman" panose="02020603050405020304" pitchFamily="18" charset="0"/>
                <a:cs typeface="Times New Roman" panose="02020603050405020304" pitchFamily="18" charset="0"/>
              </a:rPr>
              <a:t> Gr </a:t>
            </a:r>
            <a:r>
              <a:rPr lang="en-US" b="1" dirty="0" smtClean="0">
                <a:solidFill>
                  <a:schemeClr val="tx1"/>
                </a:solidFill>
                <a:latin typeface="Times New Roman" panose="02020603050405020304" pitchFamily="18" charset="0"/>
                <a:cs typeface="Times New Roman" panose="02020603050405020304" pitchFamily="18" charset="0"/>
              </a:rPr>
              <a:t>1 &amp; 2</a:t>
            </a:r>
            <a:r>
              <a:rPr lang="en-IN" dirty="0">
                <a:solidFill>
                  <a:schemeClr val="tx1"/>
                </a:solidFill>
                <a:latin typeface="Times New Roman" panose="02020603050405020304" pitchFamily="18" charset="0"/>
                <a:cs typeface="Times New Roman" panose="02020603050405020304" pitchFamily="18" charset="0"/>
              </a:rPr>
              <a:t/>
            </a:r>
            <a:br>
              <a:rPr lang="en-IN" dirty="0">
                <a:solidFill>
                  <a:schemeClr val="tx1"/>
                </a:solidFill>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70500581"/>
              </p:ext>
            </p:extLst>
          </p:nvPr>
        </p:nvGraphicFramePr>
        <p:xfrm>
          <a:off x="611560" y="1879092"/>
          <a:ext cx="7344817" cy="4286205"/>
        </p:xfrm>
        <a:graphic>
          <a:graphicData uri="http://schemas.openxmlformats.org/drawingml/2006/table">
            <a:tbl>
              <a:tblPr firstRow="1" firstCol="1" bandRow="1">
                <a:tableStyleId>{5C22544A-7EE6-4342-B048-85BDC9FD1C3A}</a:tableStyleId>
              </a:tblPr>
              <a:tblGrid>
                <a:gridCol w="2448039">
                  <a:extLst>
                    <a:ext uri="{9D8B030D-6E8A-4147-A177-3AD203B41FA5}">
                      <a16:colId xmlns:a16="http://schemas.microsoft.com/office/drawing/2014/main" val="1287207660"/>
                    </a:ext>
                  </a:extLst>
                </a:gridCol>
                <a:gridCol w="2448039">
                  <a:extLst>
                    <a:ext uri="{9D8B030D-6E8A-4147-A177-3AD203B41FA5}">
                      <a16:colId xmlns:a16="http://schemas.microsoft.com/office/drawing/2014/main" val="388603111"/>
                    </a:ext>
                  </a:extLst>
                </a:gridCol>
                <a:gridCol w="2448739">
                  <a:extLst>
                    <a:ext uri="{9D8B030D-6E8A-4147-A177-3AD203B41FA5}">
                      <a16:colId xmlns:a16="http://schemas.microsoft.com/office/drawing/2014/main" val="3553362273"/>
                    </a:ext>
                  </a:extLst>
                </a:gridCol>
              </a:tblGrid>
              <a:tr h="285747">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Title </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Timing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IN" sz="1500">
                          <a:effectLst/>
                          <a:latin typeface="Times New Roman" panose="02020603050405020304" pitchFamily="18" charset="0"/>
                          <a:cs typeface="Times New Roman" panose="02020603050405020304" pitchFamily="18" charset="0"/>
                        </a:rPr>
                        <a:t>Duration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18299308"/>
                  </a:ext>
                </a:extLst>
              </a:tr>
              <a:tr h="285747">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Assembly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9:00- 9:20</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20 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64691547"/>
                  </a:ext>
                </a:extLst>
              </a:tr>
              <a:tr h="285747">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Fruit Break </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9:20- 9:25 </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5 min</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69517981"/>
                  </a:ext>
                </a:extLst>
              </a:tr>
              <a:tr h="285747">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Support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9:25- 9:45</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20 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801684596"/>
                  </a:ext>
                </a:extLst>
              </a:tr>
              <a:tr h="285747">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1</a:t>
                      </a:r>
                      <a:r>
                        <a:rPr lang="en-US" sz="1500" baseline="30000">
                          <a:effectLst/>
                          <a:latin typeface="Times New Roman" panose="02020603050405020304" pitchFamily="18" charset="0"/>
                          <a:cs typeface="Times New Roman" panose="02020603050405020304" pitchFamily="18" charset="0"/>
                        </a:rPr>
                        <a:t>st</a:t>
                      </a:r>
                      <a:r>
                        <a:rPr lang="en-US" sz="1500">
                          <a:effectLst/>
                          <a:latin typeface="Times New Roman" panose="02020603050405020304" pitchFamily="18" charset="0"/>
                          <a:cs typeface="Times New Roman" panose="02020603050405020304" pitchFamily="18" charset="0"/>
                        </a:rPr>
                        <a: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9:45-10:25</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40min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008015771"/>
                  </a:ext>
                </a:extLst>
              </a:tr>
              <a:tr h="285747">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2</a:t>
                      </a:r>
                      <a:r>
                        <a:rPr lang="en-US" sz="1500" baseline="30000">
                          <a:effectLst/>
                          <a:latin typeface="Times New Roman" panose="02020603050405020304" pitchFamily="18" charset="0"/>
                          <a:cs typeface="Times New Roman" panose="02020603050405020304" pitchFamily="18" charset="0"/>
                        </a:rPr>
                        <a:t>nd</a:t>
                      </a:r>
                      <a:r>
                        <a:rPr lang="en-US" sz="1500">
                          <a:effectLst/>
                          <a:latin typeface="Times New Roman" panose="02020603050405020304" pitchFamily="18" charset="0"/>
                          <a:cs typeface="Times New Roman" panose="02020603050405020304" pitchFamily="18" charset="0"/>
                        </a:rPr>
                        <a: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10:25- 11:00</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35min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783259965"/>
                  </a:ext>
                </a:extLst>
              </a:tr>
              <a:tr h="285747">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a:t>
                      </a:r>
                      <a:r>
                        <a:rPr lang="en-US" sz="1500" baseline="30000">
                          <a:effectLst/>
                          <a:latin typeface="Times New Roman" panose="02020603050405020304" pitchFamily="18" charset="0"/>
                          <a:cs typeface="Times New Roman" panose="02020603050405020304" pitchFamily="18" charset="0"/>
                        </a:rPr>
                        <a:t>rd</a:t>
                      </a:r>
                      <a:r>
                        <a:rPr lang="en-US" sz="1500">
                          <a:effectLst/>
                          <a:latin typeface="Times New Roman" panose="02020603050405020304" pitchFamily="18" charset="0"/>
                          <a:cs typeface="Times New Roman" panose="02020603050405020304" pitchFamily="18" charset="0"/>
                        </a:rPr>
                        <a: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11:00- 11:35</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35min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63270626"/>
                  </a:ext>
                </a:extLst>
              </a:tr>
              <a:tr h="285747">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en-US" sz="1500" dirty="0" smtClean="0">
                          <a:solidFill>
                            <a:srgbClr val="FF0000"/>
                          </a:solidFill>
                          <a:effectLst/>
                          <a:latin typeface="Times New Roman" panose="02020603050405020304" pitchFamily="18" charset="0"/>
                          <a:cs typeface="Times New Roman" panose="02020603050405020304" pitchFamily="18" charset="0"/>
                        </a:rPr>
                        <a:t>Lunch Break</a:t>
                      </a:r>
                      <a:endParaRPr lang="en-IN" sz="15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11:35- 12:10 </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35min</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1343709"/>
                  </a:ext>
                </a:extLst>
              </a:tr>
              <a:tr h="285747">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en-US" sz="1500" dirty="0" smtClean="0">
                          <a:effectLst/>
                          <a:latin typeface="Times New Roman" panose="02020603050405020304" pitchFamily="18" charset="0"/>
                          <a:cs typeface="Times New Roman" panose="02020603050405020304" pitchFamily="18" charset="0"/>
                        </a:rPr>
                        <a:t>4</a:t>
                      </a:r>
                      <a:r>
                        <a:rPr lang="en-US" sz="1500" baseline="30000" dirty="0" smtClean="0">
                          <a:effectLst/>
                          <a:latin typeface="Times New Roman" panose="02020603050405020304" pitchFamily="18" charset="0"/>
                          <a:cs typeface="Times New Roman" panose="02020603050405020304" pitchFamily="18" charset="0"/>
                        </a:rPr>
                        <a:t>th</a:t>
                      </a:r>
                      <a:r>
                        <a:rPr lang="en-US" sz="1500" dirty="0" smtClean="0">
                          <a:effectLst/>
                          <a:latin typeface="Times New Roman" panose="02020603050405020304" pitchFamily="18" charset="0"/>
                          <a:cs typeface="Times New Roman" panose="02020603050405020304" pitchFamily="18" charset="0"/>
                        </a:rPr>
                        <a:t> period</a:t>
                      </a:r>
                      <a:endParaRPr lang="en-IN" sz="15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12:10- 12:45</a:t>
                      </a:r>
                      <a:endParaRPr lang="en-IN"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chemeClr val="tx1"/>
                          </a:solidFill>
                          <a:effectLst/>
                          <a:latin typeface="Times New Roman" panose="02020603050405020304" pitchFamily="18" charset="0"/>
                          <a:cs typeface="Times New Roman" panose="02020603050405020304" pitchFamily="18" charset="0"/>
                        </a:rPr>
                        <a:t>35min</a:t>
                      </a:r>
                      <a:endParaRPr lang="en-IN"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52341141"/>
                  </a:ext>
                </a:extLst>
              </a:tr>
              <a:tr h="285747">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5</a:t>
                      </a:r>
                      <a:r>
                        <a:rPr lang="en-US" sz="1500" baseline="30000">
                          <a:effectLst/>
                          <a:latin typeface="Times New Roman" panose="02020603050405020304" pitchFamily="18" charset="0"/>
                          <a:cs typeface="Times New Roman" panose="02020603050405020304" pitchFamily="18" charset="0"/>
                        </a:rPr>
                        <a:t>th</a:t>
                      </a:r>
                      <a:r>
                        <a:rPr lang="en-US" sz="1500">
                          <a:effectLst/>
                          <a:latin typeface="Times New Roman" panose="02020603050405020304" pitchFamily="18" charset="0"/>
                          <a:cs typeface="Times New Roman" panose="02020603050405020304" pitchFamily="18" charset="0"/>
                        </a:rPr>
                        <a:t> period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12:45- 1:20</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35min</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05983664"/>
                  </a:ext>
                </a:extLst>
              </a:tr>
              <a:tr h="285747">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6</a:t>
                      </a:r>
                      <a:r>
                        <a:rPr lang="en-US" sz="1500" baseline="30000">
                          <a:effectLst/>
                          <a:latin typeface="Times New Roman" panose="02020603050405020304" pitchFamily="18" charset="0"/>
                          <a:cs typeface="Times New Roman" panose="02020603050405020304" pitchFamily="18" charset="0"/>
                        </a:rPr>
                        <a:t>th</a:t>
                      </a:r>
                      <a:r>
                        <a:rPr lang="en-US" sz="1500">
                          <a:effectLst/>
                          <a:latin typeface="Times New Roman" panose="02020603050405020304" pitchFamily="18" charset="0"/>
                          <a:cs typeface="Times New Roman" panose="02020603050405020304" pitchFamily="18" charset="0"/>
                        </a:rPr>
                        <a:t> period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1:20-1:55</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35min</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57960429"/>
                  </a:ext>
                </a:extLst>
              </a:tr>
              <a:tr h="285747">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Short break </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1:55- 2:00</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05min</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90109795"/>
                  </a:ext>
                </a:extLst>
              </a:tr>
              <a:tr h="285747">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7</a:t>
                      </a:r>
                      <a:r>
                        <a:rPr lang="en-US" sz="1500" baseline="30000">
                          <a:effectLst/>
                          <a:latin typeface="Times New Roman" panose="02020603050405020304" pitchFamily="18" charset="0"/>
                          <a:cs typeface="Times New Roman" panose="02020603050405020304" pitchFamily="18" charset="0"/>
                        </a:rPr>
                        <a:t>th</a:t>
                      </a:r>
                      <a:r>
                        <a:rPr lang="en-US" sz="1500">
                          <a:effectLst/>
                          <a:latin typeface="Times New Roman" panose="02020603050405020304" pitchFamily="18" charset="0"/>
                          <a:cs typeface="Times New Roman" panose="02020603050405020304" pitchFamily="18" charset="0"/>
                        </a:rPr>
                        <a: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2:00- 2:35</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35min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538916123"/>
                  </a:ext>
                </a:extLst>
              </a:tr>
              <a:tr h="285747">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8</a:t>
                      </a:r>
                      <a:r>
                        <a:rPr lang="en-US" sz="1500" baseline="30000">
                          <a:effectLst/>
                          <a:latin typeface="Times New Roman" panose="02020603050405020304" pitchFamily="18" charset="0"/>
                          <a:cs typeface="Times New Roman" panose="02020603050405020304" pitchFamily="18" charset="0"/>
                        </a:rPr>
                        <a:t>th</a:t>
                      </a:r>
                      <a:r>
                        <a:rPr lang="en-US" sz="1500">
                          <a:effectLst/>
                          <a:latin typeface="Times New Roman" panose="02020603050405020304" pitchFamily="18" charset="0"/>
                          <a:cs typeface="Times New Roman" panose="02020603050405020304" pitchFamily="18" charset="0"/>
                        </a:rPr>
                        <a:t> period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2:35- 3:10</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35min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49909029"/>
                  </a:ext>
                </a:extLst>
              </a:tr>
              <a:tr h="285747">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Total duration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6 hr. 10 min.</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1010525"/>
                  </a:ext>
                </a:extLst>
              </a:tr>
            </a:tbl>
          </a:graphicData>
        </a:graphic>
      </p:graphicFrame>
      <p:sp>
        <p:nvSpPr>
          <p:cNvPr id="4" name="Slide Number Placeholder 3"/>
          <p:cNvSpPr>
            <a:spLocks noGrp="1"/>
          </p:cNvSpPr>
          <p:nvPr>
            <p:ph type="sldNum" sz="quarter" idx="12"/>
          </p:nvPr>
        </p:nvSpPr>
        <p:spPr/>
        <p:txBody>
          <a:bodyPr/>
          <a:lstStyle/>
          <a:p>
            <a:fld id="{4F1023B6-41B5-48C9-9D42-011F14A99E8D}" type="slidenum">
              <a:rPr lang="en-IN" smtClean="0"/>
              <a:pPr/>
              <a:t>115</a:t>
            </a:fld>
            <a:endParaRPr lang="en-IN"/>
          </a:p>
        </p:txBody>
      </p:sp>
    </p:spTree>
    <p:extLst>
      <p:ext uri="{BB962C8B-B14F-4D97-AF65-F5344CB8AC3E}">
        <p14:creationId xmlns:p14="http://schemas.microsoft.com/office/powerpoint/2010/main" val="13843305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278" y="1088136"/>
            <a:ext cx="8194802" cy="434340"/>
          </a:xfrm>
          <a:solidFill>
            <a:schemeClr val="accent1">
              <a:lumMod val="60000"/>
              <a:lumOff val="40000"/>
            </a:schemeClr>
          </a:solidFill>
        </p:spPr>
        <p:txBody>
          <a:bodyPr>
            <a:normAutofit fontScale="90000"/>
          </a:bodyPr>
          <a:lstStyle/>
          <a:p>
            <a:pPr algn="ctr"/>
            <a:r>
              <a:rPr lang="en-US" b="1" dirty="0">
                <a:solidFill>
                  <a:schemeClr val="tx1"/>
                </a:solidFill>
                <a:latin typeface="Times New Roman" panose="02020603050405020304" pitchFamily="18" charset="0"/>
                <a:cs typeface="Times New Roman" panose="02020603050405020304" pitchFamily="18" charset="0"/>
              </a:rPr>
              <a:t>Period Distribution and Timing (Monday to </a:t>
            </a:r>
            <a:r>
              <a:rPr lang="en-US" b="1" dirty="0" smtClean="0">
                <a:solidFill>
                  <a:schemeClr val="tx1"/>
                </a:solidFill>
                <a:latin typeface="Times New Roman" panose="02020603050405020304" pitchFamily="18" charset="0"/>
                <a:cs typeface="Times New Roman" panose="02020603050405020304" pitchFamily="18" charset="0"/>
              </a:rPr>
              <a:t>Friday)</a:t>
            </a:r>
            <a:r>
              <a:rPr lang="en-US" b="1" dirty="0">
                <a:solidFill>
                  <a:schemeClr val="tx1"/>
                </a:solidFill>
                <a:latin typeface="Times New Roman" panose="02020603050405020304" pitchFamily="18" charset="0"/>
                <a:cs typeface="Times New Roman" panose="02020603050405020304" pitchFamily="18" charset="0"/>
              </a:rPr>
              <a:t> Gr 3</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to </a:t>
            </a:r>
            <a:r>
              <a:rPr lang="en-US" b="1" dirty="0" smtClean="0">
                <a:solidFill>
                  <a:schemeClr val="tx1"/>
                </a:solidFill>
                <a:latin typeface="Times New Roman" panose="02020603050405020304" pitchFamily="18" charset="0"/>
                <a:cs typeface="Times New Roman" panose="02020603050405020304" pitchFamily="18" charset="0"/>
              </a:rPr>
              <a:t>5</a:t>
            </a:r>
            <a:r>
              <a:rPr lang="en-IN" dirty="0">
                <a:solidFill>
                  <a:schemeClr val="tx1"/>
                </a:solidFill>
                <a:latin typeface="Times New Roman" panose="02020603050405020304" pitchFamily="18" charset="0"/>
                <a:cs typeface="Times New Roman" panose="02020603050405020304" pitchFamily="18" charset="0"/>
              </a:rPr>
              <a:t/>
            </a:r>
            <a:br>
              <a:rPr lang="en-IN" dirty="0">
                <a:solidFill>
                  <a:schemeClr val="tx1"/>
                </a:solidFill>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79452475"/>
              </p:ext>
            </p:extLst>
          </p:nvPr>
        </p:nvGraphicFramePr>
        <p:xfrm>
          <a:off x="1043608" y="1988840"/>
          <a:ext cx="7344815" cy="4176465"/>
        </p:xfrm>
        <a:graphic>
          <a:graphicData uri="http://schemas.openxmlformats.org/drawingml/2006/table">
            <a:tbl>
              <a:tblPr firstRow="1" firstCol="1" bandRow="1">
                <a:tableStyleId>{5C22544A-7EE6-4342-B048-85BDC9FD1C3A}</a:tableStyleId>
              </a:tblPr>
              <a:tblGrid>
                <a:gridCol w="2448038">
                  <a:extLst>
                    <a:ext uri="{9D8B030D-6E8A-4147-A177-3AD203B41FA5}">
                      <a16:colId xmlns:a16="http://schemas.microsoft.com/office/drawing/2014/main" val="1287207660"/>
                    </a:ext>
                  </a:extLst>
                </a:gridCol>
                <a:gridCol w="2448038">
                  <a:extLst>
                    <a:ext uri="{9D8B030D-6E8A-4147-A177-3AD203B41FA5}">
                      <a16:colId xmlns:a16="http://schemas.microsoft.com/office/drawing/2014/main" val="388603111"/>
                    </a:ext>
                  </a:extLst>
                </a:gridCol>
                <a:gridCol w="2448739">
                  <a:extLst>
                    <a:ext uri="{9D8B030D-6E8A-4147-A177-3AD203B41FA5}">
                      <a16:colId xmlns:a16="http://schemas.microsoft.com/office/drawing/2014/main" val="3553362273"/>
                    </a:ext>
                  </a:extLst>
                </a:gridCol>
              </a:tblGrid>
              <a:tr h="278431">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Title </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Timing </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IN" sz="1500">
                          <a:effectLst/>
                          <a:latin typeface="Times New Roman" panose="02020603050405020304" pitchFamily="18" charset="0"/>
                          <a:cs typeface="Times New Roman" panose="02020603050405020304" pitchFamily="18" charset="0"/>
                        </a:rPr>
                        <a:t>Duration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18299308"/>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Assembly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9:00- 9:20</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20 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64691547"/>
                  </a:ext>
                </a:extLst>
              </a:tr>
              <a:tr h="278431">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Fruit Break </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9:20- 9:25 </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5 min</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69517981"/>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Support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9:25- 9:45</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20 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801684596"/>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1</a:t>
                      </a:r>
                      <a:r>
                        <a:rPr lang="en-US" sz="1500" baseline="30000">
                          <a:effectLst/>
                          <a:latin typeface="Times New Roman" panose="02020603050405020304" pitchFamily="18" charset="0"/>
                          <a:cs typeface="Times New Roman" panose="02020603050405020304" pitchFamily="18" charset="0"/>
                        </a:rPr>
                        <a:t>st</a:t>
                      </a:r>
                      <a:r>
                        <a:rPr lang="en-US" sz="1500">
                          <a:effectLst/>
                          <a:latin typeface="Times New Roman" panose="02020603050405020304" pitchFamily="18" charset="0"/>
                          <a:cs typeface="Times New Roman" panose="02020603050405020304" pitchFamily="18" charset="0"/>
                        </a:rPr>
                        <a: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9:45-10:25</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40min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008015771"/>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2</a:t>
                      </a:r>
                      <a:r>
                        <a:rPr lang="en-US" sz="1500" baseline="30000">
                          <a:effectLst/>
                          <a:latin typeface="Times New Roman" panose="02020603050405020304" pitchFamily="18" charset="0"/>
                          <a:cs typeface="Times New Roman" panose="02020603050405020304" pitchFamily="18" charset="0"/>
                        </a:rPr>
                        <a:t>nd</a:t>
                      </a:r>
                      <a:r>
                        <a:rPr lang="en-US" sz="1500">
                          <a:effectLst/>
                          <a:latin typeface="Times New Roman" panose="02020603050405020304" pitchFamily="18" charset="0"/>
                          <a:cs typeface="Times New Roman" panose="02020603050405020304" pitchFamily="18" charset="0"/>
                        </a:rPr>
                        <a: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10:25- 11:00</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35min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783259965"/>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a:t>
                      </a:r>
                      <a:r>
                        <a:rPr lang="en-US" sz="1500" baseline="30000">
                          <a:effectLst/>
                          <a:latin typeface="Times New Roman" panose="02020603050405020304" pitchFamily="18" charset="0"/>
                          <a:cs typeface="Times New Roman" panose="02020603050405020304" pitchFamily="18" charset="0"/>
                        </a:rPr>
                        <a:t>rd</a:t>
                      </a:r>
                      <a:r>
                        <a:rPr lang="en-US" sz="1500">
                          <a:effectLst/>
                          <a:latin typeface="Times New Roman" panose="02020603050405020304" pitchFamily="18" charset="0"/>
                          <a:cs typeface="Times New Roman" panose="02020603050405020304" pitchFamily="18" charset="0"/>
                        </a:rPr>
                        <a: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11:00- 11:35</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35min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63270626"/>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4</a:t>
                      </a:r>
                      <a:r>
                        <a:rPr lang="en-US" sz="1500" baseline="30000">
                          <a:effectLst/>
                          <a:latin typeface="Times New Roman" panose="02020603050405020304" pitchFamily="18" charset="0"/>
                          <a:cs typeface="Times New Roman" panose="02020603050405020304" pitchFamily="18" charset="0"/>
                        </a:rPr>
                        <a:t>th</a:t>
                      </a:r>
                      <a:r>
                        <a:rPr lang="en-US" sz="1500">
                          <a:effectLst/>
                          <a:latin typeface="Times New Roman" panose="02020603050405020304" pitchFamily="18" charset="0"/>
                          <a:cs typeface="Times New Roman" panose="02020603050405020304" pitchFamily="18" charset="0"/>
                        </a:rPr>
                        <a: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11:35- 12:10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35min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1343709"/>
                  </a:ext>
                </a:extLst>
              </a:tr>
              <a:tr h="278431">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Lunch Break</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12:10- 12:45</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35min</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52341141"/>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5</a:t>
                      </a:r>
                      <a:r>
                        <a:rPr lang="en-US" sz="1500" baseline="30000">
                          <a:effectLst/>
                          <a:latin typeface="Times New Roman" panose="02020603050405020304" pitchFamily="18" charset="0"/>
                          <a:cs typeface="Times New Roman" panose="02020603050405020304" pitchFamily="18" charset="0"/>
                        </a:rPr>
                        <a:t>th</a:t>
                      </a:r>
                      <a:r>
                        <a:rPr lang="en-US" sz="1500">
                          <a:effectLst/>
                          <a:latin typeface="Times New Roman" panose="02020603050405020304" pitchFamily="18" charset="0"/>
                          <a:cs typeface="Times New Roman" panose="02020603050405020304" pitchFamily="18" charset="0"/>
                        </a:rPr>
                        <a:t> period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12:45- 1:20</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35min</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05983664"/>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6</a:t>
                      </a:r>
                      <a:r>
                        <a:rPr lang="en-US" sz="1500" baseline="30000">
                          <a:effectLst/>
                          <a:latin typeface="Times New Roman" panose="02020603050405020304" pitchFamily="18" charset="0"/>
                          <a:cs typeface="Times New Roman" panose="02020603050405020304" pitchFamily="18" charset="0"/>
                        </a:rPr>
                        <a:t>th</a:t>
                      </a:r>
                      <a:r>
                        <a:rPr lang="en-US" sz="1500">
                          <a:effectLst/>
                          <a:latin typeface="Times New Roman" panose="02020603050405020304" pitchFamily="18" charset="0"/>
                          <a:cs typeface="Times New Roman" panose="02020603050405020304" pitchFamily="18" charset="0"/>
                        </a:rPr>
                        <a:t> period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1:20-1:55</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35min</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57960429"/>
                  </a:ext>
                </a:extLst>
              </a:tr>
              <a:tr h="278431">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Short break </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1:55- 2:00</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05min</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90109795"/>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7</a:t>
                      </a:r>
                      <a:r>
                        <a:rPr lang="en-US" sz="1500" baseline="30000">
                          <a:effectLst/>
                          <a:latin typeface="Times New Roman" panose="02020603050405020304" pitchFamily="18" charset="0"/>
                          <a:cs typeface="Times New Roman" panose="02020603050405020304" pitchFamily="18" charset="0"/>
                        </a:rPr>
                        <a:t>th</a:t>
                      </a:r>
                      <a:r>
                        <a:rPr lang="en-US" sz="1500">
                          <a:effectLst/>
                          <a:latin typeface="Times New Roman" panose="02020603050405020304" pitchFamily="18" charset="0"/>
                          <a:cs typeface="Times New Roman" panose="02020603050405020304" pitchFamily="18" charset="0"/>
                        </a:rPr>
                        <a: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2:00- 2:35</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35min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538916123"/>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8</a:t>
                      </a:r>
                      <a:r>
                        <a:rPr lang="en-US" sz="1500" baseline="30000">
                          <a:effectLst/>
                          <a:latin typeface="Times New Roman" panose="02020603050405020304" pitchFamily="18" charset="0"/>
                          <a:cs typeface="Times New Roman" panose="02020603050405020304" pitchFamily="18" charset="0"/>
                        </a:rPr>
                        <a:t>th</a:t>
                      </a:r>
                      <a:r>
                        <a:rPr lang="en-US" sz="1500">
                          <a:effectLst/>
                          <a:latin typeface="Times New Roman" panose="02020603050405020304" pitchFamily="18" charset="0"/>
                          <a:cs typeface="Times New Roman" panose="02020603050405020304" pitchFamily="18" charset="0"/>
                        </a:rPr>
                        <a:t> period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2:35- 3:10</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35min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49909029"/>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Total duration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6 hr. 10 min.</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1010525"/>
                  </a:ext>
                </a:extLst>
              </a:tr>
            </a:tbl>
          </a:graphicData>
        </a:graphic>
      </p:graphicFrame>
      <p:sp>
        <p:nvSpPr>
          <p:cNvPr id="4" name="Slide Number Placeholder 3"/>
          <p:cNvSpPr>
            <a:spLocks noGrp="1"/>
          </p:cNvSpPr>
          <p:nvPr>
            <p:ph type="sldNum" sz="quarter" idx="12"/>
          </p:nvPr>
        </p:nvSpPr>
        <p:spPr/>
        <p:txBody>
          <a:bodyPr/>
          <a:lstStyle/>
          <a:p>
            <a:fld id="{4F1023B6-41B5-48C9-9D42-011F14A99E8D}" type="slidenum">
              <a:rPr lang="en-IN" smtClean="0"/>
              <a:pPr/>
              <a:t>116</a:t>
            </a:fld>
            <a:endParaRPr lang="en-IN"/>
          </a:p>
        </p:txBody>
      </p:sp>
    </p:spTree>
    <p:extLst>
      <p:ext uri="{BB962C8B-B14F-4D97-AF65-F5344CB8AC3E}">
        <p14:creationId xmlns:p14="http://schemas.microsoft.com/office/powerpoint/2010/main" val="178488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0F7A1-D46C-8DF3-F08A-752E7E44928E}"/>
              </a:ext>
            </a:extLst>
          </p:cNvPr>
          <p:cNvSpPr>
            <a:spLocks noGrp="1"/>
          </p:cNvSpPr>
          <p:nvPr>
            <p:ph type="ctrTitle"/>
          </p:nvPr>
        </p:nvSpPr>
        <p:spPr>
          <a:xfrm>
            <a:off x="395536" y="692696"/>
            <a:ext cx="5825202" cy="523220"/>
          </a:xfrm>
        </p:spPr>
        <p:txBody>
          <a:bodyPr/>
          <a:lstStyle/>
          <a:p>
            <a:pPr algn="l"/>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School’s </a:t>
            </a:r>
            <a:r>
              <a:rPr lang="en-US" sz="2000" b="1" dirty="0">
                <a:solidFill>
                  <a:srgbClr val="002060"/>
                </a:solidFill>
                <a:latin typeface="Times New Roman" panose="02020603050405020304" pitchFamily="18" charset="0"/>
                <a:cs typeface="Times New Roman" panose="02020603050405020304" pitchFamily="18" charset="0"/>
              </a:rPr>
              <a:t>Daily </a:t>
            </a:r>
            <a:r>
              <a:rPr lang="en-US" sz="2000" b="1" dirty="0" smtClean="0">
                <a:solidFill>
                  <a:srgbClr val="002060"/>
                </a:solidFill>
                <a:latin typeface="Times New Roman" panose="02020603050405020304" pitchFamily="18" charset="0"/>
                <a:cs typeface="Times New Roman" panose="02020603050405020304" pitchFamily="18" charset="0"/>
              </a:rPr>
              <a:t>Schedule</a:t>
            </a:r>
            <a:r>
              <a:rPr lang="en-IN" sz="4400" dirty="0">
                <a:solidFill>
                  <a:srgbClr val="002060"/>
                </a:solidFill>
                <a:latin typeface="Times New Roman" panose="02020603050405020304" pitchFamily="18" charset="0"/>
                <a:cs typeface="Times New Roman" panose="02020603050405020304" pitchFamily="18" charset="0"/>
              </a:rPr>
              <a:t/>
            </a:r>
            <a:br>
              <a:rPr lang="en-IN" sz="4400" dirty="0">
                <a:solidFill>
                  <a:srgbClr val="002060"/>
                </a:solidFill>
                <a:latin typeface="Times New Roman" panose="02020603050405020304" pitchFamily="18" charset="0"/>
                <a:cs typeface="Times New Roman" panose="02020603050405020304" pitchFamily="18" charset="0"/>
              </a:rPr>
            </a:br>
            <a:endParaRPr lang="en-IN" dirty="0"/>
          </a:p>
        </p:txBody>
      </p:sp>
      <p:sp>
        <p:nvSpPr>
          <p:cNvPr id="4" name="Subtitle 3">
            <a:extLst>
              <a:ext uri="{FF2B5EF4-FFF2-40B4-BE49-F238E27FC236}">
                <a16:creationId xmlns:a16="http://schemas.microsoft.com/office/drawing/2014/main" id="{0A707811-4AC1-0DED-CDE7-C08E5AC6E751}"/>
              </a:ext>
            </a:extLst>
          </p:cNvPr>
          <p:cNvSpPr>
            <a:spLocks noGrp="1"/>
          </p:cNvSpPr>
          <p:nvPr>
            <p:ph type="subTitle" idx="1"/>
          </p:nvPr>
        </p:nvSpPr>
        <p:spPr>
          <a:xfrm>
            <a:off x="251520" y="764704"/>
            <a:ext cx="8064896" cy="5878234"/>
          </a:xfrm>
        </p:spPr>
        <p:txBody>
          <a:bodyPr>
            <a:noAutofit/>
          </a:bodyPr>
          <a:lstStyle/>
          <a:p>
            <a:pPr marL="285750" indent="-285750" algn="l">
              <a:lnSpc>
                <a:spcPct val="150000"/>
              </a:lnSpc>
              <a:spcBef>
                <a:spcPts val="0"/>
              </a:spcBef>
              <a:buFont typeface="Wingdings" panose="05000000000000000000" pitchFamily="2" charset="2"/>
              <a:buChar char="v"/>
            </a:pPr>
            <a:r>
              <a:rPr lang="en-IN" sz="1600" b="1" dirty="0">
                <a:solidFill>
                  <a:srgbClr val="FF0000"/>
                </a:solidFill>
                <a:latin typeface="Times New Roman" panose="02020603050405020304" pitchFamily="18" charset="0"/>
                <a:cs typeface="Times New Roman" panose="02020603050405020304" pitchFamily="18" charset="0"/>
              </a:rPr>
              <a:t>Reporting Time for Students: 8.45 a.m.</a:t>
            </a:r>
          </a:p>
          <a:p>
            <a:pPr marL="285750" indent="-285750" algn="l">
              <a:lnSpc>
                <a:spcPct val="150000"/>
              </a:lnSpc>
              <a:spcBef>
                <a:spcPts val="0"/>
              </a:spcBef>
              <a:buFont typeface="Wingdings" panose="05000000000000000000" pitchFamily="2" charset="2"/>
              <a:buChar char="v"/>
            </a:pPr>
            <a:r>
              <a:rPr lang="en-IN" sz="1600" b="1" dirty="0">
                <a:solidFill>
                  <a:srgbClr val="0070C0"/>
                </a:solidFill>
                <a:latin typeface="Times New Roman" panose="02020603050405020304" pitchFamily="18" charset="0"/>
                <a:cs typeface="Times New Roman" panose="02020603050405020304" pitchFamily="18" charset="0"/>
              </a:rPr>
              <a:t>School Assembly: 9:00 am to 9:20 am</a:t>
            </a:r>
          </a:p>
          <a:p>
            <a:pPr marL="285750" indent="-285750" algn="l">
              <a:lnSpc>
                <a:spcPct val="150000"/>
              </a:lnSpc>
              <a:spcBef>
                <a:spcPts val="0"/>
              </a:spcBef>
              <a:buFont typeface="Wingdings" panose="05000000000000000000" pitchFamily="2" charset="2"/>
              <a:buChar char="v"/>
            </a:pPr>
            <a:r>
              <a:rPr lang="en-IN" sz="1600" b="1" u="sng" dirty="0">
                <a:solidFill>
                  <a:srgbClr val="0070C0"/>
                </a:solidFill>
                <a:latin typeface="Times New Roman" panose="02020603050405020304" pitchFamily="18" charset="0"/>
                <a:cs typeface="Times New Roman" panose="02020603050405020304" pitchFamily="18" charset="0"/>
              </a:rPr>
              <a:t>Fruit Break</a:t>
            </a:r>
          </a:p>
          <a:p>
            <a:pPr marL="285750" indent="-285750" algn="l">
              <a:lnSpc>
                <a:spcPct val="150000"/>
              </a:lnSpc>
              <a:spcBef>
                <a:spcPts val="0"/>
              </a:spcBef>
              <a:buFont typeface="Wingdings" panose="05000000000000000000" pitchFamily="2" charset="2"/>
              <a:buChar char="v"/>
            </a:pPr>
            <a:r>
              <a:rPr lang="en-IN" sz="1600" b="1" u="sng" dirty="0">
                <a:solidFill>
                  <a:srgbClr val="FF0000"/>
                </a:solidFill>
                <a:latin typeface="Times New Roman" panose="02020603050405020304" pitchFamily="18" charset="0"/>
                <a:cs typeface="Times New Roman" panose="02020603050405020304" pitchFamily="18" charset="0"/>
              </a:rPr>
              <a:t>DSP – Day Specific Program and  Supporting Period</a:t>
            </a:r>
          </a:p>
          <a:p>
            <a:pPr marL="285750" indent="-285750" algn="l">
              <a:lnSpc>
                <a:spcPct val="150000"/>
              </a:lnSpc>
              <a:spcBef>
                <a:spcPts val="0"/>
              </a:spcBef>
              <a:buFont typeface="Wingdings" panose="05000000000000000000" pitchFamily="2" charset="2"/>
              <a:buChar char="v"/>
            </a:pPr>
            <a:r>
              <a:rPr lang="en-IN" sz="1600" b="1" dirty="0">
                <a:solidFill>
                  <a:srgbClr val="0070C0"/>
                </a:solidFill>
                <a:latin typeface="Times New Roman" panose="02020603050405020304" pitchFamily="18" charset="0"/>
                <a:cs typeface="Times New Roman" panose="02020603050405020304" pitchFamily="18" charset="0"/>
              </a:rPr>
              <a:t>Three Periods (35 mins each</a:t>
            </a:r>
            <a:r>
              <a:rPr lang="en-IN" sz="1600" b="1" dirty="0" smtClean="0">
                <a:solidFill>
                  <a:srgbClr val="0070C0"/>
                </a:solidFill>
                <a:latin typeface="Times New Roman" panose="02020603050405020304" pitchFamily="18" charset="0"/>
                <a:cs typeface="Times New Roman" panose="02020603050405020304" pitchFamily="18" charset="0"/>
              </a:rPr>
              <a:t>)</a:t>
            </a:r>
            <a:r>
              <a:rPr lang="en-IN" sz="1600" b="1" u="sng" dirty="0">
                <a:solidFill>
                  <a:schemeClr val="tx1"/>
                </a:solidFill>
                <a:latin typeface="Times New Roman" panose="02020603050405020304" pitchFamily="18" charset="0"/>
                <a:cs typeface="Times New Roman" panose="02020603050405020304" pitchFamily="18" charset="0"/>
              </a:rPr>
              <a:t> Grade I &amp; II </a:t>
            </a:r>
            <a:endParaRPr lang="en-IN" sz="1600" b="1" u="sng" dirty="0" smtClean="0">
              <a:solidFill>
                <a:schemeClr val="tx1"/>
              </a:solidFill>
              <a:latin typeface="Times New Roman" panose="02020603050405020304" pitchFamily="18" charset="0"/>
              <a:cs typeface="Times New Roman" panose="02020603050405020304" pitchFamily="18" charset="0"/>
            </a:endParaRPr>
          </a:p>
          <a:p>
            <a:pPr marL="285750" indent="-285750" algn="l">
              <a:lnSpc>
                <a:spcPct val="150000"/>
              </a:lnSpc>
              <a:spcBef>
                <a:spcPts val="0"/>
              </a:spcBef>
              <a:buFont typeface="Wingdings" panose="05000000000000000000" pitchFamily="2" charset="2"/>
              <a:buChar char="v"/>
            </a:pPr>
            <a:r>
              <a:rPr lang="en-IN" sz="1600" b="1" dirty="0" smtClean="0">
                <a:solidFill>
                  <a:srgbClr val="0070C0"/>
                </a:solidFill>
                <a:latin typeface="Times New Roman" panose="02020603050405020304" pitchFamily="18" charset="0"/>
                <a:cs typeface="Times New Roman" panose="02020603050405020304" pitchFamily="18" charset="0"/>
              </a:rPr>
              <a:t>Four </a:t>
            </a:r>
            <a:r>
              <a:rPr lang="en-IN" sz="1600" b="1" dirty="0">
                <a:solidFill>
                  <a:srgbClr val="0070C0"/>
                </a:solidFill>
                <a:latin typeface="Times New Roman" panose="02020603050405020304" pitchFamily="18" charset="0"/>
                <a:cs typeface="Times New Roman" panose="02020603050405020304" pitchFamily="18" charset="0"/>
              </a:rPr>
              <a:t>Periods (35 </a:t>
            </a:r>
            <a:r>
              <a:rPr lang="en-IN" sz="1600" b="1" dirty="0" err="1">
                <a:solidFill>
                  <a:srgbClr val="0070C0"/>
                </a:solidFill>
                <a:latin typeface="Times New Roman" panose="02020603050405020304" pitchFamily="18" charset="0"/>
                <a:cs typeface="Times New Roman" panose="02020603050405020304" pitchFamily="18" charset="0"/>
              </a:rPr>
              <a:t>mins</a:t>
            </a:r>
            <a:r>
              <a:rPr lang="en-IN" sz="1600" b="1" dirty="0">
                <a:solidFill>
                  <a:srgbClr val="0070C0"/>
                </a:solidFill>
                <a:latin typeface="Times New Roman" panose="02020603050405020304" pitchFamily="18" charset="0"/>
                <a:cs typeface="Times New Roman" panose="02020603050405020304" pitchFamily="18" charset="0"/>
              </a:rPr>
              <a:t> each</a:t>
            </a:r>
            <a:r>
              <a:rPr lang="en-IN" sz="1600" b="1" dirty="0" smtClean="0">
                <a:solidFill>
                  <a:srgbClr val="0070C0"/>
                </a:solidFill>
                <a:latin typeface="Times New Roman" panose="02020603050405020304" pitchFamily="18" charset="0"/>
                <a:cs typeface="Times New Roman" panose="02020603050405020304" pitchFamily="18" charset="0"/>
              </a:rPr>
              <a:t>)</a:t>
            </a:r>
            <a:r>
              <a:rPr lang="en-IN" sz="1600" b="1" dirty="0">
                <a:solidFill>
                  <a:schemeClr val="tx1"/>
                </a:solidFill>
                <a:latin typeface="Times New Roman" panose="02020603050405020304" pitchFamily="18" charset="0"/>
                <a:cs typeface="Times New Roman" panose="02020603050405020304" pitchFamily="18" charset="0"/>
              </a:rPr>
              <a:t> Grade III onwards </a:t>
            </a:r>
            <a:endParaRPr lang="en-IN" sz="1600" b="1" dirty="0">
              <a:solidFill>
                <a:srgbClr val="0070C0"/>
              </a:solidFill>
              <a:latin typeface="Times New Roman" panose="02020603050405020304" pitchFamily="18" charset="0"/>
              <a:cs typeface="Times New Roman" panose="02020603050405020304" pitchFamily="18" charset="0"/>
            </a:endParaRPr>
          </a:p>
          <a:p>
            <a:pPr marL="285750" indent="-285750" algn="l">
              <a:lnSpc>
                <a:spcPct val="150000"/>
              </a:lnSpc>
              <a:spcBef>
                <a:spcPts val="0"/>
              </a:spcBef>
              <a:buFont typeface="Wingdings" panose="05000000000000000000" pitchFamily="2" charset="2"/>
              <a:buChar char="v"/>
            </a:pPr>
            <a:r>
              <a:rPr lang="en-IN" sz="1600" b="1" u="sng" dirty="0">
                <a:solidFill>
                  <a:srgbClr val="FF0000"/>
                </a:solidFill>
                <a:latin typeface="Times New Roman" panose="02020603050405020304" pitchFamily="18" charset="0"/>
                <a:cs typeface="Times New Roman" panose="02020603050405020304" pitchFamily="18" charset="0"/>
              </a:rPr>
              <a:t>Lunch Break for </a:t>
            </a:r>
            <a:r>
              <a:rPr lang="en-IN" sz="1600" b="1" u="sng" dirty="0">
                <a:solidFill>
                  <a:schemeClr val="tx1"/>
                </a:solidFill>
                <a:latin typeface="Times New Roman" panose="02020603050405020304" pitchFamily="18" charset="0"/>
                <a:cs typeface="Times New Roman" panose="02020603050405020304" pitchFamily="18" charset="0"/>
              </a:rPr>
              <a:t>Grade I &amp; II </a:t>
            </a:r>
            <a:r>
              <a:rPr lang="en-IN" sz="1600" b="1" u="sng" dirty="0">
                <a:solidFill>
                  <a:srgbClr val="FF0000"/>
                </a:solidFill>
                <a:latin typeface="Times New Roman" panose="02020603050405020304" pitchFamily="18" charset="0"/>
                <a:cs typeface="Times New Roman" panose="02020603050405020304" pitchFamily="18" charset="0"/>
              </a:rPr>
              <a:t>– 11:35 am to 12:10 pm</a:t>
            </a:r>
          </a:p>
          <a:p>
            <a:pPr marL="285750" indent="-285750" algn="l">
              <a:lnSpc>
                <a:spcPct val="150000"/>
              </a:lnSpc>
              <a:spcBef>
                <a:spcPts val="0"/>
              </a:spcBef>
              <a:buFont typeface="Wingdings" panose="05000000000000000000" pitchFamily="2" charset="2"/>
              <a:buChar char="v"/>
            </a:pPr>
            <a:r>
              <a:rPr lang="en-IN" sz="1600" b="1" dirty="0">
                <a:solidFill>
                  <a:srgbClr val="FF0000"/>
                </a:solidFill>
                <a:latin typeface="Times New Roman" panose="02020603050405020304" pitchFamily="18" charset="0"/>
                <a:cs typeface="Times New Roman" panose="02020603050405020304" pitchFamily="18" charset="0"/>
              </a:rPr>
              <a:t>Lunch Break for </a:t>
            </a:r>
            <a:r>
              <a:rPr lang="en-IN" sz="1600" b="1" dirty="0">
                <a:solidFill>
                  <a:schemeClr val="tx1"/>
                </a:solidFill>
                <a:latin typeface="Times New Roman" panose="02020603050405020304" pitchFamily="18" charset="0"/>
                <a:cs typeface="Times New Roman" panose="02020603050405020304" pitchFamily="18" charset="0"/>
              </a:rPr>
              <a:t>Grade III onwards </a:t>
            </a:r>
            <a:r>
              <a:rPr lang="en-IN" sz="1600" b="1" dirty="0">
                <a:solidFill>
                  <a:srgbClr val="FF0000"/>
                </a:solidFill>
                <a:latin typeface="Times New Roman" panose="02020603050405020304" pitchFamily="18" charset="0"/>
                <a:cs typeface="Times New Roman" panose="02020603050405020304" pitchFamily="18" charset="0"/>
              </a:rPr>
              <a:t>– 12:10 pm to 12:45 pm</a:t>
            </a:r>
          </a:p>
          <a:p>
            <a:pPr marL="285750" indent="-285750" algn="l">
              <a:lnSpc>
                <a:spcPct val="150000"/>
              </a:lnSpc>
              <a:spcBef>
                <a:spcPts val="0"/>
              </a:spcBef>
              <a:buFont typeface="Wingdings" panose="05000000000000000000" pitchFamily="2" charset="2"/>
              <a:buChar char="v"/>
            </a:pPr>
            <a:r>
              <a:rPr lang="en-IN" sz="1600" b="1" dirty="0" smtClean="0">
                <a:solidFill>
                  <a:srgbClr val="0070C0"/>
                </a:solidFill>
                <a:latin typeface="Times New Roman" panose="02020603050405020304" pitchFamily="18" charset="0"/>
                <a:cs typeface="Times New Roman" panose="02020603050405020304" pitchFamily="18" charset="0"/>
              </a:rPr>
              <a:t>Three </a:t>
            </a:r>
            <a:r>
              <a:rPr lang="en-IN" sz="1600" b="1" dirty="0">
                <a:solidFill>
                  <a:srgbClr val="0070C0"/>
                </a:solidFill>
                <a:latin typeface="Times New Roman" panose="02020603050405020304" pitchFamily="18" charset="0"/>
                <a:cs typeface="Times New Roman" panose="02020603050405020304" pitchFamily="18" charset="0"/>
              </a:rPr>
              <a:t>Periods (35 min each</a:t>
            </a:r>
            <a:r>
              <a:rPr lang="en-IN" sz="1600" b="1" dirty="0" smtClean="0">
                <a:solidFill>
                  <a:srgbClr val="0070C0"/>
                </a:solidFill>
                <a:latin typeface="Times New Roman" panose="02020603050405020304" pitchFamily="18" charset="0"/>
                <a:cs typeface="Times New Roman" panose="02020603050405020304" pitchFamily="18" charset="0"/>
              </a:rPr>
              <a:t>)</a:t>
            </a:r>
            <a:r>
              <a:rPr lang="en-IN" sz="1600" b="1" u="sng" dirty="0">
                <a:solidFill>
                  <a:schemeClr val="tx1"/>
                </a:solidFill>
                <a:latin typeface="Times New Roman" panose="02020603050405020304" pitchFamily="18" charset="0"/>
                <a:cs typeface="Times New Roman" panose="02020603050405020304" pitchFamily="18" charset="0"/>
              </a:rPr>
              <a:t> Grade I &amp; II </a:t>
            </a:r>
            <a:endParaRPr lang="en-IN" sz="1600" b="1" u="sng" dirty="0" smtClean="0">
              <a:solidFill>
                <a:schemeClr val="tx1"/>
              </a:solidFill>
              <a:latin typeface="Times New Roman" panose="02020603050405020304" pitchFamily="18" charset="0"/>
              <a:cs typeface="Times New Roman" panose="02020603050405020304" pitchFamily="18" charset="0"/>
            </a:endParaRPr>
          </a:p>
          <a:p>
            <a:pPr marL="285750" indent="-285750" algn="l">
              <a:lnSpc>
                <a:spcPct val="150000"/>
              </a:lnSpc>
              <a:spcBef>
                <a:spcPts val="0"/>
              </a:spcBef>
              <a:buFont typeface="Wingdings" panose="05000000000000000000" pitchFamily="2" charset="2"/>
              <a:buChar char="v"/>
            </a:pPr>
            <a:r>
              <a:rPr lang="en-IN" sz="1600" b="1" dirty="0" smtClean="0">
                <a:solidFill>
                  <a:srgbClr val="0070C0"/>
                </a:solidFill>
                <a:latin typeface="Times New Roman" panose="02020603050405020304" pitchFamily="18" charset="0"/>
                <a:cs typeface="Times New Roman" panose="02020603050405020304" pitchFamily="18" charset="0"/>
              </a:rPr>
              <a:t>Two </a:t>
            </a:r>
            <a:r>
              <a:rPr lang="en-IN" sz="1600" b="1" dirty="0">
                <a:solidFill>
                  <a:srgbClr val="0070C0"/>
                </a:solidFill>
                <a:latin typeface="Times New Roman" panose="02020603050405020304" pitchFamily="18" charset="0"/>
                <a:cs typeface="Times New Roman" panose="02020603050405020304" pitchFamily="18" charset="0"/>
              </a:rPr>
              <a:t>Periods (35 min each)</a:t>
            </a:r>
            <a:r>
              <a:rPr lang="en-IN" sz="1600" b="1" u="sng" dirty="0">
                <a:solidFill>
                  <a:schemeClr val="tx1"/>
                </a:solidFill>
                <a:latin typeface="Times New Roman" panose="02020603050405020304" pitchFamily="18" charset="0"/>
                <a:cs typeface="Times New Roman" panose="02020603050405020304" pitchFamily="18" charset="0"/>
              </a:rPr>
              <a:t> </a:t>
            </a:r>
            <a:r>
              <a:rPr lang="en-IN" sz="1600" b="1" dirty="0" smtClean="0">
                <a:solidFill>
                  <a:schemeClr val="tx1"/>
                </a:solidFill>
                <a:latin typeface="Times New Roman" panose="02020603050405020304" pitchFamily="18" charset="0"/>
                <a:cs typeface="Times New Roman" panose="02020603050405020304" pitchFamily="18" charset="0"/>
              </a:rPr>
              <a:t>Grade </a:t>
            </a:r>
            <a:r>
              <a:rPr lang="en-IN" sz="1600" b="1" dirty="0">
                <a:solidFill>
                  <a:schemeClr val="tx1"/>
                </a:solidFill>
                <a:latin typeface="Times New Roman" panose="02020603050405020304" pitchFamily="18" charset="0"/>
                <a:cs typeface="Times New Roman" panose="02020603050405020304" pitchFamily="18" charset="0"/>
              </a:rPr>
              <a:t>III onwards</a:t>
            </a:r>
            <a:endParaRPr lang="en-IN" sz="1600" b="1" dirty="0">
              <a:solidFill>
                <a:srgbClr val="0070C0"/>
              </a:solidFill>
              <a:latin typeface="Times New Roman" panose="02020603050405020304" pitchFamily="18" charset="0"/>
              <a:cs typeface="Times New Roman" panose="02020603050405020304" pitchFamily="18" charset="0"/>
            </a:endParaRPr>
          </a:p>
          <a:p>
            <a:pPr marL="285750" indent="-285750" algn="l">
              <a:lnSpc>
                <a:spcPct val="150000"/>
              </a:lnSpc>
              <a:spcBef>
                <a:spcPts val="0"/>
              </a:spcBef>
              <a:buFont typeface="Wingdings" panose="05000000000000000000" pitchFamily="2" charset="2"/>
              <a:buChar char="v"/>
            </a:pPr>
            <a:r>
              <a:rPr lang="en-IN" sz="1600" b="1" u="sng" dirty="0">
                <a:solidFill>
                  <a:srgbClr val="0070C0"/>
                </a:solidFill>
                <a:latin typeface="Times New Roman" panose="02020603050405020304" pitchFamily="18" charset="0"/>
                <a:cs typeface="Times New Roman" panose="02020603050405020304" pitchFamily="18" charset="0"/>
              </a:rPr>
              <a:t>Short Break </a:t>
            </a:r>
          </a:p>
          <a:p>
            <a:pPr marL="285750" indent="-285750" algn="l">
              <a:lnSpc>
                <a:spcPct val="150000"/>
              </a:lnSpc>
              <a:spcBef>
                <a:spcPts val="0"/>
              </a:spcBef>
              <a:buFont typeface="Wingdings" panose="05000000000000000000" pitchFamily="2" charset="2"/>
              <a:buChar char="v"/>
            </a:pPr>
            <a:r>
              <a:rPr lang="en-IN" sz="1600" b="1" dirty="0">
                <a:solidFill>
                  <a:srgbClr val="0070C0"/>
                </a:solidFill>
                <a:latin typeface="Times New Roman" panose="02020603050405020304" pitchFamily="18" charset="0"/>
                <a:cs typeface="Times New Roman" panose="02020603050405020304" pitchFamily="18" charset="0"/>
              </a:rPr>
              <a:t>Two </a:t>
            </a:r>
            <a:r>
              <a:rPr lang="en-IN" sz="1600" b="1" dirty="0" smtClean="0">
                <a:solidFill>
                  <a:srgbClr val="0070C0"/>
                </a:solidFill>
                <a:latin typeface="Times New Roman" panose="02020603050405020304" pitchFamily="18" charset="0"/>
                <a:cs typeface="Times New Roman" panose="02020603050405020304" pitchFamily="18" charset="0"/>
              </a:rPr>
              <a:t>Periods</a:t>
            </a:r>
            <a:r>
              <a:rPr lang="en-IN" sz="1600" b="1" u="sng" dirty="0">
                <a:solidFill>
                  <a:schemeClr val="tx1"/>
                </a:solidFill>
                <a:latin typeface="Times New Roman" panose="02020603050405020304" pitchFamily="18" charset="0"/>
                <a:cs typeface="Times New Roman" panose="02020603050405020304" pitchFamily="18" charset="0"/>
              </a:rPr>
              <a:t> Grade I &amp; II </a:t>
            </a:r>
            <a:r>
              <a:rPr lang="en-IN" sz="1600" b="1" u="sng" dirty="0" smtClean="0">
                <a:solidFill>
                  <a:schemeClr val="tx1"/>
                </a:solidFill>
                <a:latin typeface="Times New Roman" panose="02020603050405020304" pitchFamily="18" charset="0"/>
                <a:cs typeface="Times New Roman" panose="02020603050405020304" pitchFamily="18" charset="0"/>
              </a:rPr>
              <a:t>,</a:t>
            </a:r>
            <a:r>
              <a:rPr lang="en-IN" sz="1600" b="1" dirty="0">
                <a:solidFill>
                  <a:schemeClr val="tx1"/>
                </a:solidFill>
                <a:latin typeface="Times New Roman" panose="02020603050405020304" pitchFamily="18" charset="0"/>
                <a:cs typeface="Times New Roman" panose="02020603050405020304" pitchFamily="18" charset="0"/>
              </a:rPr>
              <a:t> Grade III onwards </a:t>
            </a:r>
            <a:endParaRPr lang="en-IN" sz="1600" b="1" dirty="0">
              <a:solidFill>
                <a:srgbClr val="0070C0"/>
              </a:solidFill>
              <a:latin typeface="Times New Roman" panose="02020603050405020304" pitchFamily="18" charset="0"/>
              <a:cs typeface="Times New Roman" panose="02020603050405020304" pitchFamily="18" charset="0"/>
            </a:endParaRPr>
          </a:p>
          <a:p>
            <a:pPr marL="285750" indent="-285750" algn="l">
              <a:spcBef>
                <a:spcPts val="0"/>
              </a:spcBef>
              <a:buFont typeface="Wingdings" panose="05000000000000000000" pitchFamily="2" charset="2"/>
              <a:buChar char="v"/>
            </a:pPr>
            <a:endParaRPr lang="en-IN" sz="1600" b="1" dirty="0">
              <a:solidFill>
                <a:srgbClr val="0070C0"/>
              </a:solidFill>
              <a:latin typeface="Times New Roman" panose="02020603050405020304" pitchFamily="18" charset="0"/>
              <a:cs typeface="Times New Roman" panose="02020603050405020304" pitchFamily="18" charset="0"/>
            </a:endParaRPr>
          </a:p>
          <a:p>
            <a:pPr marL="285750" indent="-285750" algn="l">
              <a:spcBef>
                <a:spcPts val="0"/>
              </a:spcBef>
              <a:buFont typeface="Wingdings" panose="05000000000000000000" pitchFamily="2" charset="2"/>
              <a:buChar char="v"/>
            </a:pPr>
            <a:r>
              <a:rPr lang="en-IN" sz="1600" b="1" dirty="0">
                <a:solidFill>
                  <a:srgbClr val="C937AD"/>
                </a:solidFill>
                <a:latin typeface="Times New Roman" panose="02020603050405020304" pitchFamily="18" charset="0"/>
                <a:cs typeface="Times New Roman" panose="02020603050405020304" pitchFamily="18" charset="0"/>
              </a:rPr>
              <a:t>Parents to send one full meal for long break, fruits for fruit break and dry snacks for short break respectively.  Parents to please send sufficient water, spoon and napkin with the tiffin</a:t>
            </a:r>
            <a:r>
              <a:rPr lang="en-IN" sz="1600" b="1" dirty="0" smtClean="0">
                <a:solidFill>
                  <a:srgbClr val="C937AD"/>
                </a:solidFill>
                <a:latin typeface="Times New Roman" panose="02020603050405020304" pitchFamily="18" charset="0"/>
                <a:cs typeface="Times New Roman" panose="02020603050405020304" pitchFamily="18" charset="0"/>
              </a:rPr>
              <a:t>.</a:t>
            </a:r>
            <a:endParaRPr lang="en-IN" sz="1600" b="1" dirty="0">
              <a:solidFill>
                <a:srgbClr val="C937AD"/>
              </a:solidFill>
              <a:latin typeface="Times New Roman" panose="02020603050405020304" pitchFamily="18" charset="0"/>
              <a:cs typeface="Times New Roman" panose="02020603050405020304" pitchFamily="18" charset="0"/>
            </a:endParaRPr>
          </a:p>
          <a:p>
            <a:pPr marL="285750" indent="-285750" algn="l">
              <a:spcBef>
                <a:spcPts val="0"/>
              </a:spcBef>
              <a:buFont typeface="Wingdings" panose="05000000000000000000" pitchFamily="2" charset="2"/>
              <a:buChar char="v"/>
            </a:pPr>
            <a:r>
              <a:rPr lang="en-IN" sz="1600" b="1" dirty="0">
                <a:solidFill>
                  <a:srgbClr val="0070C0"/>
                </a:solidFill>
                <a:latin typeface="Times New Roman" panose="02020603050405020304" pitchFamily="18" charset="0"/>
                <a:cs typeface="Times New Roman" panose="02020603050405020304" pitchFamily="18" charset="0"/>
              </a:rPr>
              <a:t>Parents are requested to send healthy meal from Monday to Friday.</a:t>
            </a:r>
          </a:p>
          <a:p>
            <a:pPr marL="285750" indent="-285750" algn="l">
              <a:spcBef>
                <a:spcPts val="0"/>
              </a:spcBef>
              <a:buFont typeface="Wingdings" panose="05000000000000000000" pitchFamily="2" charset="2"/>
              <a:buChar char="v"/>
            </a:pPr>
            <a:r>
              <a:rPr lang="en-IN" sz="1600" b="1" dirty="0">
                <a:solidFill>
                  <a:srgbClr val="0070C0"/>
                </a:solidFill>
                <a:latin typeface="Times New Roman" panose="02020603050405020304" pitchFamily="18" charset="0"/>
                <a:cs typeface="Times New Roman" panose="02020603050405020304" pitchFamily="18" charset="0"/>
              </a:rPr>
              <a:t>Saturday is a choice day for students.</a:t>
            </a:r>
          </a:p>
          <a:p>
            <a:pPr marL="285750" indent="-285750" algn="l">
              <a:spcBef>
                <a:spcPts val="0"/>
              </a:spcBef>
              <a:buFont typeface="Wingdings" panose="05000000000000000000" pitchFamily="2" charset="2"/>
              <a:buChar char="v"/>
            </a:pPr>
            <a:endParaRPr lang="en-IN" sz="1600" b="1" dirty="0">
              <a:solidFill>
                <a:srgbClr val="C937AD"/>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IN" sz="1600" dirty="0"/>
              <a:t> </a:t>
            </a:r>
          </a:p>
        </p:txBody>
      </p:sp>
      <p:sp>
        <p:nvSpPr>
          <p:cNvPr id="2" name="Slide Number Placeholder 1"/>
          <p:cNvSpPr>
            <a:spLocks noGrp="1"/>
          </p:cNvSpPr>
          <p:nvPr>
            <p:ph type="sldNum" sz="quarter" idx="12"/>
          </p:nvPr>
        </p:nvSpPr>
        <p:spPr/>
        <p:txBody>
          <a:bodyPr/>
          <a:lstStyle/>
          <a:p>
            <a:fld id="{4F1023B6-41B5-48C9-9D42-011F14A99E8D}" type="slidenum">
              <a:rPr lang="en-IN" smtClean="0"/>
              <a:pPr/>
              <a:t>117</a:t>
            </a:fld>
            <a:endParaRPr lang="en-IN"/>
          </a:p>
        </p:txBody>
      </p:sp>
    </p:spTree>
    <p:extLst>
      <p:ext uri="{BB962C8B-B14F-4D97-AF65-F5344CB8AC3E}">
        <p14:creationId xmlns:p14="http://schemas.microsoft.com/office/powerpoint/2010/main" val="3149214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01" y="588244"/>
            <a:ext cx="9144000" cy="571504"/>
          </a:xfrm>
          <a:prstGeom prst="rect">
            <a:avLst/>
          </a:prstGeom>
          <a:solidFill>
            <a:schemeClr val="accent1"/>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IN" sz="3600" dirty="0">
                <a:solidFill>
                  <a:schemeClr val="accent5">
                    <a:lumMod val="75000"/>
                  </a:schemeClr>
                </a:solidFill>
                <a:latin typeface="Times New Roman" panose="02020603050405020304" pitchFamily="18" charset="0"/>
                <a:cs typeface="Times New Roman" panose="02020603050405020304" pitchFamily="18" charset="0"/>
              </a:rPr>
              <a:t>Suggested Menu </a:t>
            </a:r>
            <a:r>
              <a:rPr lang="en-IN" sz="3600" dirty="0" smtClean="0">
                <a:solidFill>
                  <a:schemeClr val="accent5">
                    <a:lumMod val="75000"/>
                  </a:schemeClr>
                </a:solidFill>
                <a:latin typeface="Times New Roman" panose="02020603050405020304" pitchFamily="18" charset="0"/>
                <a:cs typeface="Times New Roman" panose="02020603050405020304" pitchFamily="18" charset="0"/>
              </a:rPr>
              <a:t>Card</a:t>
            </a:r>
            <a:endParaRPr lang="en-IN" sz="3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228600" y="5773295"/>
            <a:ext cx="8763000" cy="338554"/>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Note : This is a suggested Menu. If your child is allergic to any particular food kindly don’t send it.</a:t>
            </a:r>
          </a:p>
        </p:txBody>
      </p:sp>
      <p:sp>
        <p:nvSpPr>
          <p:cNvPr id="11" name="TextBox 10"/>
          <p:cNvSpPr txBox="1"/>
          <p:nvPr/>
        </p:nvSpPr>
        <p:spPr>
          <a:xfrm>
            <a:off x="6000762" y="2571744"/>
            <a:ext cx="184731" cy="369332"/>
          </a:xfrm>
          <a:prstGeom prst="rect">
            <a:avLst/>
          </a:prstGeom>
          <a:noFill/>
        </p:spPr>
        <p:txBody>
          <a:bodyPr wrap="none" rtlCol="0">
            <a:spAutoFit/>
          </a:bodyPr>
          <a:lstStyle/>
          <a:p>
            <a:endParaRPr lang="en-IN" dirty="0"/>
          </a:p>
        </p:txBody>
      </p:sp>
      <p:sp>
        <p:nvSpPr>
          <p:cNvPr id="12" name="Rectangle 11"/>
          <p:cNvSpPr/>
          <p:nvPr/>
        </p:nvSpPr>
        <p:spPr>
          <a:xfrm>
            <a:off x="5929322" y="2285993"/>
            <a:ext cx="1143008"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oup 3"/>
          <p:cNvGrpSpPr/>
          <p:nvPr/>
        </p:nvGrpSpPr>
        <p:grpSpPr>
          <a:xfrm>
            <a:off x="1714480" y="1159749"/>
            <a:ext cx="6643734" cy="4645516"/>
            <a:chOff x="1714480" y="1714488"/>
            <a:chExt cx="6643734" cy="4286280"/>
          </a:xfrm>
        </p:grpSpPr>
        <p:pic>
          <p:nvPicPr>
            <p:cNvPr id="7" name="Picture 2" descr="C:\Users\MLZSC-CNSRM2-2\Desktop\Untitled.jpg"/>
            <p:cNvPicPr>
              <a:picLocks noChangeAspect="1" noChangeArrowheads="1"/>
            </p:cNvPicPr>
            <p:nvPr/>
          </p:nvPicPr>
          <p:blipFill>
            <a:blip r:embed="rId2"/>
            <a:srcRect/>
            <a:stretch>
              <a:fillRect/>
            </a:stretch>
          </p:blipFill>
          <p:spPr bwMode="auto">
            <a:xfrm>
              <a:off x="1714480" y="1714488"/>
              <a:ext cx="6643734" cy="4286280"/>
            </a:xfrm>
            <a:prstGeom prst="rect">
              <a:avLst/>
            </a:prstGeom>
            <a:noFill/>
          </p:spPr>
        </p:pic>
        <p:sp>
          <p:nvSpPr>
            <p:cNvPr id="14" name="TextBox 13"/>
            <p:cNvSpPr txBox="1"/>
            <p:nvPr/>
          </p:nvSpPr>
          <p:spPr>
            <a:xfrm>
              <a:off x="3635896" y="1870493"/>
              <a:ext cx="3600400" cy="811229"/>
            </a:xfrm>
            <a:prstGeom prst="rect">
              <a:avLst/>
            </a:prstGeom>
            <a:solidFill>
              <a:schemeClr val="bg1"/>
            </a:solidFill>
          </p:spPr>
          <p:txBody>
            <a:bodyPr wrap="square" rtlCol="0">
              <a:spAutoFit/>
            </a:bodyPr>
            <a:lstStyle/>
            <a:p>
              <a:pPr algn="ctr"/>
              <a:r>
                <a:rPr lang="en-IN" sz="1400" b="1" dirty="0">
                  <a:latin typeface="Times New Roman" panose="02020603050405020304" pitchFamily="18" charset="0"/>
                  <a:cs typeface="Times New Roman" panose="02020603050405020304" pitchFamily="18" charset="0"/>
                </a:rPr>
                <a:t>Mount Litera Zee School</a:t>
              </a:r>
            </a:p>
            <a:p>
              <a:pPr algn="ctr"/>
              <a:r>
                <a:rPr lang="en-IN" sz="1400" b="1" dirty="0" err="1">
                  <a:latin typeface="Times New Roman" panose="02020603050405020304" pitchFamily="18" charset="0"/>
                  <a:cs typeface="Times New Roman" panose="02020603050405020304" pitchFamily="18" charset="0"/>
                </a:rPr>
                <a:t>Besa</a:t>
              </a:r>
              <a:r>
                <a:rPr lang="en-IN" sz="1400" b="1" dirty="0">
                  <a:latin typeface="Times New Roman" panose="02020603050405020304" pitchFamily="18" charset="0"/>
                  <a:cs typeface="Times New Roman" panose="02020603050405020304" pitchFamily="18" charset="0"/>
                </a:rPr>
                <a:t>, Nagpur</a:t>
              </a:r>
            </a:p>
            <a:p>
              <a:pPr algn="ctr"/>
              <a:r>
                <a:rPr lang="en-IN" sz="1400" b="1" dirty="0">
                  <a:latin typeface="Times New Roman" panose="02020603050405020304" pitchFamily="18" charset="0"/>
                  <a:cs typeface="Times New Roman" panose="02020603050405020304" pitchFamily="18" charset="0"/>
                </a:rPr>
                <a:t>Breakfast Menu</a:t>
              </a:r>
            </a:p>
          </p:txBody>
        </p:sp>
      </p:grpSp>
      <p:sp>
        <p:nvSpPr>
          <p:cNvPr id="3" name="Slide Number Placeholder 2"/>
          <p:cNvSpPr>
            <a:spLocks noGrp="1"/>
          </p:cNvSpPr>
          <p:nvPr>
            <p:ph type="sldNum" sz="quarter" idx="12"/>
          </p:nvPr>
        </p:nvSpPr>
        <p:spPr/>
        <p:txBody>
          <a:bodyPr/>
          <a:lstStyle/>
          <a:p>
            <a:fld id="{4F1023B6-41B5-48C9-9D42-011F14A99E8D}" type="slidenum">
              <a:rPr lang="en-IN" smtClean="0"/>
              <a:pPr/>
              <a:t>118</a:t>
            </a:fld>
            <a:endParaRPr lang="en-IN"/>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442930"/>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none" spc="0" normalizeH="0" baseline="0" noProof="0" dirty="0">
                <a:ln>
                  <a:noFill/>
                </a:ln>
                <a:solidFill>
                  <a:srgbClr val="0070C0"/>
                </a:solidFill>
                <a:uLnTx/>
                <a:uFillTx/>
                <a:latin typeface="Times New Roman" pitchFamily="18" charset="0"/>
                <a:cs typeface="Times New Roman" pitchFamily="18" charset="0"/>
              </a:rPr>
              <a:t>Subjects Taught</a:t>
            </a:r>
            <a:endParaRPr kumimoji="0" lang="en-IN" sz="2800" b="1" i="0" u="none" strike="noStrike" kern="1200" cap="none" spc="0" normalizeH="0" baseline="0" noProof="0" dirty="0">
              <a:ln w="635">
                <a:noFill/>
              </a:ln>
              <a:solidFill>
                <a:srgbClr val="0070C0"/>
              </a:solidFill>
              <a:uLnTx/>
              <a:uFillTx/>
              <a:latin typeface="Times New Roman" pitchFamily="18" charset="0"/>
              <a:cs typeface="Times New Roman" pitchFamily="18" charset="0"/>
            </a:endParaRPr>
          </a:p>
        </p:txBody>
      </p:sp>
      <p:sp>
        <p:nvSpPr>
          <p:cNvPr id="8" name="Rectangle 7"/>
          <p:cNvSpPr/>
          <p:nvPr/>
        </p:nvSpPr>
        <p:spPr>
          <a:xfrm>
            <a:off x="304800" y="917401"/>
            <a:ext cx="7215238" cy="64387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0070C0"/>
                </a:solidFill>
                <a:effectLst/>
                <a:uLnTx/>
                <a:uFillTx/>
                <a:latin typeface="Constantia"/>
                <a:ea typeface="+mn-ea"/>
                <a:cs typeface="+mn-cs"/>
              </a:rPr>
              <a:t>Subjects for </a:t>
            </a:r>
            <a:r>
              <a:rPr lang="en-IN" sz="2800" b="1" dirty="0">
                <a:solidFill>
                  <a:srgbClr val="0070C0"/>
                </a:solidFill>
                <a:latin typeface="Constantia"/>
              </a:rPr>
              <a:t>I</a:t>
            </a:r>
            <a:r>
              <a:rPr kumimoji="0" lang="en-IN" sz="2800" b="1" i="0" u="none" strike="noStrike" kern="1200" cap="none" spc="0" normalizeH="0" noProof="0" dirty="0">
                <a:ln>
                  <a:noFill/>
                </a:ln>
                <a:solidFill>
                  <a:srgbClr val="0070C0"/>
                </a:solidFill>
                <a:effectLst/>
                <a:uLnTx/>
                <a:uFillTx/>
                <a:latin typeface="Constantia"/>
                <a:ea typeface="+mn-ea"/>
                <a:cs typeface="+mn-cs"/>
              </a:rPr>
              <a:t> - </a:t>
            </a:r>
            <a:r>
              <a:rPr kumimoji="0" lang="en-IN" sz="2800" b="1" i="0" u="none" strike="noStrike" kern="1200" cap="none" spc="0" normalizeH="0" baseline="0" noProof="0" dirty="0">
                <a:ln>
                  <a:noFill/>
                </a:ln>
                <a:solidFill>
                  <a:srgbClr val="0070C0"/>
                </a:solidFill>
                <a:effectLst/>
                <a:uLnTx/>
                <a:uFillTx/>
                <a:latin typeface="Constantia"/>
                <a:ea typeface="+mn-ea"/>
                <a:cs typeface="+mn-cs"/>
              </a:rPr>
              <a:t> </a:t>
            </a:r>
            <a:r>
              <a:rPr lang="en-IN" sz="2800" b="1" dirty="0">
                <a:solidFill>
                  <a:srgbClr val="0070C0"/>
                </a:solidFill>
                <a:latin typeface="Constantia"/>
              </a:rPr>
              <a:t>II</a:t>
            </a:r>
            <a:endParaRPr kumimoji="0" lang="en-IN" sz="2800" b="1" i="0" u="none" strike="noStrike" kern="1200" cap="none" spc="0" normalizeH="0" baseline="0" noProof="0" dirty="0">
              <a:ln>
                <a:noFill/>
              </a:ln>
              <a:solidFill>
                <a:srgbClr val="0070C0"/>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onstantia"/>
                <a:ea typeface="+mn-ea"/>
                <a:cs typeface="+mn-cs"/>
              </a:rPr>
              <a:t>       </a:t>
            </a: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English Language / Literature</a:t>
            </a:r>
          </a:p>
          <a:p>
            <a:pPr lvl="0">
              <a:lnSpc>
                <a:spcPct val="110000"/>
              </a:lnSpc>
              <a:defRPr/>
            </a:pP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Hindi                                        </a:t>
            </a:r>
            <a:r>
              <a:rPr kumimoji="0" lang="en-IN" sz="20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3. Mathematics</a:t>
            </a:r>
          </a:p>
          <a:p>
            <a:pPr marL="0" marR="0" lvl="0" indent="0" algn="l" defTabSz="914400" rtl="0" eaLnBrk="1" fontAlgn="auto" latinLnBrk="0" hangingPunct="1">
              <a:lnSpc>
                <a:spcPct val="110000"/>
              </a:lnSpc>
              <a:spcBef>
                <a:spcPts val="0"/>
              </a:spcBef>
              <a:spcAft>
                <a:spcPts val="0"/>
              </a:spcAft>
              <a:buClrTx/>
              <a:buSzTx/>
              <a:buFontTx/>
              <a:buNone/>
              <a:tabLst/>
              <a:defRPr/>
            </a:pPr>
            <a:r>
              <a:rPr lang="en-IN" sz="2000" b="1" dirty="0">
                <a:solidFill>
                  <a:prstClr val="black"/>
                </a:solidFill>
                <a:latin typeface="Times New Roman" pitchFamily="18" charset="0"/>
                <a:cs typeface="Times New Roman" pitchFamily="18" charset="0"/>
              </a:rPr>
              <a:t>      4. EVS</a:t>
            </a:r>
          </a:p>
          <a:p>
            <a:pPr marL="0" marR="0" lvl="0" indent="0" algn="l" defTabSz="914400" rtl="0" eaLnBrk="1" fontAlgn="auto" latinLnBrk="0" hangingPunct="1">
              <a:lnSpc>
                <a:spcPct val="110000"/>
              </a:lnSpc>
              <a:spcBef>
                <a:spcPts val="0"/>
              </a:spcBef>
              <a:spcAft>
                <a:spcPts val="0"/>
              </a:spcAft>
              <a:buClrTx/>
              <a:buSzTx/>
              <a:buFontTx/>
              <a:buNone/>
              <a:tabLst/>
              <a:defRPr/>
            </a:pPr>
            <a:r>
              <a:rPr lang="en-IN" sz="2000" b="1" dirty="0">
                <a:solidFill>
                  <a:prstClr val="black"/>
                </a:solidFill>
                <a:latin typeface="Times New Roman" pitchFamily="18" charset="0"/>
                <a:cs typeface="Times New Roman" pitchFamily="18" charset="0"/>
              </a:rPr>
              <a:t>      5. Computer</a:t>
            </a:r>
          </a:p>
          <a:p>
            <a:pPr marL="0" marR="0" lvl="0" indent="0" algn="l" defTabSz="914400" rtl="0" eaLnBrk="1" fontAlgn="auto" latinLnBrk="0" hangingPunct="1">
              <a:lnSpc>
                <a:spcPct val="110000"/>
              </a:lnSpc>
              <a:spcBef>
                <a:spcPts val="0"/>
              </a:spcBef>
              <a:spcAft>
                <a:spcPts val="0"/>
              </a:spcAft>
              <a:buClrTx/>
              <a:buSzTx/>
              <a:buFontTx/>
              <a:buNone/>
              <a:tabLst/>
              <a:defRPr/>
            </a:pPr>
            <a:endParaRPr lang="en-IN" sz="2000" b="1" dirty="0">
              <a:solidFill>
                <a:prstClr val="black"/>
              </a:solidFill>
              <a:latin typeface="Times New Roman" pitchFamily="18" charset="0"/>
              <a:cs typeface="Times New Roman" pitchFamily="18"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6. Marathi (Oral)</a:t>
            </a:r>
          </a:p>
          <a:p>
            <a:pPr>
              <a:lnSpc>
                <a:spcPct val="110000"/>
              </a:lnSpc>
              <a:defRPr/>
            </a:pPr>
            <a:r>
              <a:rPr lang="en-IN" sz="2000" b="1" dirty="0">
                <a:solidFill>
                  <a:srgbClr val="0070C0"/>
                </a:solidFill>
                <a:latin typeface="Times New Roman" pitchFamily="18" charset="0"/>
                <a:cs typeface="Times New Roman" pitchFamily="18" charset="0"/>
              </a:rPr>
              <a:t>      7. </a:t>
            </a:r>
            <a:r>
              <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GK and Life Skill</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lang="en-IN" sz="2000" b="1" dirty="0">
                <a:solidFill>
                  <a:srgbClr val="0070C0"/>
                </a:solidFill>
                <a:latin typeface="Times New Roman" pitchFamily="18" charset="0"/>
                <a:cs typeface="Times New Roman" pitchFamily="18" charset="0"/>
              </a:rPr>
              <a:t>8</a:t>
            </a:r>
            <a:r>
              <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Art and craft </a:t>
            </a:r>
          </a:p>
          <a:p>
            <a:pPr marL="0" marR="0" lvl="0" indent="0" algn="l" defTabSz="914400" rtl="0" eaLnBrk="1" fontAlgn="auto" latinLnBrk="0" hangingPunct="1">
              <a:lnSpc>
                <a:spcPct val="110000"/>
              </a:lnSpc>
              <a:spcBef>
                <a:spcPts val="0"/>
              </a:spcBef>
              <a:spcAft>
                <a:spcPts val="0"/>
              </a:spcAft>
              <a:buClrTx/>
              <a:buSzTx/>
              <a:buFontTx/>
              <a:buNone/>
              <a:tabLst/>
              <a:defRPr/>
            </a:pPr>
            <a:r>
              <a:rPr lang="en-IN" sz="2000" b="1" dirty="0">
                <a:solidFill>
                  <a:srgbClr val="0070C0"/>
                </a:solidFill>
                <a:latin typeface="Times New Roman" pitchFamily="18" charset="0"/>
                <a:cs typeface="Times New Roman" pitchFamily="18" charset="0"/>
              </a:rPr>
              <a:t>      9</a:t>
            </a:r>
            <a:r>
              <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Sports</a:t>
            </a:r>
          </a:p>
          <a:p>
            <a:pPr lvl="0">
              <a:lnSpc>
                <a:spcPct val="150000"/>
              </a:lnSpc>
              <a:defRPr/>
            </a:pPr>
            <a:r>
              <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10. Dance</a:t>
            </a:r>
            <a:r>
              <a:rPr lang="en-IN" sz="2000" b="1" dirty="0">
                <a:solidFill>
                  <a:srgbClr val="0070C0"/>
                </a:solidFill>
                <a:latin typeface="Times New Roman" pitchFamily="18" charset="0"/>
                <a:cs typeface="Times New Roman" pitchFamily="18" charset="0"/>
              </a:rPr>
              <a:t>        	              </a:t>
            </a:r>
            <a:endPar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a:p>
            <a:pPr lvl="0">
              <a:lnSpc>
                <a:spcPct val="150000"/>
              </a:lnSpc>
            </a:pPr>
            <a:r>
              <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11. Music</a:t>
            </a:r>
          </a:p>
          <a:p>
            <a:pPr lvl="0">
              <a:lnSpc>
                <a:spcPct val="150000"/>
              </a:lnSpc>
            </a:pPr>
            <a:r>
              <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12. Library</a:t>
            </a:r>
          </a:p>
          <a:p>
            <a:pPr lvl="0">
              <a:lnSpc>
                <a:spcPct val="150000"/>
              </a:lnSpc>
            </a:pPr>
            <a:r>
              <a:rPr lang="en-IN" sz="2000" b="1" dirty="0">
                <a:solidFill>
                  <a:prstClr val="black"/>
                </a:solidFill>
                <a:latin typeface="Times New Roman" pitchFamily="18" charset="0"/>
                <a:cs typeface="Times New Roman" pitchFamily="18" charset="0"/>
              </a:rPr>
              <a:t>      </a:t>
            </a: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lang="en-IN" sz="2000" b="1" dirty="0">
              <a:solidFill>
                <a:prstClr val="black"/>
              </a:solidFill>
              <a:latin typeface="Times New Roman" pitchFamily="18" charset="0"/>
              <a:cs typeface="Times New Roman" pitchFamily="18" charset="0"/>
            </a:endParaRPr>
          </a:p>
          <a:p>
            <a:pPr lvl="0">
              <a:lnSpc>
                <a:spcPct val="150000"/>
              </a:lnSpc>
            </a:pP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3" name="Slide Number Placeholder 2"/>
          <p:cNvSpPr>
            <a:spLocks noGrp="1"/>
          </p:cNvSpPr>
          <p:nvPr>
            <p:ph type="sldNum" sz="quarter" idx="12"/>
          </p:nvPr>
        </p:nvSpPr>
        <p:spPr/>
        <p:txBody>
          <a:bodyPr/>
          <a:lstStyle/>
          <a:p>
            <a:fld id="{4F1023B6-41B5-48C9-9D42-011F14A99E8D}" type="slidenum">
              <a:rPr lang="en-IN" smtClean="0"/>
              <a:pPr/>
              <a:t>119</a:t>
            </a:fld>
            <a:endParaRPr lang="en-IN"/>
          </a:p>
        </p:txBody>
      </p:sp>
    </p:spTree>
    <p:extLst>
      <p:ext uri="{BB962C8B-B14F-4D97-AF65-F5344CB8AC3E}">
        <p14:creationId xmlns:p14="http://schemas.microsoft.com/office/powerpoint/2010/main" val="3458698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57322"/>
            <a:ext cx="9144000" cy="343487"/>
          </a:xfrm>
          <a:prstGeom prst="rect">
            <a:avLst/>
          </a:prstGeom>
          <a:solidFill>
            <a:schemeClr val="accent1">
              <a:lumMod val="60000"/>
              <a:lumOff val="4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7200" dirty="0">
                <a:solidFill>
                  <a:schemeClr val="tx1"/>
                </a:solidFill>
              </a:rPr>
              <a:t>    </a:t>
            </a:r>
            <a:endParaRPr lang="en-US" sz="11500" dirty="0">
              <a:solidFill>
                <a:schemeClr val="tx1"/>
              </a:solidFill>
              <a:effectLst>
                <a:outerShdw blurRad="38100" dist="38100" dir="2700000" algn="tl">
                  <a:srgbClr val="000000">
                    <a:alpha val="43137"/>
                  </a:srgbClr>
                </a:outerShdw>
              </a:effectLst>
            </a:endParaRPr>
          </a:p>
        </p:txBody>
      </p:sp>
      <p:sp>
        <p:nvSpPr>
          <p:cNvPr id="2" name="TextBox 1"/>
          <p:cNvSpPr txBox="1"/>
          <p:nvPr/>
        </p:nvSpPr>
        <p:spPr>
          <a:xfrm>
            <a:off x="395536" y="2204865"/>
            <a:ext cx="8429684" cy="2554545"/>
          </a:xfrm>
          <a:prstGeom prst="rect">
            <a:avLst/>
          </a:prstGeom>
          <a:noFill/>
        </p:spPr>
        <p:txBody>
          <a:bodyPr wrap="square" rtlCol="0">
            <a:spAutoFit/>
          </a:bodyPr>
          <a:lstStyle/>
          <a:p>
            <a:pPr algn="ctr"/>
            <a:r>
              <a:rPr lang="en-IN" sz="4000" b="1" dirty="0">
                <a:solidFill>
                  <a:srgbClr val="002060"/>
                </a:solidFill>
                <a:latin typeface="Times New Roman" panose="02020603050405020304" pitchFamily="18" charset="0"/>
                <a:cs typeface="Times New Roman" panose="02020603050405020304" pitchFamily="18" charset="0"/>
              </a:rPr>
              <a:t>LET US INTRODUCE </a:t>
            </a:r>
            <a:r>
              <a:rPr lang="en-IN" sz="4000" b="1" dirty="0" smtClean="0">
                <a:solidFill>
                  <a:srgbClr val="002060"/>
                </a:solidFill>
                <a:latin typeface="Times New Roman" panose="02020603050405020304" pitchFamily="18" charset="0"/>
                <a:cs typeface="Times New Roman" panose="02020603050405020304" pitchFamily="18" charset="0"/>
              </a:rPr>
              <a:t>YOU </a:t>
            </a:r>
            <a:endParaRPr lang="en-IN" sz="4000" b="1" dirty="0">
              <a:solidFill>
                <a:srgbClr val="002060"/>
              </a:solidFill>
              <a:latin typeface="Times New Roman" panose="02020603050405020304" pitchFamily="18" charset="0"/>
              <a:cs typeface="Times New Roman" panose="02020603050405020304" pitchFamily="18" charset="0"/>
            </a:endParaRPr>
          </a:p>
          <a:p>
            <a:pPr algn="ctr"/>
            <a:r>
              <a:rPr lang="en-IN" sz="4000" b="1" dirty="0">
                <a:solidFill>
                  <a:srgbClr val="002060"/>
                </a:solidFill>
                <a:latin typeface="Times New Roman" panose="02020603050405020304" pitchFamily="18" charset="0"/>
                <a:cs typeface="Times New Roman" panose="02020603050405020304" pitchFamily="18" charset="0"/>
              </a:rPr>
              <a:t>TO  </a:t>
            </a:r>
          </a:p>
          <a:p>
            <a:pPr algn="ctr"/>
            <a:r>
              <a:rPr lang="en-IN" sz="4000" b="1" dirty="0">
                <a:solidFill>
                  <a:srgbClr val="002060"/>
                </a:solidFill>
                <a:latin typeface="Times New Roman" panose="02020603050405020304" pitchFamily="18" charset="0"/>
                <a:cs typeface="Times New Roman" panose="02020603050405020304" pitchFamily="18" charset="0"/>
              </a:rPr>
              <a:t>OUR MANAGEMENT &amp; ACADEMIC TEAM</a:t>
            </a:r>
          </a:p>
        </p:txBody>
      </p:sp>
      <p:pic>
        <p:nvPicPr>
          <p:cNvPr id="10" name="Picture 9" descr="school logo png.png"/>
          <p:cNvPicPr>
            <a:picLocks noChangeAspect="1"/>
          </p:cNvPicPr>
          <p:nvPr/>
        </p:nvPicPr>
        <p:blipFill>
          <a:blip r:embed="rId2" cstate="print"/>
          <a:stretch>
            <a:fillRect/>
          </a:stretch>
        </p:blipFill>
        <p:spPr>
          <a:xfrm>
            <a:off x="18011" y="0"/>
            <a:ext cx="896389" cy="896389"/>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3"/>
          <a:stretch>
            <a:fillRect/>
          </a:stretch>
        </p:blipFill>
        <p:spPr>
          <a:xfrm>
            <a:off x="7984120" y="0"/>
            <a:ext cx="1159880" cy="685800"/>
          </a:xfrm>
          <a:prstGeom prst="rect">
            <a:avLst/>
          </a:prstGeom>
        </p:spPr>
      </p:pic>
      <p:sp>
        <p:nvSpPr>
          <p:cNvPr id="3" name="Slide Number Placeholder 2"/>
          <p:cNvSpPr>
            <a:spLocks noGrp="1"/>
          </p:cNvSpPr>
          <p:nvPr>
            <p:ph type="sldNum" sz="quarter" idx="12"/>
          </p:nvPr>
        </p:nvSpPr>
        <p:spPr/>
        <p:txBody>
          <a:bodyPr/>
          <a:lstStyle/>
          <a:p>
            <a:fld id="{62717196-B844-4648-AC1D-BF6D2EAB5669}" type="slidenum">
              <a:rPr lang="en-US" smtClean="0"/>
              <a:pPr/>
              <a:t>12</a:t>
            </a:fld>
            <a:endParaRPr lang="en-US"/>
          </a:p>
        </p:txBody>
      </p:sp>
    </p:spTree>
    <p:extLst>
      <p:ext uri="{BB962C8B-B14F-4D97-AF65-F5344CB8AC3E}">
        <p14:creationId xmlns:p14="http://schemas.microsoft.com/office/powerpoint/2010/main" val="3101518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442930"/>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none" spc="0" normalizeH="0" baseline="0" noProof="0" dirty="0">
                <a:ln>
                  <a:noFill/>
                </a:ln>
                <a:solidFill>
                  <a:schemeClr val="tx1"/>
                </a:solidFill>
                <a:uLnTx/>
                <a:uFillTx/>
                <a:latin typeface="Times New Roman" pitchFamily="18" charset="0"/>
                <a:cs typeface="Times New Roman" pitchFamily="18" charset="0"/>
              </a:rPr>
              <a:t>Subjects Taught</a:t>
            </a:r>
            <a:endParaRPr kumimoji="0" lang="en-IN" sz="2800" b="1" i="0" u="none" strike="noStrike" kern="1200" cap="none" spc="0" normalizeH="0" baseline="0" noProof="0" dirty="0">
              <a:ln w="635">
                <a:noFill/>
              </a:ln>
              <a:solidFill>
                <a:schemeClr val="tx1"/>
              </a:solidFill>
              <a:uLnTx/>
              <a:uFillTx/>
              <a:latin typeface="Times New Roman" pitchFamily="18" charset="0"/>
              <a:cs typeface="Times New Roman" pitchFamily="18" charset="0"/>
            </a:endParaRPr>
          </a:p>
        </p:txBody>
      </p:sp>
      <p:sp>
        <p:nvSpPr>
          <p:cNvPr id="8" name="Rectangle 7"/>
          <p:cNvSpPr/>
          <p:nvPr/>
        </p:nvSpPr>
        <p:spPr>
          <a:xfrm>
            <a:off x="304800" y="917401"/>
            <a:ext cx="7215238" cy="64387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prstClr val="black"/>
                </a:solidFill>
                <a:effectLst/>
                <a:uLnTx/>
                <a:uFillTx/>
                <a:latin typeface="Constantia"/>
                <a:ea typeface="+mn-ea"/>
                <a:cs typeface="+mn-cs"/>
              </a:rPr>
              <a:t>Subjects for III - 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onstantia"/>
                <a:ea typeface="+mn-ea"/>
                <a:cs typeface="+mn-cs"/>
              </a:rPr>
              <a:t>       </a:t>
            </a: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English Language / Literature</a:t>
            </a:r>
          </a:p>
          <a:p>
            <a:pPr lvl="0">
              <a:lnSpc>
                <a:spcPct val="110000"/>
              </a:lnSpc>
              <a:defRPr/>
            </a:pP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Hindi                                        </a:t>
            </a:r>
            <a:r>
              <a:rPr kumimoji="0" lang="en-IN" sz="20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3. Mathematics</a:t>
            </a:r>
          </a:p>
          <a:p>
            <a:pPr marL="0" marR="0" lvl="0" indent="0" algn="l" defTabSz="914400" rtl="0" eaLnBrk="1" fontAlgn="auto" latinLnBrk="0" hangingPunct="1">
              <a:lnSpc>
                <a:spcPct val="110000"/>
              </a:lnSpc>
              <a:spcBef>
                <a:spcPts val="0"/>
              </a:spcBef>
              <a:spcAft>
                <a:spcPts val="0"/>
              </a:spcAft>
              <a:buClrTx/>
              <a:buSzTx/>
              <a:buFontTx/>
              <a:buNone/>
              <a:tabLst/>
              <a:defRPr/>
            </a:pPr>
            <a:r>
              <a:rPr lang="en-IN" sz="2000" b="1" dirty="0">
                <a:solidFill>
                  <a:prstClr val="black"/>
                </a:solidFill>
                <a:latin typeface="Times New Roman" pitchFamily="18" charset="0"/>
                <a:cs typeface="Times New Roman" pitchFamily="18" charset="0"/>
              </a:rPr>
              <a:t>      4. EVS</a:t>
            </a:r>
          </a:p>
          <a:p>
            <a:pPr marL="0" marR="0" lvl="0" indent="0" algn="l" defTabSz="914400" rtl="0" eaLnBrk="1" fontAlgn="auto" latinLnBrk="0" hangingPunct="1">
              <a:lnSpc>
                <a:spcPct val="110000"/>
              </a:lnSpc>
              <a:spcBef>
                <a:spcPts val="0"/>
              </a:spcBef>
              <a:spcAft>
                <a:spcPts val="0"/>
              </a:spcAft>
              <a:buClrTx/>
              <a:buSzTx/>
              <a:buFontTx/>
              <a:buNone/>
              <a:tabLst/>
              <a:defRPr/>
            </a:pPr>
            <a:r>
              <a:rPr lang="en-IN" sz="2000" b="1" dirty="0">
                <a:solidFill>
                  <a:prstClr val="black"/>
                </a:solidFill>
                <a:latin typeface="Times New Roman" pitchFamily="18" charset="0"/>
                <a:cs typeface="Times New Roman" pitchFamily="18" charset="0"/>
              </a:rPr>
              <a:t>      5. Computer</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6. Marathi </a:t>
            </a:r>
            <a:endParaRPr lang="en-IN" sz="2000" b="1" dirty="0">
              <a:solidFill>
                <a:prstClr val="black"/>
              </a:solidFill>
              <a:latin typeface="Times New Roman" pitchFamily="18" charset="0"/>
              <a:cs typeface="Times New Roman" pitchFamily="18" charset="0"/>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IN" sz="20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a:lnSpc>
                <a:spcPct val="110000"/>
              </a:lnSpc>
              <a:defRPr/>
            </a:pPr>
            <a:r>
              <a:rPr lang="en-IN" sz="2000" b="1" dirty="0" smtClean="0">
                <a:solidFill>
                  <a:prstClr val="black"/>
                </a:solidFill>
                <a:latin typeface="Times New Roman" pitchFamily="18" charset="0"/>
                <a:cs typeface="Times New Roman" pitchFamily="18" charset="0"/>
              </a:rPr>
              <a:t>      </a:t>
            </a:r>
            <a:r>
              <a:rPr lang="en-IN" sz="2000" b="1" dirty="0">
                <a:solidFill>
                  <a:srgbClr val="0070C0"/>
                </a:solidFill>
                <a:latin typeface="Times New Roman" pitchFamily="18" charset="0"/>
                <a:cs typeface="Times New Roman" pitchFamily="18" charset="0"/>
              </a:rPr>
              <a:t>7. </a:t>
            </a:r>
            <a:r>
              <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GK and Life Skill</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lang="en-IN" sz="2000" b="1" dirty="0">
                <a:solidFill>
                  <a:srgbClr val="0070C0"/>
                </a:solidFill>
                <a:latin typeface="Times New Roman" pitchFamily="18" charset="0"/>
                <a:cs typeface="Times New Roman" pitchFamily="18" charset="0"/>
              </a:rPr>
              <a:t>8</a:t>
            </a:r>
            <a:r>
              <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Art and craft </a:t>
            </a:r>
          </a:p>
          <a:p>
            <a:pPr marL="0" marR="0" lvl="0" indent="0" algn="l" defTabSz="914400" rtl="0" eaLnBrk="1" fontAlgn="auto" latinLnBrk="0" hangingPunct="1">
              <a:lnSpc>
                <a:spcPct val="110000"/>
              </a:lnSpc>
              <a:spcBef>
                <a:spcPts val="0"/>
              </a:spcBef>
              <a:spcAft>
                <a:spcPts val="0"/>
              </a:spcAft>
              <a:buClrTx/>
              <a:buSzTx/>
              <a:buFontTx/>
              <a:buNone/>
              <a:tabLst/>
              <a:defRPr/>
            </a:pPr>
            <a:r>
              <a:rPr lang="en-IN" sz="2000" b="1" dirty="0">
                <a:solidFill>
                  <a:srgbClr val="0070C0"/>
                </a:solidFill>
                <a:latin typeface="Times New Roman" pitchFamily="18" charset="0"/>
                <a:cs typeface="Times New Roman" pitchFamily="18" charset="0"/>
              </a:rPr>
              <a:t>      9</a:t>
            </a:r>
            <a:r>
              <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Sports</a:t>
            </a:r>
          </a:p>
          <a:p>
            <a:pPr lvl="0">
              <a:lnSpc>
                <a:spcPct val="150000"/>
              </a:lnSpc>
              <a:defRPr/>
            </a:pPr>
            <a:r>
              <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10. Dance</a:t>
            </a:r>
            <a:r>
              <a:rPr lang="en-IN" sz="2000" b="1" dirty="0">
                <a:solidFill>
                  <a:srgbClr val="0070C0"/>
                </a:solidFill>
                <a:latin typeface="Times New Roman" pitchFamily="18" charset="0"/>
                <a:cs typeface="Times New Roman" pitchFamily="18" charset="0"/>
              </a:rPr>
              <a:t>        	              </a:t>
            </a:r>
            <a:endPar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a:p>
            <a:pPr lvl="0">
              <a:lnSpc>
                <a:spcPct val="150000"/>
              </a:lnSpc>
            </a:pPr>
            <a:r>
              <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11. Music</a:t>
            </a:r>
          </a:p>
          <a:p>
            <a:pPr lvl="0">
              <a:lnSpc>
                <a:spcPct val="150000"/>
              </a:lnSpc>
            </a:pPr>
            <a:r>
              <a:rPr kumimoji="0" lang="en-IN" sz="2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12. Library</a:t>
            </a:r>
          </a:p>
          <a:p>
            <a:pPr lvl="0">
              <a:lnSpc>
                <a:spcPct val="150000"/>
              </a:lnSpc>
            </a:pPr>
            <a:r>
              <a:rPr lang="en-IN" sz="2000" b="1" dirty="0">
                <a:solidFill>
                  <a:srgbClr val="0070C0"/>
                </a:solidFill>
                <a:latin typeface="Times New Roman" pitchFamily="18" charset="0"/>
                <a:cs typeface="Times New Roman" pitchFamily="18" charset="0"/>
              </a:rPr>
              <a:t>      (Grade 4 onwards DCP &amp; Flip)</a:t>
            </a: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lang="en-IN" sz="2000" b="1" dirty="0">
              <a:solidFill>
                <a:prstClr val="black"/>
              </a:solidFill>
              <a:latin typeface="Times New Roman" pitchFamily="18" charset="0"/>
              <a:cs typeface="Times New Roman" pitchFamily="18" charset="0"/>
            </a:endParaRPr>
          </a:p>
          <a:p>
            <a:pPr lvl="0">
              <a:lnSpc>
                <a:spcPct val="150000"/>
              </a:lnSpc>
            </a:pP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3" name="Slide Number Placeholder 2"/>
          <p:cNvSpPr>
            <a:spLocks noGrp="1"/>
          </p:cNvSpPr>
          <p:nvPr>
            <p:ph type="sldNum" sz="quarter" idx="12"/>
          </p:nvPr>
        </p:nvSpPr>
        <p:spPr/>
        <p:txBody>
          <a:bodyPr/>
          <a:lstStyle/>
          <a:p>
            <a:fld id="{4F1023B6-41B5-48C9-9D42-011F14A99E8D}" type="slidenum">
              <a:rPr lang="en-IN" smtClean="0"/>
              <a:pPr/>
              <a:t>120</a:t>
            </a:fld>
            <a:endParaRPr lang="en-IN"/>
          </a:p>
        </p:txBody>
      </p:sp>
    </p:spTree>
    <p:extLst>
      <p:ext uri="{BB962C8B-B14F-4D97-AF65-F5344CB8AC3E}">
        <p14:creationId xmlns:p14="http://schemas.microsoft.com/office/powerpoint/2010/main" val="1233515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5914" y="-45536"/>
            <a:ext cx="9144000" cy="554928"/>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defRPr/>
            </a:pPr>
            <a:r>
              <a:rPr b="1" dirty="0" lang="en-IN" sz="3600">
                <a:solidFill>
                  <a:schemeClr val="tx1"/>
                </a:solidFill>
                <a:latin charset="0" panose="02020603050405020304" pitchFamily="18" typeface="Times New Roman"/>
                <a:cs charset="0" panose="02020603050405020304" pitchFamily="18" typeface="Times New Roman"/>
              </a:rPr>
              <a:t>Regular School Uniform</a:t>
            </a:r>
            <a:r>
              <a:rPr b="1" dirty="0" lang="en-IN" sz="4000">
                <a:solidFill>
                  <a:srgbClr val="002060"/>
                </a:solidFill>
                <a:effectLst>
                  <a:outerShdw algn="tl" blurRad="38100" dir="2700000" dist="38100">
                    <a:srgbClr val="000000">
                      <a:alpha val="43137"/>
                    </a:srgbClr>
                  </a:outerShdw>
                </a:effectLst>
                <a:latin typeface="Constantia"/>
              </a:rPr>
              <a:t>   </a:t>
            </a:r>
            <a:endParaRPr b="1" dirty="0" lang="en-IN" sz="4000">
              <a:solidFill>
                <a:srgbClr val="FF0000"/>
              </a:solidFill>
              <a:effectLst>
                <a:outerShdw algn="tl" blurRad="38100" dir="2700000" dist="38100">
                  <a:srgbClr val="000000">
                    <a:alpha val="43137"/>
                  </a:srgbClr>
                </a:outerShdw>
              </a:effectLst>
              <a:latin typeface="Constantia"/>
            </a:endParaRPr>
          </a:p>
        </p:txBody>
      </p:sp>
      <p:sp>
        <p:nvSpPr>
          <p:cNvPr id="7" name="Rectangle 6"/>
          <p:cNvSpPr/>
          <p:nvPr/>
        </p:nvSpPr>
        <p:spPr>
          <a:xfrm>
            <a:off x="193966" y="1126078"/>
            <a:ext cx="3600400" cy="2308324"/>
          </a:xfrm>
          <a:prstGeom prst="rect">
            <a:avLst/>
          </a:prstGeom>
        </p:spPr>
        <p:txBody>
          <a:bodyPr wrap="square">
            <a:spAutoFit/>
          </a:bodyPr>
          <a:lstStyle/>
          <a:p>
            <a:pPr lvl="0">
              <a:defRPr/>
            </a:pPr>
            <a:r>
              <a:rPr dirty="0" lang="en-IN" sz="2000">
                <a:solidFill>
                  <a:prstClr val="black"/>
                </a:solidFill>
                <a:latin charset="0" pitchFamily="18" typeface="Times New Roman"/>
                <a:cs charset="0" pitchFamily="18" typeface="Times New Roman"/>
              </a:rPr>
              <a:t>Olive Green Shirt and Navy Blue Shorts or  Trousers,</a:t>
            </a:r>
          </a:p>
          <a:p>
            <a:pPr lvl="0">
              <a:defRPr/>
            </a:pPr>
            <a:r>
              <a:rPr dirty="0" lang="en-IN" sz="2000">
                <a:solidFill>
                  <a:prstClr val="black"/>
                </a:solidFill>
                <a:latin charset="0" pitchFamily="18" typeface="Times New Roman"/>
                <a:cs charset="0" pitchFamily="18" typeface="Times New Roman"/>
              </a:rPr>
              <a:t>Black Velcro shoes, Navy blue socks, Tie and Belt.</a:t>
            </a:r>
          </a:p>
          <a:p>
            <a:pPr>
              <a:defRPr/>
            </a:pPr>
            <a:endParaRPr dirty="0" lang="en-IN" sz="2000">
              <a:solidFill>
                <a:prstClr val="black"/>
              </a:solidFill>
              <a:latin charset="0" pitchFamily="18" typeface="Times New Roman"/>
              <a:cs charset="0" pitchFamily="18" typeface="Times New Roman"/>
            </a:endParaRPr>
          </a:p>
          <a:p>
            <a:pPr>
              <a:defRPr/>
            </a:pPr>
            <a:endParaRPr dirty="0" lang="en-IN" sz="2400">
              <a:solidFill>
                <a:prstClr val="black"/>
              </a:solidFill>
              <a:latin charset="0" pitchFamily="18" typeface="Times New Roman"/>
              <a:cs charset="0" pitchFamily="18" typeface="Times New Roman"/>
            </a:endParaRPr>
          </a:p>
          <a:p>
            <a:pPr>
              <a:defRPr/>
            </a:pPr>
            <a:endParaRPr dirty="0" lang="en-IN" sz="2000">
              <a:solidFill>
                <a:prstClr val="black"/>
              </a:solidFill>
              <a:latin charset="0" pitchFamily="18" typeface="Times New Roman"/>
              <a:cs charset="0" pitchFamily="18" typeface="Times New Roman"/>
            </a:endParaRPr>
          </a:p>
        </p:txBody>
      </p:sp>
      <p:sp>
        <p:nvSpPr>
          <p:cNvPr id="10" name="Rectangle 9"/>
          <p:cNvSpPr/>
          <p:nvPr/>
        </p:nvSpPr>
        <p:spPr>
          <a:xfrm>
            <a:off x="212835" y="524745"/>
            <a:ext cx="1249060" cy="646331"/>
          </a:xfrm>
          <a:prstGeom prst="rect">
            <a:avLst/>
          </a:prstGeom>
        </p:spPr>
        <p:txBody>
          <a:bodyPr wrap="none">
            <a:spAutoFit/>
          </a:bodyPr>
          <a:lstStyle/>
          <a:p>
            <a:pPr algn="ctr">
              <a:defRPr/>
            </a:pPr>
            <a:r>
              <a:rPr b="1" dirty="0" lang="en-IN" sz="3600">
                <a:solidFill>
                  <a:prstClr val="black"/>
                </a:solidFill>
                <a:latin charset="0" pitchFamily="18" typeface="Times New Roman"/>
                <a:cs charset="0" pitchFamily="18" typeface="Times New Roman"/>
              </a:rPr>
              <a:t>Boys </a:t>
            </a:r>
          </a:p>
        </p:txBody>
      </p:sp>
      <p:pic>
        <p:nvPicPr>
          <p:cNvPr descr="Buy Tiara School Uniform Unisex Shirt for Mount Litera Zee School Students  - Pista Green Colour (38) at Amazon.in" id="14" name="Picture 2"/>
          <p:cNvPicPr>
            <a:picLocks noChangeArrowheads="1" noChangeAspect="1"/>
          </p:cNvPicPr>
          <p:nvPr/>
        </p:nvPicPr>
        <p:blipFill rotWithShape="1">
          <a:blip cstate="print"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b="97" t="186"/>
          <a:stretch/>
        </p:blipFill>
        <p:spPr bwMode="auto">
          <a:xfrm>
            <a:off x="29920" y="2604767"/>
            <a:ext cx="1145912" cy="1144210"/>
          </a:xfrm>
          <a:prstGeom prst="rect">
            <a:avLst/>
          </a:prstGeom>
          <a:noFill/>
          <a:extLst>
            <a:ext uri="{909E8E84-426E-40DD-AFC4-6F175D3DCCD1}">
              <a14:hiddenFill xmlns:a14="http://schemas.microsoft.com/office/drawing/2010/main">
                <a:solidFill>
                  <a:srgbClr val="FFFFFF"/>
                </a:solidFill>
              </a14:hiddenFill>
            </a:ext>
          </a:extLst>
        </p:spPr>
      </p:pic>
      <p:pic>
        <p:nvPicPr>
          <p:cNvPr descr="D Squarre Uniforms - Shop" id="4100" name="Picture 4"/>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flipH="1">
            <a:off x="2261317" y="2451032"/>
            <a:ext cx="951839" cy="1392876"/>
          </a:xfrm>
          <a:prstGeom prst="rect">
            <a:avLst/>
          </a:prstGeom>
          <a:extLst>
            <a:ext uri="{909E8E84-426E-40DD-AFC4-6F175D3DCCD1}">
              <a14:hiddenFill xmlns:a14="http://schemas.microsoft.com/office/drawing/2010/main">
                <a:solidFill>
                  <a:srgbClr val="FFFFFF"/>
                </a:solidFill>
              </a14:hiddenFill>
            </a:ext>
          </a:extLst>
        </p:spPr>
      </p:pic>
      <p:sp>
        <p:nvSpPr>
          <p:cNvPr id="26" name="Rectangle 25"/>
          <p:cNvSpPr/>
          <p:nvPr/>
        </p:nvSpPr>
        <p:spPr>
          <a:xfrm>
            <a:off x="4063420" y="6084782"/>
            <a:ext cx="5615698" cy="646331"/>
          </a:xfrm>
          <a:prstGeom prst="rect">
            <a:avLst/>
          </a:prstGeom>
        </p:spPr>
        <p:txBody>
          <a:bodyPr wrap="square">
            <a:spAutoFit/>
          </a:bodyPr>
          <a:lstStyle/>
          <a:p>
            <a:pPr>
              <a:defRPr/>
            </a:pPr>
            <a:endParaRPr dirty="0" lang="en-IN">
              <a:solidFill>
                <a:prstClr val="black"/>
              </a:solidFill>
              <a:latin charset="0" pitchFamily="18" typeface="Times New Roman"/>
              <a:cs charset="0" pitchFamily="18" typeface="Times New Roman"/>
            </a:endParaRPr>
          </a:p>
          <a:p>
            <a:pPr>
              <a:defRPr/>
            </a:pPr>
            <a:endParaRPr dirty="0" lang="en-IN">
              <a:solidFill>
                <a:prstClr val="black"/>
              </a:solidFill>
              <a:latin charset="0" pitchFamily="18" typeface="Times New Roman"/>
              <a:cs charset="0" pitchFamily="18" typeface="Times New Roman"/>
            </a:endParaRPr>
          </a:p>
        </p:txBody>
      </p:sp>
      <p:sp>
        <p:nvSpPr>
          <p:cNvPr id="16" name="Rectangle 15"/>
          <p:cNvSpPr/>
          <p:nvPr/>
        </p:nvSpPr>
        <p:spPr>
          <a:xfrm>
            <a:off x="5247241" y="1170786"/>
            <a:ext cx="3926419" cy="1477328"/>
          </a:xfrm>
          <a:prstGeom prst="rect">
            <a:avLst/>
          </a:prstGeom>
        </p:spPr>
        <p:txBody>
          <a:bodyPr wrap="square">
            <a:spAutoFit/>
          </a:bodyPr>
          <a:lstStyle/>
          <a:p>
            <a:pPr>
              <a:defRPr/>
            </a:pPr>
            <a:r>
              <a:rPr dirty="0" lang="en-IN">
                <a:solidFill>
                  <a:prstClr val="black"/>
                </a:solidFill>
                <a:latin charset="0" pitchFamily="18" typeface="Times New Roman"/>
                <a:cs charset="0" pitchFamily="18" typeface="Times New Roman"/>
              </a:rPr>
              <a:t>Olive Green Shirt and Navy Blue Tunic / Skirt and tights/shorts.</a:t>
            </a:r>
          </a:p>
          <a:p>
            <a:pPr lvl="0">
              <a:defRPr/>
            </a:pPr>
            <a:r>
              <a:rPr dirty="0" lang="en-IN">
                <a:solidFill>
                  <a:prstClr val="black"/>
                </a:solidFill>
                <a:latin charset="0" pitchFamily="18" typeface="Times New Roman"/>
                <a:cs charset="0" pitchFamily="18" typeface="Times New Roman"/>
              </a:rPr>
              <a:t>Black Velcro shoes, Navy blue socks, Tie and Belt, Black hairbands/ clips. </a:t>
            </a:r>
          </a:p>
          <a:p>
            <a:pPr>
              <a:defRPr/>
            </a:pPr>
            <a:r>
              <a:rPr dirty="0" lang="en-IN">
                <a:solidFill>
                  <a:prstClr val="black"/>
                </a:solidFill>
                <a:latin charset="0" pitchFamily="18" typeface="Times New Roman"/>
                <a:cs charset="0" pitchFamily="18" typeface="Times New Roman"/>
              </a:rPr>
              <a:t>           </a:t>
            </a:r>
          </a:p>
        </p:txBody>
      </p:sp>
      <p:sp>
        <p:nvSpPr>
          <p:cNvPr id="17" name="TextBox 16"/>
          <p:cNvSpPr txBox="1"/>
          <p:nvPr/>
        </p:nvSpPr>
        <p:spPr>
          <a:xfrm>
            <a:off x="5685443" y="647854"/>
            <a:ext cx="1358178" cy="523220"/>
          </a:xfrm>
          <a:prstGeom prst="rect">
            <a:avLst/>
          </a:prstGeom>
          <a:noFill/>
        </p:spPr>
        <p:txBody>
          <a:bodyPr rtlCol="0" wrap="square">
            <a:spAutoFit/>
          </a:bodyPr>
          <a:lstStyle/>
          <a:p>
            <a:pPr>
              <a:defRPr/>
            </a:pPr>
            <a:r>
              <a:rPr b="1" dirty="0" lang="en-GB" sz="2800">
                <a:solidFill>
                  <a:prstClr val="black"/>
                </a:solidFill>
                <a:latin typeface="Constantia"/>
              </a:rPr>
              <a:t>Girls</a:t>
            </a:r>
            <a:endParaRPr b="1" dirty="0" lang="en-US" sz="2800">
              <a:solidFill>
                <a:prstClr val="black"/>
              </a:solidFill>
              <a:latin typeface="Constantia"/>
            </a:endParaRPr>
          </a:p>
        </p:txBody>
      </p:sp>
      <p:pic>
        <p:nvPicPr>
          <p:cNvPr descr="C:\Users\MLZSC-CNSRM2-2\Desktop\tunic.jpg" id="18" name="Picture 4"/>
          <p:cNvPicPr>
            <a:picLocks noChangeArrowheads="1" noChangeAspect="1"/>
          </p:cNvPicPr>
          <p:nvPr/>
        </p:nvPicPr>
        <p:blipFill>
          <a:blip r:embed="rId5">
            <a:clrChange>
              <a:clrFrom>
                <a:srgbClr val="E7E4D3"/>
              </a:clrFrom>
              <a:clrTo>
                <a:srgbClr val="E7E4D3">
                  <a:alpha val="0"/>
                </a:srgbClr>
              </a:clrTo>
            </a:clrChange>
          </a:blip>
          <a:srcRect/>
          <a:stretch>
            <a:fillRect/>
          </a:stretch>
        </p:blipFill>
        <p:spPr bwMode="auto">
          <a:xfrm>
            <a:off x="7224964" y="2591424"/>
            <a:ext cx="1090070" cy="1479381"/>
          </a:xfrm>
          <a:prstGeom prst="rect">
            <a:avLst/>
          </a:prstGeom>
          <a:noFill/>
        </p:spPr>
      </p:pic>
      <p:pic>
        <p:nvPicPr>
          <p:cNvPr descr="Buy Tiara School Uniform Unisex Shirt for Mount Litera Zee School Students  - Pista Green Colour (38) at Amazon.in" id="21" name="Picture 2"/>
          <p:cNvPicPr>
            <a:picLocks noChangeArrowheads="1" noChangeAspect="1"/>
          </p:cNvPicPr>
          <p:nvPr/>
        </p:nvPicPr>
        <p:blipFill rotWithShape="1">
          <a:blip cstate="print"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b="17" t="270"/>
          <a:stretch/>
        </p:blipFill>
        <p:spPr bwMode="auto">
          <a:xfrm>
            <a:off x="4745755" y="2852168"/>
            <a:ext cx="1070584" cy="106899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cstate="print" r:embed="rId8"/>
          <a:srcRect b="26" l="352" r="355" t="56"/>
          <a:stretch/>
        </p:blipFill>
        <p:spPr>
          <a:xfrm>
            <a:off x="8442894" y="2720374"/>
            <a:ext cx="567444" cy="1180571"/>
          </a:xfrm>
          <a:prstGeom prst="rect">
            <a:avLst/>
          </a:prstGeom>
        </p:spPr>
      </p:pic>
      <p:sp>
        <p:nvSpPr>
          <p:cNvPr id="4" name="Rectangle 3"/>
          <p:cNvSpPr/>
          <p:nvPr/>
        </p:nvSpPr>
        <p:spPr>
          <a:xfrm>
            <a:off x="698895" y="6139181"/>
            <a:ext cx="9739443" cy="646331"/>
          </a:xfrm>
          <a:prstGeom prst="rect">
            <a:avLst/>
          </a:prstGeom>
        </p:spPr>
        <p:txBody>
          <a:bodyPr wrap="square">
            <a:spAutoFit/>
          </a:bodyPr>
          <a:lstStyle/>
          <a:p>
            <a:pPr lvl="0">
              <a:defRPr/>
            </a:pPr>
            <a:r>
              <a:rPr b="1" dirty="0" lang="en-IN">
                <a:solidFill>
                  <a:srgbClr val="FF0000"/>
                </a:solidFill>
                <a:latin charset="0" pitchFamily="18" typeface="Times New Roman"/>
                <a:cs charset="0" pitchFamily="18" typeface="Times New Roman"/>
              </a:rPr>
              <a:t>Note: *Make sure your child wears the ID card everyday. </a:t>
            </a:r>
          </a:p>
          <a:p>
            <a:pPr lvl="0">
              <a:defRPr/>
            </a:pPr>
            <a:r>
              <a:rPr b="1" dirty="0" lang="en-IN">
                <a:solidFill>
                  <a:srgbClr val="FF0000"/>
                </a:solidFill>
                <a:latin charset="0" pitchFamily="18" typeface="Times New Roman"/>
                <a:cs charset="0" pitchFamily="18" typeface="Times New Roman"/>
              </a:rPr>
              <a:t>**On the day of PTM students should come in school uniform</a:t>
            </a:r>
            <a:r>
              <a:rPr b="1" dirty="0" lang="en-IN">
                <a:solidFill>
                  <a:prstClr val="black"/>
                </a:solidFill>
                <a:latin charset="0" pitchFamily="18" typeface="Times New Roman"/>
                <a:cs charset="0" pitchFamily="18" typeface="Times New Roman"/>
              </a:rPr>
              <a:t> .</a:t>
            </a:r>
            <a:r>
              <a:rPr b="1" dirty="0" lang="en-IN" sz="1600">
                <a:solidFill>
                  <a:prstClr val="black"/>
                </a:solidFill>
                <a:latin charset="0" pitchFamily="18" typeface="Times New Roman"/>
                <a:cs charset="0" pitchFamily="18" typeface="Times New Roman"/>
              </a:rPr>
              <a:t>  </a:t>
            </a:r>
          </a:p>
        </p:txBody>
      </p:sp>
      <p:pic>
        <p:nvPicPr>
          <p:cNvPr id="23" name="Picture 22"/>
          <p:cNvPicPr>
            <a:picLocks noChangeAspect="1"/>
          </p:cNvPicPr>
          <p:nvPr/>
        </p:nvPicPr>
        <p:blipFill>
          <a:blip r:embed="rId9">
            <a:clrChange>
              <a:clrFrom>
                <a:srgbClr val="FFFFFF"/>
              </a:clrFrom>
              <a:clrTo>
                <a:srgbClr val="FFFFFF">
                  <a:alpha val="0"/>
                </a:srgbClr>
              </a:clrTo>
            </a:clrChange>
          </a:blip>
          <a:stretch>
            <a:fillRect/>
          </a:stretch>
        </p:blipFill>
        <p:spPr>
          <a:xfrm>
            <a:off x="1152648" y="2691058"/>
            <a:ext cx="1044739" cy="1044739"/>
          </a:xfrm>
          <a:prstGeom prst="rect">
            <a:avLst/>
          </a:prstGeom>
        </p:spPr>
      </p:pic>
      <p:sp>
        <p:nvSpPr>
          <p:cNvPr id="27" name="TextBox 19"/>
          <p:cNvSpPr txBox="1"/>
          <p:nvPr/>
        </p:nvSpPr>
        <p:spPr>
          <a:xfrm>
            <a:off x="1387305" y="3827239"/>
            <a:ext cx="683200" cy="523220"/>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I – IV </a:t>
            </a:r>
          </a:p>
          <a:p>
            <a:r>
              <a:rPr b="1" dirty="0" lang="en-US" sz="1400">
                <a:latin charset="0" panose="02020603050405020304" pitchFamily="18" typeface="Times New Roman"/>
                <a:cs charset="0" panose="02020603050405020304" pitchFamily="18" typeface="Times New Roman"/>
              </a:rPr>
              <a:t>Shorts</a:t>
            </a:r>
          </a:p>
        </p:txBody>
      </p:sp>
      <p:sp>
        <p:nvSpPr>
          <p:cNvPr id="28" name="TextBox 18"/>
          <p:cNvSpPr txBox="1"/>
          <p:nvPr/>
        </p:nvSpPr>
        <p:spPr>
          <a:xfrm>
            <a:off x="2361014" y="3843908"/>
            <a:ext cx="1059842" cy="523220"/>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V </a:t>
            </a:r>
            <a:r>
              <a:rPr b="1" dirty="0" lang="en-US" smtClean="0" sz="1400">
                <a:latin charset="0" panose="02020603050405020304" pitchFamily="18" typeface="Times New Roman"/>
                <a:cs charset="0" panose="02020603050405020304" pitchFamily="18" typeface="Times New Roman"/>
              </a:rPr>
              <a:t>onwards </a:t>
            </a:r>
            <a:endParaRPr b="1" dirty="0" lang="en-US" sz="1400">
              <a:latin charset="0" panose="02020603050405020304" pitchFamily="18" typeface="Times New Roman"/>
              <a:cs charset="0" panose="02020603050405020304" pitchFamily="18" typeface="Times New Roman"/>
            </a:endParaRPr>
          </a:p>
          <a:p>
            <a:r>
              <a:rPr b="1" dirty="0" lang="en-US" sz="1400">
                <a:latin charset="0" panose="02020603050405020304" pitchFamily="18" typeface="Times New Roman"/>
                <a:cs charset="0" panose="02020603050405020304" pitchFamily="18" typeface="Times New Roman"/>
              </a:rPr>
              <a:t>Trousers</a:t>
            </a:r>
          </a:p>
        </p:txBody>
      </p:sp>
      <p:pic>
        <p:nvPicPr>
          <p:cNvPr descr="C:\Users\MLZSC-CNSRM2-2\Desktop\tunic.jpg" id="32" name="Picture 31"/>
          <p:cNvPicPr>
            <a:picLocks noChangeArrowheads="1" noChangeAspect="1"/>
          </p:cNvPicPr>
          <p:nvPr/>
        </p:nvPicPr>
        <p:blipFill rotWithShape="1">
          <a:blip r:embed="rId5"/>
          <a:srcRect t="34961"/>
          <a:stretch/>
        </p:blipFill>
        <p:spPr bwMode="auto">
          <a:xfrm>
            <a:off x="5935500" y="3049544"/>
            <a:ext cx="1107710" cy="977746"/>
          </a:xfrm>
          <a:prstGeom prst="rect">
            <a:avLst/>
          </a:prstGeom>
          <a:noFill/>
        </p:spPr>
      </p:pic>
      <p:sp>
        <p:nvSpPr>
          <p:cNvPr id="33" name="TextBox 2"/>
          <p:cNvSpPr txBox="1"/>
          <p:nvPr/>
        </p:nvSpPr>
        <p:spPr>
          <a:xfrm>
            <a:off x="5736938" y="4064538"/>
            <a:ext cx="1417376" cy="338554"/>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600">
                <a:latin charset="0" panose="02020603050405020304" pitchFamily="18" typeface="Times New Roman"/>
                <a:cs charset="0" panose="02020603050405020304" pitchFamily="18" typeface="Times New Roman"/>
              </a:rPr>
              <a:t>Skirt – I to IV</a:t>
            </a:r>
            <a:endParaRPr b="1" dirty="0" lang="en-IN" sz="1600">
              <a:latin charset="0" panose="02020603050405020304" pitchFamily="18" typeface="Times New Roman"/>
              <a:cs charset="0" panose="02020603050405020304" pitchFamily="18" typeface="Times New Roman"/>
            </a:endParaRPr>
          </a:p>
        </p:txBody>
      </p:sp>
      <p:sp>
        <p:nvSpPr>
          <p:cNvPr id="34" name="TextBox 2"/>
          <p:cNvSpPr txBox="1"/>
          <p:nvPr/>
        </p:nvSpPr>
        <p:spPr>
          <a:xfrm>
            <a:off x="7339009" y="4148864"/>
            <a:ext cx="1484250" cy="523220"/>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mtClean="0" sz="1400">
                <a:latin charset="0" panose="02020603050405020304" pitchFamily="18" typeface="Times New Roman"/>
                <a:cs charset="0" panose="02020603050405020304" pitchFamily="18" typeface="Times New Roman"/>
              </a:rPr>
              <a:t>V onwards</a:t>
            </a:r>
          </a:p>
          <a:p>
            <a:r>
              <a:rPr b="1" dirty="0" lang="en-US" smtClean="0" sz="1400">
                <a:latin charset="0" panose="02020603050405020304" pitchFamily="18" typeface="Times New Roman"/>
                <a:cs charset="0" panose="02020603050405020304" pitchFamily="18" typeface="Times New Roman"/>
              </a:rPr>
              <a:t>  Tunic </a:t>
            </a:r>
            <a:endParaRPr b="1" dirty="0" lang="en-IN" sz="1400">
              <a:latin charset="0" panose="02020603050405020304" pitchFamily="18" typeface="Times New Roman"/>
              <a:cs charset="0" panose="02020603050405020304" pitchFamily="18" typeface="Times New Roman"/>
            </a:endParaRPr>
          </a:p>
        </p:txBody>
      </p:sp>
      <p:sp>
        <p:nvSpPr>
          <p:cNvPr id="39" name="TextBox 2"/>
          <p:cNvSpPr txBox="1"/>
          <p:nvPr/>
        </p:nvSpPr>
        <p:spPr>
          <a:xfrm>
            <a:off x="8351476" y="4038356"/>
            <a:ext cx="1484250" cy="523220"/>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Cycling </a:t>
            </a:r>
          </a:p>
          <a:p>
            <a:r>
              <a:rPr b="1" dirty="0" lang="en-US" sz="1400">
                <a:latin charset="0" panose="02020603050405020304" pitchFamily="18" typeface="Times New Roman"/>
                <a:cs charset="0" panose="02020603050405020304" pitchFamily="18" typeface="Times New Roman"/>
              </a:rPr>
              <a:t>shorts</a:t>
            </a:r>
            <a:endParaRPr b="1" dirty="0" lang="en-IN" sz="1400">
              <a:latin charset="0" panose="02020603050405020304" pitchFamily="18" typeface="Times New Roman"/>
              <a:cs charset="0" panose="02020603050405020304" pitchFamily="18" typeface="Times New Roman"/>
            </a:endParaRPr>
          </a:p>
        </p:txBody>
      </p:sp>
      <p:sp>
        <p:nvSpPr>
          <p:cNvPr id="40" name="TextBox 2"/>
          <p:cNvSpPr txBox="1"/>
          <p:nvPr/>
        </p:nvSpPr>
        <p:spPr>
          <a:xfrm>
            <a:off x="4890793" y="4042682"/>
            <a:ext cx="718285" cy="3077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Shirt </a:t>
            </a:r>
            <a:endParaRPr b="1" dirty="0" lang="en-IN" sz="1400">
              <a:latin charset="0" panose="02020603050405020304" pitchFamily="18" typeface="Times New Roman"/>
              <a:cs charset="0" panose="02020603050405020304" pitchFamily="18" typeface="Times New Roman"/>
            </a:endParaRPr>
          </a:p>
        </p:txBody>
      </p:sp>
      <p:sp>
        <p:nvSpPr>
          <p:cNvPr id="41" name="TextBox 2"/>
          <p:cNvSpPr txBox="1"/>
          <p:nvPr/>
        </p:nvSpPr>
        <p:spPr>
          <a:xfrm>
            <a:off x="339753" y="3888793"/>
            <a:ext cx="718285" cy="3077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Shirt </a:t>
            </a:r>
            <a:endParaRPr b="1" dirty="0" lang="en-IN" sz="1400">
              <a:latin charset="0" panose="02020603050405020304" pitchFamily="18" typeface="Times New Roman"/>
              <a:cs charset="0" panose="02020603050405020304" pitchFamily="18" typeface="Times New Roman"/>
            </a:endParaRPr>
          </a:p>
        </p:txBody>
      </p:sp>
      <p:pic>
        <p:nvPicPr>
          <p:cNvPr id="42" name="Picture 41"/>
          <p:cNvPicPr>
            <a:picLocks noChangeAspect="1"/>
          </p:cNvPicPr>
          <p:nvPr/>
        </p:nvPicPr>
        <p:blipFill rotWithShape="1">
          <a:blip cstate="print" r:embed="rId10"/>
          <a:srcRect b="78" l="54" r="354" t="26"/>
          <a:stretch/>
        </p:blipFill>
        <p:spPr>
          <a:xfrm>
            <a:off x="4156459" y="714348"/>
            <a:ext cx="589296" cy="727954"/>
          </a:xfrm>
          <a:prstGeom prst="rect">
            <a:avLst/>
          </a:prstGeom>
        </p:spPr>
      </p:pic>
      <p:sp>
        <p:nvSpPr>
          <p:cNvPr id="43" name="Rectangle 42"/>
          <p:cNvSpPr/>
          <p:nvPr/>
        </p:nvSpPr>
        <p:spPr>
          <a:xfrm>
            <a:off x="3958412" y="1171074"/>
            <a:ext cx="1007007" cy="738664"/>
          </a:xfrm>
          <a:prstGeom prst="rect">
            <a:avLst/>
          </a:prstGeom>
        </p:spPr>
        <p:txBody>
          <a:bodyPr wrap="none">
            <a:spAutoFit/>
          </a:bodyPr>
          <a:lstStyle/>
          <a:p>
            <a:pPr>
              <a:defRPr/>
            </a:pPr>
            <a:endParaRPr b="1" dirty="0" lang="en-IN" sz="1400">
              <a:solidFill>
                <a:prstClr val="black"/>
              </a:solidFill>
              <a:latin charset="0" pitchFamily="18" typeface="Times New Roman"/>
              <a:cs charset="0" pitchFamily="18" typeface="Times New Roman"/>
            </a:endParaRPr>
          </a:p>
          <a:p>
            <a:pPr>
              <a:defRPr/>
            </a:pPr>
            <a:r>
              <a:rPr b="1" dirty="0" lang="en-IN" sz="1400">
                <a:solidFill>
                  <a:prstClr val="black"/>
                </a:solidFill>
                <a:latin charset="0" pitchFamily="18" typeface="Times New Roman"/>
                <a:cs charset="0" pitchFamily="18" typeface="Times New Roman"/>
              </a:rPr>
              <a:t>School cap</a:t>
            </a:r>
          </a:p>
          <a:p>
            <a:pPr>
              <a:defRPr/>
            </a:pPr>
            <a:r>
              <a:rPr b="1" dirty="0" lang="en-US" sz="1400">
                <a:solidFill>
                  <a:prstClr val="black"/>
                </a:solidFill>
                <a:latin charset="0" pitchFamily="18" typeface="Times New Roman"/>
                <a:cs charset="0" pitchFamily="18" typeface="Times New Roman"/>
              </a:rPr>
              <a:t>For all </a:t>
            </a:r>
            <a:endParaRPr b="1" dirty="0" lang="en-IN" sz="1400">
              <a:solidFill>
                <a:prstClr val="black"/>
              </a:solidFill>
              <a:latin charset="0" pitchFamily="18" typeface="Times New Roman"/>
              <a:cs charset="0" pitchFamily="18" typeface="Times New Roman"/>
            </a:endParaRPr>
          </a:p>
        </p:txBody>
      </p:sp>
      <p:graphicFrame>
        <p:nvGraphicFramePr>
          <p:cNvPr id="3" name="Table 2"/>
          <p:cNvGraphicFramePr>
            <a:graphicFrameLocks noGrp="1"/>
          </p:cNvGraphicFramePr>
          <p:nvPr/>
        </p:nvGraphicFramePr>
        <p:xfrm>
          <a:off x="1270141" y="4962788"/>
          <a:ext cx="6499858" cy="973181"/>
        </p:xfrm>
        <a:graphic>
          <a:graphicData uri="http://schemas.openxmlformats.org/drawingml/2006/table">
            <a:tbl>
              <a:tblPr bandRow="1" firstRow="1">
                <a:tableStyleId>{F5AB1C69-6EDB-4FF4-983F-18BD219EF322}</a:tableStyleId>
              </a:tblPr>
              <a:tblGrid>
                <a:gridCol w="3874003">
                  <a:extLst>
                    <a:ext uri="{9D8B030D-6E8A-4147-A177-3AD203B41FA5}">
                      <a16:colId xmlns:a16="http://schemas.microsoft.com/office/drawing/2014/main" val="1884822346"/>
                    </a:ext>
                  </a:extLst>
                </a:gridCol>
                <a:gridCol w="2625855">
                  <a:extLst>
                    <a:ext uri="{9D8B030D-6E8A-4147-A177-3AD203B41FA5}">
                      <a16:colId xmlns:a16="http://schemas.microsoft.com/office/drawing/2014/main" val="69248428"/>
                    </a:ext>
                  </a:extLst>
                </a:gridCol>
              </a:tblGrid>
              <a:tr h="356996">
                <a:tc>
                  <a:txBody>
                    <a:bodyPr/>
                    <a:lstStyle/>
                    <a:p>
                      <a:pPr algn="ctr"/>
                      <a:r>
                        <a:rPr dirty="0" lang="en-US">
                          <a:solidFill>
                            <a:srgbClr val="000099"/>
                          </a:solidFill>
                        </a:rPr>
                        <a:t>Regular Uniform</a:t>
                      </a:r>
                      <a:endParaRPr dirty="0" lang="en-IN">
                        <a:solidFill>
                          <a:srgbClr val="000099"/>
                        </a:solidFill>
                      </a:endParaRPr>
                    </a:p>
                  </a:txBody>
                  <a:tcPr/>
                </a:tc>
                <a:tc>
                  <a:txBody>
                    <a:bodyPr/>
                    <a:lstStyle/>
                    <a:p>
                      <a:pPr algn="ctr"/>
                      <a:r>
                        <a:rPr dirty="0" lang="en-US">
                          <a:solidFill>
                            <a:srgbClr val="000099"/>
                          </a:solidFill>
                        </a:rPr>
                        <a:t>House Uniform</a:t>
                      </a:r>
                      <a:endParaRPr dirty="0" lang="en-IN">
                        <a:solidFill>
                          <a:srgbClr val="000099"/>
                        </a:solidFill>
                      </a:endParaRPr>
                    </a:p>
                  </a:txBody>
                  <a:tcPr/>
                </a:tc>
                <a:extLst>
                  <a:ext uri="{0D108BD9-81ED-4DB2-BD59-A6C34878D82A}">
                    <a16:rowId xmlns:a16="http://schemas.microsoft.com/office/drawing/2014/main" val="414252428"/>
                  </a:ext>
                </a:extLst>
              </a:tr>
              <a:tr h="616185">
                <a:tc>
                  <a:txBody>
                    <a:bodyPr/>
                    <a:lstStyle/>
                    <a:p>
                      <a:r>
                        <a:rPr b="1" dirty="0" lang="en-IN" u="none">
                          <a:solidFill>
                            <a:prstClr val="black"/>
                          </a:solidFill>
                          <a:latin charset="0" pitchFamily="18" typeface="Times New Roman"/>
                          <a:cs charset="0" pitchFamily="18" typeface="Times New Roman"/>
                        </a:rPr>
                        <a:t>Monday, Tuesday, Thursday, Friday </a:t>
                      </a:r>
                      <a:endParaRPr dirty="0" lang="en-IN" u="none"/>
                    </a:p>
                  </a:txBody>
                  <a:tcPr/>
                </a:tc>
                <a:tc>
                  <a:txBody>
                    <a:bodyPr/>
                    <a:lstStyle/>
                    <a:p>
                      <a:r>
                        <a:rPr b="1" dirty="0" kern="1200" kumimoji="0" lang="en-US" u="none">
                          <a:solidFill>
                            <a:prstClr val="black"/>
                          </a:solidFill>
                          <a:latin charset="0" pitchFamily="18" typeface="Times New Roman"/>
                          <a:ea typeface="+mn-ea"/>
                          <a:cs charset="0" pitchFamily="18" typeface="Times New Roman"/>
                        </a:rPr>
                        <a:t>Wednesday &amp; Saturday</a:t>
                      </a:r>
                      <a:endParaRPr b="1" dirty="0" kern="1200" kumimoji="0" lang="en-IN" u="none">
                        <a:solidFill>
                          <a:prstClr val="black"/>
                        </a:solidFill>
                        <a:latin charset="0" pitchFamily="18" typeface="Times New Roman"/>
                        <a:ea typeface="+mn-ea"/>
                        <a:cs charset="0" pitchFamily="18" typeface="Times New Roman"/>
                      </a:endParaRPr>
                    </a:p>
                  </a:txBody>
                  <a:tcPr/>
                </a:tc>
                <a:extLst>
                  <a:ext uri="{0D108BD9-81ED-4DB2-BD59-A6C34878D82A}">
                    <a16:rowId xmlns:a16="http://schemas.microsoft.com/office/drawing/2014/main" val="853497976"/>
                  </a:ext>
                </a:extLst>
              </a:tr>
            </a:tbl>
          </a:graphicData>
        </a:graphic>
      </p:graphicFrame>
      <p:sp>
        <p:nvSpPr>
          <p:cNvPr id="5" name="TextBox 4"/>
          <p:cNvSpPr txBox="1"/>
          <p:nvPr/>
        </p:nvSpPr>
        <p:spPr>
          <a:xfrm>
            <a:off x="3794353" y="2848091"/>
            <a:ext cx="484300" cy="369332"/>
          </a:xfrm>
          <a:prstGeom prst="rect">
            <a:avLst/>
          </a:prstGeom>
          <a:noFill/>
        </p:spPr>
        <p:txBody>
          <a:bodyPr rtlCol="0" wrap="none">
            <a:spAutoFit/>
          </a:bodyPr>
          <a:lstStyle/>
          <a:p>
            <a:r>
              <a:rPr dirty="0" lang="en-US">
                <a:latin charset="0" panose="02020603050405020304" pitchFamily="18" typeface="Times New Roman"/>
                <a:cs charset="0" panose="02020603050405020304" pitchFamily="18" typeface="Times New Roman"/>
              </a:rPr>
              <a:t>Tie</a:t>
            </a:r>
            <a:endParaRPr dirty="0" lang="en-IN">
              <a:latin charset="0" panose="02020603050405020304" pitchFamily="18" typeface="Times New Roman"/>
              <a:cs charset="0" panose="02020603050405020304" pitchFamily="18" typeface="Times New Roman"/>
            </a:endParaRPr>
          </a:p>
        </p:txBody>
      </p:sp>
      <p:pic>
        <p:nvPicPr>
          <p:cNvPr id="8" name="Picture 7">
            <a:extLst>
              <a:ext uri="{FF2B5EF4-FFF2-40B4-BE49-F238E27FC236}">
                <a16:creationId xmlns:a16="http://schemas.microsoft.com/office/drawing/2014/main" id="{C2C061D3-88A8-E628-3195-6ACFE1A7FD94}"/>
              </a:ext>
            </a:extLst>
          </p:cNvPr>
          <p:cNvPicPr>
            <a:picLocks noChangeAspect="1"/>
          </p:cNvPicPr>
          <p:nvPr/>
        </p:nvPicPr>
        <p:blipFill>
          <a:blip r:embed="rId11"/>
          <a:stretch>
            <a:fillRect/>
          </a:stretch>
        </p:blipFill>
        <p:spPr>
          <a:xfrm>
            <a:off x="3711506" y="3233448"/>
            <a:ext cx="722994" cy="1220919"/>
          </a:xfrm>
          <a:prstGeom prst="rect">
            <a:avLst/>
          </a:prstGeom>
        </p:spPr>
      </p:pic>
      <p:sp>
        <p:nvSpPr>
          <p:cNvPr id="6" name="Slide Number Placeholder 5"/>
          <p:cNvSpPr>
            <a:spLocks noGrp="1"/>
          </p:cNvSpPr>
          <p:nvPr>
            <p:ph idx="12" sz="quarter" type="sldNum"/>
          </p:nvPr>
        </p:nvSpPr>
        <p:spPr/>
        <p:txBody>
          <a:bodyPr/>
          <a:lstStyle/>
          <a:p>
            <a:fld id="{4F1023B6-41B5-48C9-9D42-011F14A99E8D}" type="slidenum">
              <a:rPr lang="en-IN" smtClean="0"/>
              <a:pPr/>
              <a:t>121</a:t>
            </a:fld>
            <a:endParaRPr lang="en-IN"/>
          </a:p>
        </p:txBody>
      </p:sp>
    </p:spTree>
    <p:extLst>
      <p:ext uri="{BB962C8B-B14F-4D97-AF65-F5344CB8AC3E}">
        <p14:creationId xmlns:p14="http://schemas.microsoft.com/office/powerpoint/2010/main" val="608012369"/>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4" name="Group 3"/>
          <p:cNvGrpSpPr/>
          <p:nvPr/>
        </p:nvGrpSpPr>
        <p:grpSpPr>
          <a:xfrm>
            <a:off x="4673964" y="3908006"/>
            <a:ext cx="4012836" cy="2007865"/>
            <a:chOff x="92547" y="4410956"/>
            <a:chExt cx="4012836" cy="2007865"/>
          </a:xfrm>
        </p:grpSpPr>
        <p:pic>
          <p:nvPicPr>
            <p:cNvPr id="5" name="Picture 4"/>
            <p:cNvPicPr>
              <a:picLocks noChangeAspect="1"/>
            </p:cNvPicPr>
            <p:nvPr/>
          </p:nvPicPr>
          <p:blipFill rotWithShape="1">
            <a:blip cstate="print" r:embed="rId2"/>
            <a:srcRect b="182" l="18" r="122" t="197"/>
            <a:stretch/>
          </p:blipFill>
          <p:spPr>
            <a:xfrm>
              <a:off x="92547" y="4410956"/>
              <a:ext cx="2539359" cy="2007865"/>
            </a:xfrm>
            <a:prstGeom prst="rect">
              <a:avLst/>
            </a:prstGeom>
            <a:ln>
              <a:solidFill>
                <a:schemeClr val="accent2"/>
              </a:solidFill>
            </a:ln>
          </p:spPr>
        </p:pic>
        <p:sp>
          <p:nvSpPr>
            <p:cNvPr id="6" name="Rectangle 5"/>
            <p:cNvSpPr/>
            <p:nvPr/>
          </p:nvSpPr>
          <p:spPr>
            <a:xfrm>
              <a:off x="2689349" y="4917993"/>
              <a:ext cx="1416034" cy="923330"/>
            </a:xfrm>
            <a:prstGeom prst="rect">
              <a:avLst/>
            </a:prstGeom>
            <a:ln>
              <a:solidFill>
                <a:schemeClr val="accent2"/>
              </a:solidFill>
            </a:ln>
          </p:spPr>
          <p:txBody>
            <a:bodyPr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defRPr/>
              </a:pPr>
              <a:r>
                <a:rPr b="1" dirty="0" lang="en-IN">
                  <a:solidFill>
                    <a:srgbClr val="002060"/>
                  </a:solidFill>
                  <a:latin charset="0" pitchFamily="18" typeface="Times New Roman"/>
                  <a:cs charset="0" pitchFamily="18" typeface="Times New Roman"/>
                </a:rPr>
                <a:t>BOYS:</a:t>
              </a:r>
            </a:p>
            <a:p>
              <a:pPr lvl="0">
                <a:defRPr/>
              </a:pPr>
              <a:endParaRPr b="1" dirty="0" lang="en-IN">
                <a:solidFill>
                  <a:srgbClr val="002060"/>
                </a:solidFill>
                <a:latin charset="0" pitchFamily="18" typeface="Times New Roman"/>
                <a:cs charset="0" pitchFamily="18" typeface="Times New Roman"/>
              </a:endParaRPr>
            </a:p>
            <a:p>
              <a:pPr lvl="0">
                <a:defRPr/>
              </a:pPr>
              <a:r>
                <a:rPr b="1" dirty="0" lang="en-US">
                  <a:solidFill>
                    <a:srgbClr val="002060"/>
                  </a:solidFill>
                  <a:latin charset="0" pitchFamily="18" typeface="Times New Roman"/>
                  <a:cs charset="0" pitchFamily="18" typeface="Times New Roman"/>
                </a:rPr>
                <a:t>VI to VIII</a:t>
              </a:r>
              <a:endParaRPr b="1" dirty="0" lang="en-IN">
                <a:solidFill>
                  <a:srgbClr val="002060"/>
                </a:solidFill>
                <a:latin charset="0" pitchFamily="18" typeface="Times New Roman"/>
                <a:cs charset="0" pitchFamily="18" typeface="Times New Roman"/>
              </a:endParaRPr>
            </a:p>
          </p:txBody>
        </p:sp>
      </p:grpSp>
      <p:pic>
        <p:nvPicPr>
          <p:cNvPr id="8" name="Picture 7"/>
          <p:cNvPicPr>
            <a:picLocks noChangeAspect="1"/>
          </p:cNvPicPr>
          <p:nvPr/>
        </p:nvPicPr>
        <p:blipFill rotWithShape="1">
          <a:blip r:embed="rId3"/>
          <a:srcRect b="81" l="104" r="19" t="19"/>
          <a:stretch/>
        </p:blipFill>
        <p:spPr>
          <a:xfrm>
            <a:off x="4885795" y="1122993"/>
            <a:ext cx="1142575" cy="1350316"/>
          </a:xfrm>
          <a:prstGeom prst="rect">
            <a:avLst/>
          </a:prstGeom>
        </p:spPr>
      </p:pic>
      <p:pic>
        <p:nvPicPr>
          <p:cNvPr id="10" name="Picture 9"/>
          <p:cNvPicPr>
            <a:picLocks noChangeAspect="1"/>
          </p:cNvPicPr>
          <p:nvPr/>
        </p:nvPicPr>
        <p:blipFill rotWithShape="1">
          <a:blip r:embed="rId4"/>
          <a:srcRect b="3" l="204" r="88" t="65"/>
          <a:stretch/>
        </p:blipFill>
        <p:spPr>
          <a:xfrm>
            <a:off x="2745878" y="1088475"/>
            <a:ext cx="1154029" cy="1384834"/>
          </a:xfrm>
          <a:prstGeom prst="rect">
            <a:avLst/>
          </a:prstGeom>
        </p:spPr>
      </p:pic>
      <p:sp>
        <p:nvSpPr>
          <p:cNvPr id="11" name="TextBox 16"/>
          <p:cNvSpPr txBox="1"/>
          <p:nvPr/>
        </p:nvSpPr>
        <p:spPr>
          <a:xfrm>
            <a:off x="2635746" y="2560226"/>
            <a:ext cx="1473352" cy="523220"/>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Winter Uniform </a:t>
            </a:r>
          </a:p>
          <a:p>
            <a:r>
              <a:rPr b="1" dirty="0" lang="en-US" sz="1400">
                <a:latin charset="0" panose="02020603050405020304" pitchFamily="18" typeface="Times New Roman"/>
                <a:cs charset="0" panose="02020603050405020304" pitchFamily="18" typeface="Times New Roman"/>
              </a:rPr>
              <a:t>grade I to IV</a:t>
            </a:r>
            <a:endParaRPr b="1" dirty="0" lang="en-IN" sz="1400">
              <a:latin charset="0" panose="02020603050405020304" pitchFamily="18" typeface="Times New Roman"/>
              <a:cs charset="0" panose="02020603050405020304" pitchFamily="18" typeface="Times New Roman"/>
            </a:endParaRPr>
          </a:p>
        </p:txBody>
      </p:sp>
      <p:sp>
        <p:nvSpPr>
          <p:cNvPr id="12" name="TextBox 11"/>
          <p:cNvSpPr txBox="1"/>
          <p:nvPr/>
        </p:nvSpPr>
        <p:spPr>
          <a:xfrm>
            <a:off x="1635479" y="585241"/>
            <a:ext cx="5415842" cy="400110"/>
          </a:xfrm>
          <a:prstGeom prst="rect">
            <a:avLst/>
          </a:prstGeom>
          <a:noFill/>
        </p:spPr>
        <p:txBody>
          <a:bodyPr rtlCol="0" wrap="none">
            <a:spAutoFit/>
          </a:bodyPr>
          <a:lstStyle/>
          <a:p>
            <a:r>
              <a:rPr b="1" dirty="0" lang="en-US" sz="2000">
                <a:latin charset="0" panose="02020603050405020304" pitchFamily="18" typeface="Times New Roman"/>
                <a:cs charset="0" panose="02020603050405020304" pitchFamily="18" typeface="Times New Roman"/>
              </a:rPr>
              <a:t>Winter Uniform COMMON for Boys and Girls </a:t>
            </a:r>
          </a:p>
        </p:txBody>
      </p:sp>
      <p:grpSp>
        <p:nvGrpSpPr>
          <p:cNvPr id="13" name="Group 12"/>
          <p:cNvGrpSpPr/>
          <p:nvPr/>
        </p:nvGrpSpPr>
        <p:grpSpPr>
          <a:xfrm>
            <a:off x="323528" y="3927841"/>
            <a:ext cx="3609074" cy="1968193"/>
            <a:chOff x="0" y="4369157"/>
            <a:chExt cx="3609074" cy="1719664"/>
          </a:xfrm>
        </p:grpSpPr>
        <p:pic>
          <p:nvPicPr>
            <p:cNvPr id="14" name="Picture 13"/>
            <p:cNvPicPr>
              <a:picLocks noChangeAspect="1"/>
            </p:cNvPicPr>
            <p:nvPr/>
          </p:nvPicPr>
          <p:blipFill rotWithShape="1">
            <a:blip cstate="print" r:embed="rId5"/>
            <a:srcRect b="124" l="137" r="49" t="169"/>
            <a:stretch/>
          </p:blipFill>
          <p:spPr>
            <a:xfrm>
              <a:off x="0" y="4369157"/>
              <a:ext cx="2124291" cy="1719664"/>
            </a:xfrm>
            <a:prstGeom prst="rect">
              <a:avLst/>
            </a:prstGeom>
            <a:ln>
              <a:solidFill>
                <a:schemeClr val="accent2"/>
              </a:solidFill>
            </a:ln>
          </p:spPr>
        </p:pic>
        <p:sp>
          <p:nvSpPr>
            <p:cNvPr id="15" name="Rectangle 14"/>
            <p:cNvSpPr/>
            <p:nvPr/>
          </p:nvSpPr>
          <p:spPr>
            <a:xfrm>
              <a:off x="2193040" y="4794839"/>
              <a:ext cx="1416034" cy="806739"/>
            </a:xfrm>
            <a:prstGeom prst="rect">
              <a:avLst/>
            </a:prstGeom>
            <a:ln>
              <a:solidFill>
                <a:schemeClr val="accent2"/>
              </a:solidFill>
            </a:ln>
          </p:spPr>
          <p:txBody>
            <a:bodyPr wrap="square">
              <a:spAutoFit/>
            </a:bodyPr>
            <a:lstStyle/>
            <a:p>
              <a:pPr lvl="0">
                <a:defRPr/>
              </a:pPr>
              <a:r>
                <a:rPr b="1" dirty="0" lang="en-IN">
                  <a:solidFill>
                    <a:srgbClr val="002060"/>
                  </a:solidFill>
                  <a:latin charset="0" pitchFamily="18" typeface="Times New Roman"/>
                  <a:cs charset="0" pitchFamily="18" typeface="Times New Roman"/>
                </a:rPr>
                <a:t>GIRLS:</a:t>
              </a:r>
            </a:p>
            <a:p>
              <a:pPr lvl="0">
                <a:defRPr/>
              </a:pPr>
              <a:endParaRPr b="1" dirty="0" lang="en-US">
                <a:solidFill>
                  <a:srgbClr val="002060"/>
                </a:solidFill>
                <a:latin charset="0" pitchFamily="18" typeface="Times New Roman"/>
                <a:cs charset="0" pitchFamily="18" typeface="Times New Roman"/>
              </a:endParaRPr>
            </a:p>
            <a:p>
              <a:pPr lvl="0">
                <a:defRPr/>
              </a:pPr>
              <a:r>
                <a:rPr b="1" dirty="0" lang="en-US">
                  <a:solidFill>
                    <a:srgbClr val="002060"/>
                  </a:solidFill>
                  <a:latin charset="0" pitchFamily="18" typeface="Times New Roman"/>
                  <a:cs charset="0" pitchFamily="18" typeface="Times New Roman"/>
                </a:rPr>
                <a:t>VI to VIII</a:t>
              </a:r>
              <a:endParaRPr b="1" dirty="0" lang="en-IN">
                <a:solidFill>
                  <a:srgbClr val="002060"/>
                </a:solidFill>
                <a:latin charset="0" pitchFamily="18" typeface="Times New Roman"/>
                <a:cs charset="0" pitchFamily="18" typeface="Times New Roman"/>
              </a:endParaRPr>
            </a:p>
          </p:txBody>
        </p:sp>
      </p:grpSp>
      <p:sp>
        <p:nvSpPr>
          <p:cNvPr id="16" name="TextBox 16"/>
          <p:cNvSpPr txBox="1"/>
          <p:nvPr/>
        </p:nvSpPr>
        <p:spPr>
          <a:xfrm>
            <a:off x="4874149" y="2576433"/>
            <a:ext cx="1518236" cy="523220"/>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Winter Uniform  </a:t>
            </a:r>
          </a:p>
          <a:p>
            <a:r>
              <a:rPr b="1" dirty="0" lang="en-US" sz="1400">
                <a:latin charset="0" panose="02020603050405020304" pitchFamily="18" typeface="Times New Roman"/>
                <a:cs charset="0" panose="02020603050405020304" pitchFamily="18" typeface="Times New Roman"/>
              </a:rPr>
              <a:t>grade V </a:t>
            </a:r>
            <a:endParaRPr b="1" dirty="0" lang="en-IN" sz="1400">
              <a:latin charset="0" panose="02020603050405020304" pitchFamily="18" typeface="Times New Roman"/>
              <a:cs charset="0" panose="02020603050405020304" pitchFamily="18" typeface="Times New Roman"/>
            </a:endParaRPr>
          </a:p>
        </p:txBody>
      </p:sp>
      <p:sp>
        <p:nvSpPr>
          <p:cNvPr id="19" name="TextBox 18"/>
          <p:cNvSpPr txBox="1"/>
          <p:nvPr/>
        </p:nvSpPr>
        <p:spPr>
          <a:xfrm>
            <a:off x="2196818" y="3208531"/>
            <a:ext cx="4293163" cy="400110"/>
          </a:xfrm>
          <a:prstGeom prst="rect">
            <a:avLst/>
          </a:prstGeom>
          <a:solidFill>
            <a:srgbClr val="99FFCC"/>
          </a:solidFill>
        </p:spPr>
        <p:txBody>
          <a:bodyPr rtlCol="0" wrap="none">
            <a:spAutoFit/>
          </a:bodyPr>
          <a:lstStyle/>
          <a:p>
            <a:r>
              <a:rPr b="1" dirty="0" lang="en-US" sz="2000">
                <a:latin charset="0" panose="02020603050405020304" pitchFamily="18" typeface="Times New Roman"/>
                <a:cs charset="0" panose="02020603050405020304" pitchFamily="18" typeface="Times New Roman"/>
              </a:rPr>
              <a:t>Scout and Guide Uniform :Thursday </a:t>
            </a:r>
          </a:p>
        </p:txBody>
      </p:sp>
      <p:sp>
        <p:nvSpPr>
          <p:cNvPr id="2" name="Slide Number Placeholder 1"/>
          <p:cNvSpPr>
            <a:spLocks noGrp="1"/>
          </p:cNvSpPr>
          <p:nvPr>
            <p:ph idx="12" sz="quarter" type="sldNum"/>
          </p:nvPr>
        </p:nvSpPr>
        <p:spPr/>
        <p:txBody>
          <a:bodyPr/>
          <a:lstStyle/>
          <a:p>
            <a:fld id="{4F1023B6-41B5-48C9-9D42-011F14A99E8D}" type="slidenum">
              <a:rPr lang="en-IN" smtClean="0"/>
              <a:pPr/>
              <a:t>122</a:t>
            </a:fld>
            <a:endParaRPr lang="en-IN"/>
          </a:p>
        </p:txBody>
      </p:sp>
    </p:spTree>
    <p:extLst>
      <p:ext uri="{BB962C8B-B14F-4D97-AF65-F5344CB8AC3E}">
        <p14:creationId xmlns:p14="http://schemas.microsoft.com/office/powerpoint/2010/main" val="3572320792"/>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84" y="432320"/>
            <a:ext cx="9144000" cy="520081"/>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rgbClr val="002060"/>
                </a:solidFill>
                <a:latin typeface="Times New Roman" panose="02020603050405020304" pitchFamily="18" charset="0"/>
                <a:cs typeface="Times New Roman" panose="02020603050405020304" pitchFamily="18" charset="0"/>
              </a:rPr>
              <a:t>House System &amp; Uniform (Primary)</a:t>
            </a:r>
          </a:p>
        </p:txBody>
      </p:sp>
      <p:sp>
        <p:nvSpPr>
          <p:cNvPr id="5" name="Rectangle 4"/>
          <p:cNvSpPr/>
          <p:nvPr/>
        </p:nvSpPr>
        <p:spPr>
          <a:xfrm>
            <a:off x="236669" y="1598954"/>
            <a:ext cx="4143404" cy="1928826"/>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defRPr/>
            </a:pPr>
            <a:endParaRPr lang="en-IN" sz="2800" b="1" dirty="0">
              <a:solidFill>
                <a:srgbClr val="0F6FC6"/>
              </a:solidFill>
              <a:latin typeface="Times New Roman" pitchFamily="18" charset="0"/>
              <a:cs typeface="Times New Roman" pitchFamily="18" charset="0"/>
            </a:endParaRPr>
          </a:p>
          <a:p>
            <a:pPr>
              <a:defRPr/>
            </a:pPr>
            <a:endParaRPr lang="en-IN" sz="2800" b="1" dirty="0">
              <a:solidFill>
                <a:srgbClr val="0F6FC6"/>
              </a:solidFill>
              <a:latin typeface="Times New Roman" pitchFamily="18" charset="0"/>
              <a:cs typeface="Times New Roman" pitchFamily="18" charset="0"/>
            </a:endParaRPr>
          </a:p>
          <a:p>
            <a:pPr>
              <a:defRPr/>
            </a:pPr>
            <a:endParaRPr lang="en-IN" sz="2800" b="1" dirty="0">
              <a:solidFill>
                <a:srgbClr val="0F6FC6"/>
              </a:solidFill>
              <a:latin typeface="Times New Roman" pitchFamily="18" charset="0"/>
              <a:cs typeface="Times New Roman" pitchFamily="18" charset="0"/>
            </a:endParaRPr>
          </a:p>
          <a:p>
            <a:pPr>
              <a:defRPr/>
            </a:pPr>
            <a:endParaRPr lang="en-IN" sz="2800" b="1" dirty="0">
              <a:solidFill>
                <a:srgbClr val="0F6FC6"/>
              </a:solidFill>
              <a:latin typeface="Times New Roman" pitchFamily="18" charset="0"/>
              <a:cs typeface="Times New Roman" pitchFamily="18" charset="0"/>
            </a:endParaRPr>
          </a:p>
          <a:p>
            <a:pPr>
              <a:defRPr/>
            </a:pPr>
            <a:r>
              <a:rPr lang="en-IN" sz="2800" b="1" dirty="0">
                <a:solidFill>
                  <a:srgbClr val="0F6FC6"/>
                </a:solidFill>
                <a:latin typeface="Times New Roman" pitchFamily="18" charset="0"/>
                <a:cs typeface="Times New Roman" pitchFamily="18" charset="0"/>
              </a:rPr>
              <a:t>Blue House</a:t>
            </a:r>
          </a:p>
          <a:p>
            <a:pPr>
              <a:defRPr/>
            </a:pPr>
            <a:r>
              <a:rPr lang="en-IN" sz="2800" dirty="0">
                <a:solidFill>
                  <a:prstClr val="black"/>
                </a:solidFill>
                <a:latin typeface="Times New Roman" pitchFamily="18" charset="0"/>
                <a:cs typeface="Times New Roman" pitchFamily="18" charset="0"/>
              </a:rPr>
              <a:t>Christopher</a:t>
            </a:r>
          </a:p>
          <a:p>
            <a:pPr>
              <a:defRPr/>
            </a:pPr>
            <a:r>
              <a:rPr lang="en-IN" sz="2800" dirty="0">
                <a:solidFill>
                  <a:prstClr val="black"/>
                </a:solidFill>
                <a:latin typeface="Times New Roman" pitchFamily="18" charset="0"/>
                <a:cs typeface="Times New Roman" pitchFamily="18" charset="0"/>
              </a:rPr>
              <a:t>Columbus</a:t>
            </a:r>
            <a:endParaRPr lang="en-IN" dirty="0">
              <a:solidFill>
                <a:prstClr val="black"/>
              </a:solidFill>
              <a:latin typeface="Times New Roman" pitchFamily="18" charset="0"/>
              <a:cs typeface="Times New Roman" pitchFamily="18" charset="0"/>
            </a:endParaRPr>
          </a:p>
          <a:p>
            <a:pPr>
              <a:defRPr/>
            </a:pPr>
            <a:endParaRPr lang="en-IN" b="1" dirty="0">
              <a:solidFill>
                <a:prstClr val="black"/>
              </a:solidFill>
              <a:latin typeface="Times New Roman" pitchFamily="18" charset="0"/>
              <a:cs typeface="Times New Roman" pitchFamily="18" charset="0"/>
            </a:endParaRPr>
          </a:p>
          <a:p>
            <a:pPr>
              <a:defRPr/>
            </a:pPr>
            <a:endParaRPr lang="en-IN" b="1" dirty="0">
              <a:solidFill>
                <a:prstClr val="black"/>
              </a:solidFill>
              <a:latin typeface="Times New Roman" pitchFamily="18" charset="0"/>
              <a:cs typeface="Times New Roman" pitchFamily="18" charset="0"/>
            </a:endParaRPr>
          </a:p>
          <a:p>
            <a:pPr>
              <a:defRPr/>
            </a:pPr>
            <a:endParaRPr lang="en-IN" b="1" dirty="0">
              <a:solidFill>
                <a:prstClr val="black"/>
              </a:solidFill>
              <a:latin typeface="Times New Roman" pitchFamily="18" charset="0"/>
              <a:cs typeface="Times New Roman" pitchFamily="18" charset="0"/>
            </a:endParaRPr>
          </a:p>
          <a:p>
            <a:pPr>
              <a:defRPr/>
            </a:pPr>
            <a:endParaRPr lang="en-IN" b="1" dirty="0">
              <a:solidFill>
                <a:prstClr val="black"/>
              </a:solidFill>
              <a:latin typeface="Times New Roman" pitchFamily="18" charset="0"/>
              <a:cs typeface="Times New Roman" pitchFamily="18" charset="0"/>
            </a:endParaRPr>
          </a:p>
          <a:p>
            <a:pPr>
              <a:defRPr/>
            </a:pPr>
            <a:endParaRPr lang="en-IN" b="1" dirty="0">
              <a:solidFill>
                <a:prstClr val="black"/>
              </a:solidFill>
              <a:latin typeface="Times New Roman" pitchFamily="18" charset="0"/>
              <a:cs typeface="Times New Roman" pitchFamily="18" charset="0"/>
            </a:endParaRPr>
          </a:p>
          <a:p>
            <a:pPr>
              <a:defRPr/>
            </a:pPr>
            <a:endParaRPr lang="en-IN" b="1" dirty="0">
              <a:solidFill>
                <a:prstClr val="black"/>
              </a:solidFill>
              <a:latin typeface="Times New Roman" pitchFamily="18" charset="0"/>
              <a:cs typeface="Times New Roman" pitchFamily="18" charset="0"/>
            </a:endParaRPr>
          </a:p>
          <a:p>
            <a:pPr>
              <a:defRPr/>
            </a:pPr>
            <a:endParaRPr lang="en-IN" b="1" dirty="0">
              <a:solidFill>
                <a:prstClr val="black"/>
              </a:solidFill>
              <a:latin typeface="Times New Roman" pitchFamily="18" charset="0"/>
              <a:cs typeface="Times New Roman" pitchFamily="18" charset="0"/>
            </a:endParaRPr>
          </a:p>
        </p:txBody>
      </p:sp>
      <p:sp>
        <p:nvSpPr>
          <p:cNvPr id="6" name="Rectangle 5"/>
          <p:cNvSpPr/>
          <p:nvPr/>
        </p:nvSpPr>
        <p:spPr>
          <a:xfrm>
            <a:off x="4670591" y="1600142"/>
            <a:ext cx="4143375" cy="1927638"/>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defRPr/>
            </a:pPr>
            <a:r>
              <a:rPr lang="en-US" sz="3200" b="1" dirty="0">
                <a:solidFill>
                  <a:srgbClr val="FF0000"/>
                </a:solidFill>
                <a:latin typeface="Times New Roman" pitchFamily="18" charset="0"/>
                <a:cs typeface="Times New Roman" pitchFamily="18" charset="0"/>
              </a:rPr>
              <a:t> </a:t>
            </a:r>
          </a:p>
          <a:p>
            <a:pPr>
              <a:defRPr/>
            </a:pPr>
            <a:endParaRPr lang="en-IN" sz="3200" b="1" dirty="0">
              <a:solidFill>
                <a:srgbClr val="FF0000"/>
              </a:solidFill>
              <a:latin typeface="Times New Roman" pitchFamily="18" charset="0"/>
              <a:cs typeface="Times New Roman" pitchFamily="18" charset="0"/>
            </a:endParaRPr>
          </a:p>
          <a:p>
            <a:pPr>
              <a:defRPr/>
            </a:pPr>
            <a:r>
              <a:rPr lang="en-IN" sz="3200" b="1" dirty="0">
                <a:solidFill>
                  <a:srgbClr val="FF0000"/>
                </a:solidFill>
                <a:latin typeface="Times New Roman" pitchFamily="18" charset="0"/>
                <a:cs typeface="Times New Roman" pitchFamily="18" charset="0"/>
              </a:rPr>
              <a:t>Red House</a:t>
            </a:r>
          </a:p>
          <a:p>
            <a:pPr>
              <a:defRPr/>
            </a:pPr>
            <a:r>
              <a:rPr lang="en-IN" sz="3200" dirty="0">
                <a:solidFill>
                  <a:prstClr val="black"/>
                </a:solidFill>
                <a:latin typeface="Times New Roman" pitchFamily="18" charset="0"/>
                <a:cs typeface="Times New Roman" pitchFamily="18" charset="0"/>
              </a:rPr>
              <a:t>Leonardo</a:t>
            </a:r>
          </a:p>
          <a:p>
            <a:pPr>
              <a:defRPr/>
            </a:pPr>
            <a:r>
              <a:rPr lang="en-IN" sz="3200" dirty="0" err="1">
                <a:solidFill>
                  <a:prstClr val="black"/>
                </a:solidFill>
                <a:latin typeface="Times New Roman" pitchFamily="18" charset="0"/>
                <a:cs typeface="Times New Roman" pitchFamily="18" charset="0"/>
              </a:rPr>
              <a:t>Da</a:t>
            </a:r>
            <a:r>
              <a:rPr lang="en-IN" sz="3200" dirty="0">
                <a:solidFill>
                  <a:prstClr val="black"/>
                </a:solidFill>
                <a:latin typeface="Times New Roman" pitchFamily="18" charset="0"/>
                <a:cs typeface="Times New Roman" pitchFamily="18" charset="0"/>
              </a:rPr>
              <a:t> Vinci</a:t>
            </a:r>
          </a:p>
          <a:p>
            <a:pPr>
              <a:defRPr/>
            </a:pPr>
            <a:endParaRPr lang="en-IN" sz="3200" dirty="0">
              <a:solidFill>
                <a:prstClr val="black"/>
              </a:solidFill>
              <a:latin typeface="Times New Roman" pitchFamily="18" charset="0"/>
              <a:cs typeface="Times New Roman" pitchFamily="18" charset="0"/>
            </a:endParaRPr>
          </a:p>
          <a:p>
            <a:pPr>
              <a:defRPr/>
            </a:pPr>
            <a:endParaRPr lang="en-IN" sz="3200" dirty="0">
              <a:solidFill>
                <a:prstClr val="black"/>
              </a:solidFill>
              <a:latin typeface="Times New Roman" pitchFamily="18" charset="0"/>
              <a:cs typeface="Times New Roman" pitchFamily="18" charset="0"/>
            </a:endParaRPr>
          </a:p>
        </p:txBody>
      </p:sp>
      <p:sp>
        <p:nvSpPr>
          <p:cNvPr id="7" name="Rectangle 6"/>
          <p:cNvSpPr/>
          <p:nvPr/>
        </p:nvSpPr>
        <p:spPr>
          <a:xfrm>
            <a:off x="250987" y="3780190"/>
            <a:ext cx="4143404" cy="1981200"/>
          </a:xfrm>
          <a:prstGeom prst="rect">
            <a:avLst/>
          </a:prstGeom>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defRPr/>
            </a:pPr>
            <a:endParaRPr lang="en-IN" sz="2800" b="1" dirty="0">
              <a:solidFill>
                <a:srgbClr val="FFC000"/>
              </a:solidFill>
              <a:latin typeface="Times New Roman" pitchFamily="18" charset="0"/>
              <a:cs typeface="Times New Roman" pitchFamily="18" charset="0"/>
            </a:endParaRPr>
          </a:p>
          <a:p>
            <a:pPr>
              <a:defRPr/>
            </a:pPr>
            <a:r>
              <a:rPr lang="en-IN" sz="2800" b="1" dirty="0">
                <a:solidFill>
                  <a:srgbClr val="FFC000"/>
                </a:solidFill>
                <a:latin typeface="Times New Roman" pitchFamily="18" charset="0"/>
                <a:cs typeface="Times New Roman" pitchFamily="18" charset="0"/>
              </a:rPr>
              <a:t>Yellow House </a:t>
            </a:r>
          </a:p>
          <a:p>
            <a:pPr>
              <a:defRPr/>
            </a:pPr>
            <a:r>
              <a:rPr lang="en-IN" sz="2800" dirty="0">
                <a:solidFill>
                  <a:prstClr val="black"/>
                </a:solidFill>
                <a:latin typeface="Times New Roman" pitchFamily="18" charset="0"/>
                <a:cs typeface="Times New Roman" pitchFamily="18" charset="0"/>
              </a:rPr>
              <a:t>Albert</a:t>
            </a:r>
          </a:p>
          <a:p>
            <a:pPr>
              <a:defRPr/>
            </a:pPr>
            <a:r>
              <a:rPr lang="en-IN" sz="2800" dirty="0">
                <a:solidFill>
                  <a:prstClr val="black"/>
                </a:solidFill>
                <a:latin typeface="Times New Roman" pitchFamily="18" charset="0"/>
                <a:cs typeface="Times New Roman" pitchFamily="18" charset="0"/>
              </a:rPr>
              <a:t>Einstein</a:t>
            </a:r>
          </a:p>
          <a:p>
            <a:pPr>
              <a:defRPr/>
            </a:pPr>
            <a:endParaRPr lang="en-IN" sz="2800" dirty="0">
              <a:solidFill>
                <a:prstClr val="black"/>
              </a:solidFill>
              <a:latin typeface="Times New Roman" pitchFamily="18" charset="0"/>
              <a:cs typeface="Times New Roman" pitchFamily="18" charset="0"/>
            </a:endParaRPr>
          </a:p>
          <a:p>
            <a:pPr>
              <a:defRPr/>
            </a:pPr>
            <a:endParaRPr lang="en-US" sz="2800" dirty="0">
              <a:solidFill>
                <a:prstClr val="black"/>
              </a:solidFill>
              <a:latin typeface="Times New Roman" pitchFamily="18" charset="0"/>
              <a:cs typeface="Times New Roman" pitchFamily="18" charset="0"/>
            </a:endParaRPr>
          </a:p>
        </p:txBody>
      </p:sp>
      <p:sp>
        <p:nvSpPr>
          <p:cNvPr id="8" name="Rectangle 7"/>
          <p:cNvSpPr/>
          <p:nvPr/>
        </p:nvSpPr>
        <p:spPr>
          <a:xfrm>
            <a:off x="4670587" y="3780190"/>
            <a:ext cx="4143404" cy="1981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defRPr/>
            </a:pPr>
            <a:endParaRPr lang="en-IN" sz="2800" b="1" dirty="0">
              <a:solidFill>
                <a:srgbClr val="00B050"/>
              </a:solidFill>
              <a:latin typeface="Times New Roman" pitchFamily="18" charset="0"/>
              <a:cs typeface="Times New Roman" pitchFamily="18" charset="0"/>
            </a:endParaRPr>
          </a:p>
          <a:p>
            <a:pPr algn="ctr">
              <a:defRPr/>
            </a:pPr>
            <a:endParaRPr lang="en-IN" sz="3600" dirty="0">
              <a:solidFill>
                <a:schemeClr val="tx1"/>
              </a:solidFill>
              <a:latin typeface="Times New Roman" pitchFamily="18" charset="0"/>
              <a:cs typeface="Times New Roman" pitchFamily="18" charset="0"/>
            </a:endParaRPr>
          </a:p>
          <a:p>
            <a:pPr>
              <a:defRPr/>
            </a:pPr>
            <a:endParaRPr lang="en-IN" sz="2800" b="1" dirty="0">
              <a:solidFill>
                <a:srgbClr val="00B050"/>
              </a:solidFill>
              <a:latin typeface="Times New Roman" pitchFamily="18" charset="0"/>
              <a:cs typeface="Times New Roman" pitchFamily="18" charset="0"/>
            </a:endParaRPr>
          </a:p>
          <a:p>
            <a:pPr>
              <a:defRPr/>
            </a:pPr>
            <a:r>
              <a:rPr lang="en-IN" sz="2800" b="1" dirty="0">
                <a:solidFill>
                  <a:srgbClr val="00B050"/>
                </a:solidFill>
                <a:latin typeface="Times New Roman" pitchFamily="18" charset="0"/>
                <a:cs typeface="Times New Roman" pitchFamily="18" charset="0"/>
              </a:rPr>
              <a:t>Green House</a:t>
            </a:r>
          </a:p>
          <a:p>
            <a:pPr>
              <a:defRPr/>
            </a:pPr>
            <a:r>
              <a:rPr lang="en-IN" sz="2800" dirty="0">
                <a:solidFill>
                  <a:prstClr val="black"/>
                </a:solidFill>
                <a:latin typeface="Times New Roman" pitchFamily="18" charset="0"/>
                <a:cs typeface="Times New Roman" pitchFamily="18" charset="0"/>
              </a:rPr>
              <a:t>Mahatma</a:t>
            </a:r>
          </a:p>
          <a:p>
            <a:pPr>
              <a:defRPr/>
            </a:pPr>
            <a:r>
              <a:rPr lang="en-IN" sz="2800" dirty="0">
                <a:solidFill>
                  <a:prstClr val="black"/>
                </a:solidFill>
                <a:latin typeface="Times New Roman" pitchFamily="18" charset="0"/>
                <a:cs typeface="Times New Roman" pitchFamily="18" charset="0"/>
              </a:rPr>
              <a:t>Gandhi</a:t>
            </a:r>
          </a:p>
          <a:p>
            <a:pPr>
              <a:defRPr/>
            </a:pPr>
            <a:endParaRPr lang="en-IN" sz="2800" dirty="0">
              <a:solidFill>
                <a:prstClr val="black"/>
              </a:solidFill>
              <a:latin typeface="Times New Roman" pitchFamily="18" charset="0"/>
              <a:cs typeface="Times New Roman" pitchFamily="18" charset="0"/>
            </a:endParaRPr>
          </a:p>
          <a:p>
            <a:pPr>
              <a:defRPr/>
            </a:pPr>
            <a:endParaRPr lang="en-IN" sz="2800" dirty="0">
              <a:solidFill>
                <a:prstClr val="black"/>
              </a:solidFill>
              <a:latin typeface="Times New Roman" pitchFamily="18" charset="0"/>
              <a:cs typeface="Times New Roman" pitchFamily="18" charset="0"/>
            </a:endParaRPr>
          </a:p>
          <a:p>
            <a:pPr>
              <a:defRPr/>
            </a:pPr>
            <a:endParaRPr lang="en-IN" sz="2800" dirty="0">
              <a:solidFill>
                <a:prstClr val="black"/>
              </a:solidFill>
              <a:latin typeface="Times New Roman" pitchFamily="18" charset="0"/>
              <a:cs typeface="Times New Roman" pitchFamily="18" charset="0"/>
            </a:endParaRPr>
          </a:p>
          <a:p>
            <a:pPr>
              <a:defRPr/>
            </a:pPr>
            <a:endParaRPr lang="en-IN" sz="2800" dirty="0">
              <a:solidFill>
                <a:prstClr val="black"/>
              </a:solidFill>
              <a:latin typeface="Times New Roman" pitchFamily="18" charset="0"/>
              <a:cs typeface="Times New Roman" pitchFamily="18" charset="0"/>
            </a:endParaRPr>
          </a:p>
        </p:txBody>
      </p:sp>
      <p:pic>
        <p:nvPicPr>
          <p:cNvPr id="9" name="Picture 2" descr="C:\Users\MLZSC-CNSRM2-2\Desktop\Poonam\blue.jpg"/>
          <p:cNvPicPr>
            <a:picLocks noChangeAspect="1" noChangeArrowheads="1"/>
          </p:cNvPicPr>
          <p:nvPr/>
        </p:nvPicPr>
        <p:blipFill>
          <a:blip r:embed="rId2"/>
          <a:srcRect/>
          <a:stretch>
            <a:fillRect/>
          </a:stretch>
        </p:blipFill>
        <p:spPr bwMode="auto">
          <a:xfrm>
            <a:off x="2857488" y="2000244"/>
            <a:ext cx="1162356" cy="14201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3" descr="C:\Users\MLZSC-CNSRM2-2\Desktop\Poonam\green.jpg"/>
          <p:cNvPicPr>
            <a:picLocks noChangeAspect="1" noChangeArrowheads="1"/>
          </p:cNvPicPr>
          <p:nvPr/>
        </p:nvPicPr>
        <p:blipFill>
          <a:blip r:embed="rId3"/>
          <a:srcRect/>
          <a:stretch>
            <a:fillRect/>
          </a:stretch>
        </p:blipFill>
        <p:spPr bwMode="auto">
          <a:xfrm>
            <a:off x="7391400" y="4005064"/>
            <a:ext cx="1162356" cy="14265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6" descr="C:\Users\MLZSC-CNSRM2-2\Desktop\Poonam\ochre.jpg"/>
          <p:cNvPicPr>
            <a:picLocks noChangeAspect="1" noChangeArrowheads="1"/>
          </p:cNvPicPr>
          <p:nvPr/>
        </p:nvPicPr>
        <p:blipFill>
          <a:blip r:embed="rId4"/>
          <a:srcRect/>
          <a:stretch>
            <a:fillRect/>
          </a:stretch>
        </p:blipFill>
        <p:spPr bwMode="auto">
          <a:xfrm>
            <a:off x="2917991" y="3932594"/>
            <a:ext cx="1109521" cy="14201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7" descr="C:\Users\MLZSC-CNSRM2-2\Desktop\Poonam\red.jpg"/>
          <p:cNvPicPr>
            <a:picLocks noChangeAspect="1" noChangeArrowheads="1"/>
          </p:cNvPicPr>
          <p:nvPr/>
        </p:nvPicPr>
        <p:blipFill>
          <a:blip r:embed="rId5"/>
          <a:srcRect/>
          <a:stretch>
            <a:fillRect/>
          </a:stretch>
        </p:blipFill>
        <p:spPr bwMode="auto">
          <a:xfrm>
            <a:off x="7391400" y="1844824"/>
            <a:ext cx="1162356" cy="14201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228602" y="1125589"/>
            <a:ext cx="7890173" cy="646331"/>
          </a:xfrm>
          <a:prstGeom prst="rect">
            <a:avLst/>
          </a:prstGeom>
        </p:spPr>
        <p:txBody>
          <a:bodyPr wrap="none">
            <a:spAutoFit/>
          </a:bodyPr>
          <a:lstStyle/>
          <a:p>
            <a:pPr>
              <a:buFont typeface="Wingdings" pitchFamily="2" charset="2"/>
              <a:buChar char="Ø"/>
              <a:defRPr/>
            </a:pPr>
            <a:r>
              <a:rPr lang="en-IN" b="1" dirty="0">
                <a:solidFill>
                  <a:prstClr val="black"/>
                </a:solidFill>
                <a:latin typeface="Times New Roman" panose="02020603050405020304" pitchFamily="18" charset="0"/>
                <a:cs typeface="Times New Roman" panose="02020603050405020304" pitchFamily="18" charset="0"/>
              </a:rPr>
              <a:t>House colour T - Shirt and Blue Track Pants  + Black shoes, Navy blue socks.</a:t>
            </a:r>
            <a:endParaRPr lang="en-IN" sz="1600" b="1" dirty="0">
              <a:solidFill>
                <a:prstClr val="black"/>
              </a:solidFill>
              <a:latin typeface="Times New Roman" panose="02020603050405020304" pitchFamily="18" charset="0"/>
              <a:cs typeface="Times New Roman" panose="02020603050405020304" pitchFamily="18" charset="0"/>
            </a:endParaRPr>
          </a:p>
          <a:p>
            <a:pPr>
              <a:buFont typeface="Wingdings" pitchFamily="2" charset="2"/>
              <a:buChar char="Ø"/>
              <a:defRPr/>
            </a:pPr>
            <a:endParaRPr lang="en-IN" b="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89911" y="5995724"/>
            <a:ext cx="4500014" cy="369332"/>
          </a:xfrm>
          <a:prstGeom prst="rect">
            <a:avLst/>
          </a:prstGeom>
        </p:spPr>
        <p:txBody>
          <a:bodyPr wrap="none">
            <a:spAutoFit/>
          </a:bodyPr>
          <a:lstStyle/>
          <a:p>
            <a:pPr lvl="0" algn="ctr">
              <a:defRPr/>
            </a:pPr>
            <a:r>
              <a:rPr lang="en-IN" b="1" u="sng" dirty="0">
                <a:solidFill>
                  <a:prstClr val="black"/>
                </a:solidFill>
                <a:latin typeface="Times New Roman" pitchFamily="18" charset="0"/>
                <a:cs typeface="Times New Roman" pitchFamily="18" charset="0"/>
              </a:rPr>
              <a:t>Wednesday and Saturday :- House Uniform</a:t>
            </a:r>
          </a:p>
        </p:txBody>
      </p:sp>
      <p:sp>
        <p:nvSpPr>
          <p:cNvPr id="13" name="Slide Number Placeholder 12"/>
          <p:cNvSpPr>
            <a:spLocks noGrp="1"/>
          </p:cNvSpPr>
          <p:nvPr>
            <p:ph type="sldNum" sz="quarter" idx="12"/>
          </p:nvPr>
        </p:nvSpPr>
        <p:spPr/>
        <p:txBody>
          <a:bodyPr/>
          <a:lstStyle/>
          <a:p>
            <a:fld id="{4F1023B6-41B5-48C9-9D42-011F14A99E8D}" type="slidenum">
              <a:rPr lang="en-IN" smtClean="0"/>
              <a:pPr/>
              <a:t>123</a:t>
            </a:fld>
            <a:endParaRPr lang="en-IN"/>
          </a:p>
        </p:txBody>
      </p:sp>
    </p:spTree>
    <p:extLst>
      <p:ext uri="{BB962C8B-B14F-4D97-AF65-F5344CB8AC3E}">
        <p14:creationId xmlns:p14="http://schemas.microsoft.com/office/powerpoint/2010/main" val="4214978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BF9FFF-87CF-FAAC-91AE-0800CB6DD682}"/>
              </a:ext>
            </a:extLst>
          </p:cNvPr>
          <p:cNvPicPr>
            <a:picLocks noChangeAspect="1"/>
          </p:cNvPicPr>
          <p:nvPr/>
        </p:nvPicPr>
        <p:blipFill rotWithShape="1">
          <a:blip r:embed="rId2"/>
          <a:srcRect b="122" l="163" r="26" t="87"/>
          <a:stretch/>
        </p:blipFill>
        <p:spPr>
          <a:xfrm>
            <a:off x="1079612" y="1052736"/>
            <a:ext cx="6984776" cy="4176464"/>
          </a:xfrm>
          <a:prstGeom prst="rect">
            <a:avLst/>
          </a:prstGeom>
        </p:spPr>
      </p:pic>
      <p:sp>
        <p:nvSpPr>
          <p:cNvPr id="6" name="Title 5">
            <a:extLst>
              <a:ext uri="{FF2B5EF4-FFF2-40B4-BE49-F238E27FC236}">
                <a16:creationId xmlns:a16="http://schemas.microsoft.com/office/drawing/2014/main" id="{527D5DF2-2D20-1E65-C3A9-3B3E6D509C4F}"/>
              </a:ext>
            </a:extLst>
          </p:cNvPr>
          <p:cNvSpPr>
            <a:spLocks noGrp="1"/>
          </p:cNvSpPr>
          <p:nvPr>
            <p:ph type="title"/>
          </p:nvPr>
        </p:nvSpPr>
        <p:spPr>
          <a:xfrm>
            <a:off x="1348249" y="392336"/>
            <a:ext cx="6447501" cy="1320800"/>
          </a:xfrm>
        </p:spPr>
        <p:txBody>
          <a:bodyPr/>
          <a:lstStyle/>
          <a:p>
            <a:r>
              <a:rPr dirty="0" lang="en-IN">
                <a:solidFill>
                  <a:srgbClr val="0070C0"/>
                </a:solidFill>
                <a:latin charset="0" panose="02020603050405020304" pitchFamily="18" typeface="Times New Roman"/>
                <a:cs charset="0" panose="02020603050405020304" pitchFamily="18" typeface="Times New Roman"/>
              </a:rPr>
              <a:t>HOUSE UNIFORM - PRIMARY</a:t>
            </a:r>
          </a:p>
        </p:txBody>
      </p:sp>
      <p:sp>
        <p:nvSpPr>
          <p:cNvPr id="2" name="Slide Number Placeholder 1"/>
          <p:cNvSpPr>
            <a:spLocks noGrp="1"/>
          </p:cNvSpPr>
          <p:nvPr>
            <p:ph idx="12" sz="quarter" type="sldNum"/>
          </p:nvPr>
        </p:nvSpPr>
        <p:spPr/>
        <p:txBody>
          <a:bodyPr/>
          <a:lstStyle/>
          <a:p>
            <a:fld id="{4F1023B6-41B5-48C9-9D42-011F14A99E8D}" type="slidenum">
              <a:rPr lang="en-IN" smtClean="0"/>
              <a:pPr/>
              <a:t>124</a:t>
            </a:fld>
            <a:endParaRPr lang="en-IN"/>
          </a:p>
        </p:txBody>
      </p:sp>
    </p:spTree>
    <p:extLst>
      <p:ext uri="{BB962C8B-B14F-4D97-AF65-F5344CB8AC3E}">
        <p14:creationId xmlns:p14="http://schemas.microsoft.com/office/powerpoint/2010/main" val="1679453246"/>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7"/>
            <a:ext cx="9144000" cy="681054"/>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IN" sz="3600" dirty="0">
                <a:solidFill>
                  <a:schemeClr val="tx1"/>
                </a:solidFill>
                <a:latin typeface="Times New Roman" panose="02020603050405020304" pitchFamily="18" charset="0"/>
                <a:cs typeface="Times New Roman" panose="02020603050405020304" pitchFamily="18" charset="0"/>
              </a:rPr>
              <a:t>Birthday Policy</a:t>
            </a:r>
          </a:p>
        </p:txBody>
      </p:sp>
      <p:sp>
        <p:nvSpPr>
          <p:cNvPr id="7" name="Rectangle 6"/>
          <p:cNvSpPr/>
          <p:nvPr/>
        </p:nvSpPr>
        <p:spPr>
          <a:xfrm>
            <a:off x="323528" y="2183187"/>
            <a:ext cx="8031266" cy="4293483"/>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If the students want to celebrate their birthday in school, they may</a:t>
            </a: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bring any small </a:t>
            </a:r>
            <a:r>
              <a:rPr kumimoji="0" lang="en-IN" sz="1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chocolate of value Rs. </a:t>
            </a:r>
            <a:r>
              <a:rPr lang="en-IN" dirty="0">
                <a:solidFill>
                  <a:srgbClr val="000099"/>
                </a:solidFill>
                <a:latin typeface="Times New Roman" panose="02020603050405020304" pitchFamily="18" charset="0"/>
                <a:cs typeface="Times New Roman" panose="02020603050405020304" pitchFamily="18" charset="0"/>
              </a:rPr>
              <a:t>2</a:t>
            </a:r>
            <a:r>
              <a:rPr kumimoji="0" lang="en-IN" sz="1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or Rs. </a:t>
            </a:r>
            <a:r>
              <a:rPr lang="en-IN" dirty="0">
                <a:solidFill>
                  <a:srgbClr val="000099"/>
                </a:solidFill>
                <a:latin typeface="Times New Roman" panose="02020603050405020304" pitchFamily="18" charset="0"/>
                <a:cs typeface="Times New Roman" panose="02020603050405020304" pitchFamily="18" charset="0"/>
              </a:rPr>
              <a:t>5</a:t>
            </a:r>
            <a:r>
              <a:rPr kumimoji="0" lang="en-IN" sz="1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 </a:t>
            </a:r>
            <a:r>
              <a:rPr lang="en-IN" dirty="0">
                <a:latin typeface="Times New Roman" panose="02020603050405020304" pitchFamily="18" charset="0"/>
                <a:cs typeface="Times New Roman" panose="02020603050405020304" pitchFamily="18" charset="0"/>
              </a:rPr>
              <a:t>In case if it is found having more value, the entire packet will be returned. </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Parents are requested not to give any fancy/gold/silver gift or token of gratitude to the educators.</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No birthday parties will be held in school.</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No </a:t>
            </a: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birthday</a:t>
            </a: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gifts or return gifts will be</a:t>
            </a:r>
            <a:r>
              <a:rPr kumimoji="0" lang="en-IN" sz="1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exchanged with students.</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Private birthday invitations should </a:t>
            </a:r>
            <a:r>
              <a:rPr lang="en-IN" dirty="0">
                <a:solidFill>
                  <a:prstClr val="black"/>
                </a:solidFill>
                <a:latin typeface="Times New Roman" panose="02020603050405020304" pitchFamily="18" charset="0"/>
                <a:cs typeface="Times New Roman" panose="02020603050405020304" pitchFamily="18" charset="0"/>
              </a:rPr>
              <a:t>not be sent in school.</a:t>
            </a:r>
            <a:endPar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Send your child in decent  dress along with I-card.</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noProof="0" dirty="0">
                <a:solidFill>
                  <a:srgbClr val="000099"/>
                </a:solidFill>
                <a:latin typeface="Times New Roman" panose="02020603050405020304" pitchFamily="18" charset="0"/>
                <a:cs typeface="Times New Roman" panose="02020603050405020304" pitchFamily="18" charset="0"/>
              </a:rPr>
              <a:t>Long gowns/frocks and fancy items are not allowed.</a:t>
            </a:r>
            <a:endParaRPr kumimoji="0" lang="en-IN" sz="1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125</a:t>
            </a:fld>
            <a:endParaRPr lang="en-IN"/>
          </a:p>
        </p:txBody>
      </p:sp>
    </p:spTree>
    <p:extLst>
      <p:ext uri="{BB962C8B-B14F-4D97-AF65-F5344CB8AC3E}">
        <p14:creationId xmlns:p14="http://schemas.microsoft.com/office/powerpoint/2010/main" val="44093165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pPr/>
              <a:t>126</a:t>
            </a:fld>
            <a:endParaRPr lang="en-IN"/>
          </a:p>
        </p:txBody>
      </p:sp>
      <p:sp>
        <p:nvSpPr>
          <p:cNvPr id="3" name="Rectangle 2"/>
          <p:cNvSpPr/>
          <p:nvPr/>
        </p:nvSpPr>
        <p:spPr>
          <a:xfrm>
            <a:off x="1619672" y="2852936"/>
            <a:ext cx="5234125" cy="584775"/>
          </a:xfrm>
          <a:prstGeom prst="rect">
            <a:avLst/>
          </a:prstGeom>
        </p:spPr>
        <p:txBody>
          <a:bodyPr wrap="none">
            <a:spAutoFit/>
          </a:bodyPr>
          <a:lstStyle/>
          <a:p>
            <a:r>
              <a:rPr lang="en-US" sz="3200" dirty="0" smtClean="0">
                <a:solidFill>
                  <a:srgbClr val="000099"/>
                </a:solidFill>
                <a:latin typeface="Times" panose="02020603050405020304" pitchFamily="18" charset="0"/>
                <a:cs typeface="Times" panose="02020603050405020304" pitchFamily="18" charset="0"/>
              </a:rPr>
              <a:t>Innovation of Session 2024-25</a:t>
            </a:r>
            <a:endParaRPr lang="en-IN" sz="3200" dirty="0">
              <a:solidFill>
                <a:srgbClr val="000099"/>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76229671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D97A-13FA-5A4B-B370-3A5DBD1D24D9}"/>
              </a:ext>
            </a:extLst>
          </p:cNvPr>
          <p:cNvSpPr>
            <a:spLocks noGrp="1"/>
          </p:cNvSpPr>
          <p:nvPr>
            <p:ph type="title"/>
          </p:nvPr>
        </p:nvSpPr>
        <p:spPr>
          <a:xfrm>
            <a:off x="251520" y="135816"/>
            <a:ext cx="8136903" cy="792088"/>
          </a:xfrm>
        </p:spPr>
        <p:txBody>
          <a:bodyPr>
            <a:noAutofit/>
          </a:bodyPr>
          <a:lstStyle/>
          <a:p>
            <a:pPr algn="ctr"/>
            <a:r>
              <a:rPr lang="en-IN" sz="3200" b="1" dirty="0" smtClean="0">
                <a:solidFill>
                  <a:srgbClr val="7030A0"/>
                </a:solidFill>
                <a:latin typeface="Times New Roman" panose="02020603050405020304" pitchFamily="18" charset="0"/>
                <a:cs typeface="Times New Roman" panose="02020603050405020304" pitchFamily="18" charset="0"/>
              </a:rPr>
              <a:t>DSP </a:t>
            </a:r>
            <a:br>
              <a:rPr lang="en-IN" sz="3200" b="1" dirty="0" smtClean="0">
                <a:solidFill>
                  <a:srgbClr val="7030A0"/>
                </a:solidFill>
                <a:latin typeface="Times New Roman" panose="02020603050405020304" pitchFamily="18" charset="0"/>
                <a:cs typeface="Times New Roman" panose="02020603050405020304" pitchFamily="18" charset="0"/>
              </a:rPr>
            </a:br>
            <a:r>
              <a:rPr lang="en-IN" sz="3200" b="1" dirty="0" smtClean="0">
                <a:solidFill>
                  <a:srgbClr val="7030A0"/>
                </a:solidFill>
                <a:latin typeface="Times New Roman" panose="02020603050405020304" pitchFamily="18" charset="0"/>
                <a:cs typeface="Times New Roman" panose="02020603050405020304" pitchFamily="18" charset="0"/>
              </a:rPr>
              <a:t>Day </a:t>
            </a:r>
            <a:r>
              <a:rPr lang="en-IN" sz="3200" b="1" dirty="0">
                <a:solidFill>
                  <a:srgbClr val="7030A0"/>
                </a:solidFill>
                <a:latin typeface="Times New Roman" panose="02020603050405020304" pitchFamily="18" charset="0"/>
                <a:cs typeface="Times New Roman" panose="02020603050405020304" pitchFamily="18" charset="0"/>
              </a:rPr>
              <a:t>Specific </a:t>
            </a:r>
            <a:r>
              <a:rPr lang="en-IN" sz="3200" b="1" dirty="0" smtClean="0">
                <a:solidFill>
                  <a:srgbClr val="7030A0"/>
                </a:solidFill>
                <a:latin typeface="Times New Roman" panose="02020603050405020304" pitchFamily="18" charset="0"/>
                <a:cs typeface="Times New Roman" panose="02020603050405020304" pitchFamily="18" charset="0"/>
              </a:rPr>
              <a:t>Plan-   (</a:t>
            </a:r>
            <a:r>
              <a:rPr lang="en-IN" sz="3200" b="1" dirty="0">
                <a:solidFill>
                  <a:srgbClr val="7030A0"/>
                </a:solidFill>
                <a:latin typeface="Times New Roman" panose="02020603050405020304" pitchFamily="18" charset="0"/>
                <a:cs typeface="Times New Roman" panose="02020603050405020304" pitchFamily="18" charset="0"/>
              </a:rPr>
              <a:t>Grade 1 onwards)</a:t>
            </a:r>
            <a:br>
              <a:rPr lang="en-IN" sz="3200" b="1" dirty="0">
                <a:solidFill>
                  <a:srgbClr val="7030A0"/>
                </a:solidFill>
                <a:latin typeface="Times New Roman" panose="02020603050405020304" pitchFamily="18" charset="0"/>
                <a:cs typeface="Times New Roman" panose="02020603050405020304" pitchFamily="18" charset="0"/>
              </a:rPr>
            </a:br>
            <a:endParaRPr lang="en-IN" sz="32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98BB8D8D-36F6-2E73-4B2E-9CD543CFC9F2}"/>
              </a:ext>
            </a:extLst>
          </p:cNvPr>
          <p:cNvGraphicFramePr>
            <a:graphicFrameLocks noGrp="1"/>
          </p:cNvGraphicFramePr>
          <p:nvPr>
            <p:ph idx="1"/>
            <p:extLst>
              <p:ext uri="{D42A27DB-BD31-4B8C-83A1-F6EECF244321}">
                <p14:modId xmlns:p14="http://schemas.microsoft.com/office/powerpoint/2010/main" val="1663980060"/>
              </p:ext>
            </p:extLst>
          </p:nvPr>
        </p:nvGraphicFramePr>
        <p:xfrm>
          <a:off x="285046" y="1196752"/>
          <a:ext cx="8496945" cy="5421519"/>
        </p:xfrm>
        <a:graphic>
          <a:graphicData uri="http://schemas.openxmlformats.org/drawingml/2006/table">
            <a:tbl>
              <a:tblPr firstRow="1" bandRow="1">
                <a:tableStyleId>{5940675A-B579-460E-94D1-54222C63F5DA}</a:tableStyleId>
              </a:tblPr>
              <a:tblGrid>
                <a:gridCol w="2832315">
                  <a:extLst>
                    <a:ext uri="{9D8B030D-6E8A-4147-A177-3AD203B41FA5}">
                      <a16:colId xmlns:a16="http://schemas.microsoft.com/office/drawing/2014/main" val="3654377739"/>
                    </a:ext>
                  </a:extLst>
                </a:gridCol>
                <a:gridCol w="2832315">
                  <a:extLst>
                    <a:ext uri="{9D8B030D-6E8A-4147-A177-3AD203B41FA5}">
                      <a16:colId xmlns:a16="http://schemas.microsoft.com/office/drawing/2014/main" val="1330103834"/>
                    </a:ext>
                  </a:extLst>
                </a:gridCol>
                <a:gridCol w="2832315">
                  <a:extLst>
                    <a:ext uri="{9D8B030D-6E8A-4147-A177-3AD203B41FA5}">
                      <a16:colId xmlns:a16="http://schemas.microsoft.com/office/drawing/2014/main" val="4167520250"/>
                    </a:ext>
                  </a:extLst>
                </a:gridCol>
              </a:tblGrid>
              <a:tr h="2878974">
                <a:tc>
                  <a:txBody>
                    <a:bodyPr/>
                    <a:lstStyle/>
                    <a:p>
                      <a:pPr algn="ctr"/>
                      <a:r>
                        <a:rPr lang="en-IN" sz="2400" dirty="0"/>
                        <a:t> </a:t>
                      </a:r>
                      <a:r>
                        <a:rPr lang="en-IN" sz="2400" b="1" dirty="0" smtClean="0">
                          <a:solidFill>
                            <a:srgbClr val="C937AD"/>
                          </a:solidFill>
                          <a:latin typeface="Algerian" panose="04020705040A02060702" pitchFamily="82" charset="0"/>
                        </a:rPr>
                        <a:t>MORAL</a:t>
                      </a:r>
                      <a:endParaRPr lang="en-IN" sz="2400" b="1" dirty="0">
                        <a:solidFill>
                          <a:srgbClr val="C937AD"/>
                        </a:solidFill>
                        <a:latin typeface="Algerian" panose="04020705040A02060702" pitchFamily="82" charset="0"/>
                      </a:endParaRPr>
                    </a:p>
                    <a:p>
                      <a:pPr algn="ctr"/>
                      <a:r>
                        <a:rPr lang="en-IN" sz="2400" b="1" dirty="0">
                          <a:solidFill>
                            <a:srgbClr val="C937AD"/>
                          </a:solidFill>
                          <a:latin typeface="Algerian" panose="04020705040A02060702" pitchFamily="82" charset="0"/>
                        </a:rPr>
                        <a:t>MONDAY</a:t>
                      </a:r>
                    </a:p>
                    <a:p>
                      <a:pPr algn="ctr"/>
                      <a:endParaRPr lang="en-IN" sz="2400" b="1" dirty="0">
                        <a:solidFill>
                          <a:srgbClr val="C937AD"/>
                        </a:solidFill>
                        <a:latin typeface="Algerian" panose="04020705040A02060702" pitchFamily="82" charset="0"/>
                      </a:endParaRPr>
                    </a:p>
                    <a:p>
                      <a:pPr algn="ctr"/>
                      <a:r>
                        <a:rPr lang="en-US" sz="2300" i="1" dirty="0">
                          <a:latin typeface="Times New Roman" panose="02020603050405020304" pitchFamily="18" charset="0"/>
                          <a:cs typeface="Times New Roman" panose="02020603050405020304" pitchFamily="18" charset="0"/>
                        </a:rPr>
                        <a:t>To inculcate Sanskar or values in </a:t>
                      </a:r>
                      <a:r>
                        <a:rPr lang="en-US" sz="2300" i="1" dirty="0" smtClean="0">
                          <a:latin typeface="Times New Roman" panose="02020603050405020304" pitchFamily="18" charset="0"/>
                          <a:cs typeface="Times New Roman" panose="02020603050405020304" pitchFamily="18" charset="0"/>
                        </a:rPr>
                        <a:t>children.</a:t>
                      </a:r>
                      <a:endParaRPr lang="en-IN" sz="2300" b="1" i="1" dirty="0">
                        <a:solidFill>
                          <a:srgbClr val="C937AD"/>
                        </a:solidFill>
                        <a:latin typeface="Times New Roman" panose="02020603050405020304" pitchFamily="18" charset="0"/>
                        <a:cs typeface="Times New Roman" panose="02020603050405020304" pitchFamily="18" charset="0"/>
                      </a:endParaRPr>
                    </a:p>
                  </a:txBody>
                  <a:tcPr/>
                </a:tc>
                <a:tc>
                  <a:txBody>
                    <a:bodyPr/>
                    <a:lstStyle/>
                    <a:p>
                      <a:pPr algn="ctr"/>
                      <a:r>
                        <a:rPr lang="en-IN" sz="2400" dirty="0">
                          <a:solidFill>
                            <a:schemeClr val="accent6">
                              <a:lumMod val="75000"/>
                            </a:schemeClr>
                          </a:solidFill>
                          <a:latin typeface="Algerian" panose="04020705040A02060702" pitchFamily="82" charset="0"/>
                        </a:rPr>
                        <a:t> </a:t>
                      </a:r>
                      <a:r>
                        <a:rPr lang="en-IN" sz="2400" b="1" dirty="0">
                          <a:solidFill>
                            <a:schemeClr val="accent6">
                              <a:lumMod val="75000"/>
                            </a:schemeClr>
                          </a:solidFill>
                          <a:latin typeface="Algerian" panose="04020705040A02060702" pitchFamily="82" charset="0"/>
                        </a:rPr>
                        <a:t>TRAVEL TALE           TUESDAY</a:t>
                      </a:r>
                    </a:p>
                    <a:p>
                      <a:pPr algn="ctr"/>
                      <a:endParaRPr lang="en-IN" sz="2400" b="1" dirty="0">
                        <a:solidFill>
                          <a:schemeClr val="accent6">
                            <a:lumMod val="75000"/>
                          </a:schemeClr>
                        </a:solidFill>
                        <a:latin typeface="Algerian" panose="04020705040A02060702" pitchFamily="82" charset="0"/>
                      </a:endParaRPr>
                    </a:p>
                    <a:p>
                      <a:pPr algn="l"/>
                      <a:r>
                        <a:rPr lang="en-IN" sz="2300" b="0" i="1" dirty="0">
                          <a:solidFill>
                            <a:schemeClr val="tx1"/>
                          </a:solidFill>
                          <a:latin typeface="Times New Roman" panose="02020603050405020304" pitchFamily="18" charset="0"/>
                          <a:cs typeface="Times New Roman" panose="02020603050405020304" pitchFamily="18" charset="0"/>
                        </a:rPr>
                        <a:t>Students will share their travelling </a:t>
                      </a:r>
                      <a:r>
                        <a:rPr lang="en-IN" sz="2300" b="0" i="1" dirty="0" smtClean="0">
                          <a:solidFill>
                            <a:schemeClr val="tx1"/>
                          </a:solidFill>
                          <a:latin typeface="Times New Roman" panose="02020603050405020304" pitchFamily="18" charset="0"/>
                          <a:cs typeface="Times New Roman" panose="02020603050405020304" pitchFamily="18" charset="0"/>
                        </a:rPr>
                        <a:t>experience(in or out</a:t>
                      </a:r>
                      <a:r>
                        <a:rPr lang="en-IN" sz="2300" b="0" i="1" baseline="0" dirty="0" smtClean="0">
                          <a:solidFill>
                            <a:schemeClr val="tx1"/>
                          </a:solidFill>
                          <a:latin typeface="Times New Roman" panose="02020603050405020304" pitchFamily="18" charset="0"/>
                          <a:cs typeface="Times New Roman" panose="02020603050405020304" pitchFamily="18" charset="0"/>
                        </a:rPr>
                        <a:t> of town)</a:t>
                      </a:r>
                      <a:r>
                        <a:rPr lang="en-IN" sz="2300" b="0" i="1" dirty="0" smtClean="0">
                          <a:solidFill>
                            <a:schemeClr val="tx1"/>
                          </a:solidFill>
                          <a:latin typeface="Times New Roman" panose="02020603050405020304" pitchFamily="18" charset="0"/>
                          <a:cs typeface="Times New Roman" panose="02020603050405020304" pitchFamily="18" charset="0"/>
                        </a:rPr>
                        <a:t>.</a:t>
                      </a:r>
                      <a:endParaRPr lang="en-IN" sz="2300" b="0"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IN" b="1" dirty="0"/>
                        <a:t>  </a:t>
                      </a:r>
                      <a:r>
                        <a:rPr lang="en-IN" sz="2400" b="1" dirty="0">
                          <a:solidFill>
                            <a:srgbClr val="0070C0"/>
                          </a:solidFill>
                          <a:latin typeface="Algerian" panose="04020705040A02060702" pitchFamily="82" charset="0"/>
                        </a:rPr>
                        <a:t>WISDOM WEDNESDAY</a:t>
                      </a:r>
                    </a:p>
                    <a:p>
                      <a:pPr algn="ctr"/>
                      <a:endParaRPr lang="en-IN" sz="2400" b="1" dirty="0">
                        <a:solidFill>
                          <a:srgbClr val="0070C0"/>
                        </a:solidFill>
                        <a:latin typeface="Algerian" panose="04020705040A02060702" pitchFamily="82" charset="0"/>
                      </a:endParaRPr>
                    </a:p>
                    <a:p>
                      <a:pPr algn="ctr"/>
                      <a:r>
                        <a:rPr lang="en-IN" sz="2300" b="0" i="1" dirty="0">
                          <a:solidFill>
                            <a:schemeClr val="tx1"/>
                          </a:solidFill>
                          <a:latin typeface="Times New Roman" panose="02020603050405020304" pitchFamily="18" charset="0"/>
                          <a:cs typeface="Times New Roman" panose="02020603050405020304" pitchFamily="18" charset="0"/>
                        </a:rPr>
                        <a:t>Students will talk about great </a:t>
                      </a:r>
                      <a:r>
                        <a:rPr lang="en-IN" sz="2300" b="0" i="1" dirty="0" smtClean="0">
                          <a:solidFill>
                            <a:schemeClr val="tx1"/>
                          </a:solidFill>
                          <a:latin typeface="Times New Roman" panose="02020603050405020304" pitchFamily="18" charset="0"/>
                          <a:cs typeface="Times New Roman" panose="02020603050405020304" pitchFamily="18" charset="0"/>
                        </a:rPr>
                        <a:t>leaders. Their</a:t>
                      </a:r>
                      <a:r>
                        <a:rPr lang="en-IN" sz="2300" b="0" i="1" baseline="0" dirty="0" smtClean="0">
                          <a:solidFill>
                            <a:schemeClr val="tx1"/>
                          </a:solidFill>
                          <a:latin typeface="Times New Roman" panose="02020603050405020304" pitchFamily="18" charset="0"/>
                          <a:cs typeface="Times New Roman" panose="02020603050405020304" pitchFamily="18" charset="0"/>
                        </a:rPr>
                        <a:t> struggles and achievements.</a:t>
                      </a:r>
                      <a:endParaRPr lang="en-IN" sz="2300" b="0" i="1" dirty="0">
                        <a:solidFill>
                          <a:schemeClr val="tx1"/>
                        </a:solidFill>
                        <a:latin typeface="Times New Roman" panose="02020603050405020304" pitchFamily="18" charset="0"/>
                        <a:cs typeface="Times New Roman" panose="02020603050405020304" pitchFamily="18" charset="0"/>
                      </a:endParaRPr>
                    </a:p>
                    <a:p>
                      <a:pPr algn="l"/>
                      <a:endParaRPr lang="en-IN" sz="2400" b="1" dirty="0">
                        <a:solidFill>
                          <a:srgbClr val="0070C0"/>
                        </a:solidFill>
                        <a:latin typeface="Algerian" panose="04020705040A02060702" pitchFamily="82" charset="0"/>
                      </a:endParaRPr>
                    </a:p>
                  </a:txBody>
                  <a:tcPr/>
                </a:tc>
                <a:extLst>
                  <a:ext uri="{0D108BD9-81ED-4DB2-BD59-A6C34878D82A}">
                    <a16:rowId xmlns:a16="http://schemas.microsoft.com/office/drawing/2014/main" val="136970925"/>
                  </a:ext>
                </a:extLst>
              </a:tr>
              <a:tr h="2464959">
                <a:tc>
                  <a:txBody>
                    <a:bodyPr/>
                    <a:lstStyle/>
                    <a:p>
                      <a:pPr algn="ctr"/>
                      <a:r>
                        <a:rPr lang="en-IN" sz="2400" b="1" dirty="0">
                          <a:solidFill>
                            <a:srgbClr val="7030A0"/>
                          </a:solidFill>
                          <a:latin typeface="Algerian" panose="04020705040A02060702" pitchFamily="82" charset="0"/>
                        </a:rPr>
                        <a:t> THOUGHTFUL </a:t>
                      </a:r>
                      <a:r>
                        <a:rPr lang="en-IN" sz="2400" b="1" dirty="0" smtClean="0">
                          <a:solidFill>
                            <a:srgbClr val="7030A0"/>
                          </a:solidFill>
                          <a:latin typeface="Algerian" panose="04020705040A02060702" pitchFamily="82" charset="0"/>
                        </a:rPr>
                        <a:t>THURSDAY</a:t>
                      </a:r>
                      <a:endParaRPr lang="en-US" sz="2400" b="1" i="1" dirty="0">
                        <a:latin typeface="Times" panose="02020603050405020304" pitchFamily="18" charset="0"/>
                      </a:endParaRPr>
                    </a:p>
                    <a:p>
                      <a:pPr algn="ctr"/>
                      <a:r>
                        <a:rPr lang="en-US" sz="2400" b="1" i="1" dirty="0">
                          <a:latin typeface="Times" panose="02020603050405020304" pitchFamily="18" charset="0"/>
                        </a:rPr>
                        <a:t> </a:t>
                      </a:r>
                      <a:r>
                        <a:rPr lang="en-US" sz="2300" b="0" i="1" dirty="0">
                          <a:latin typeface="Times New Roman" panose="02020603050405020304" pitchFamily="18" charset="0"/>
                          <a:cs typeface="Times New Roman" panose="02020603050405020304" pitchFamily="18" charset="0"/>
                        </a:rPr>
                        <a:t>Debate </a:t>
                      </a:r>
                      <a:r>
                        <a:rPr lang="en-US" sz="2300" b="0" i="1" dirty="0" smtClean="0">
                          <a:latin typeface="Times New Roman" panose="02020603050405020304" pitchFamily="18" charset="0"/>
                          <a:cs typeface="Times New Roman" panose="02020603050405020304" pitchFamily="18" charset="0"/>
                        </a:rPr>
                        <a:t>and</a:t>
                      </a:r>
                      <a:r>
                        <a:rPr lang="en-US" sz="2300" b="0" i="1" baseline="0" dirty="0" smtClean="0">
                          <a:latin typeface="Times New Roman" panose="02020603050405020304" pitchFamily="18" charset="0"/>
                          <a:cs typeface="Times New Roman" panose="02020603050405020304" pitchFamily="18" charset="0"/>
                        </a:rPr>
                        <a:t> discussion</a:t>
                      </a:r>
                      <a:r>
                        <a:rPr lang="en-US" sz="2300" b="0" i="1" dirty="0" smtClean="0">
                          <a:latin typeface="Times New Roman" panose="02020603050405020304" pitchFamily="18" charset="0"/>
                          <a:cs typeface="Times New Roman" panose="02020603050405020304" pitchFamily="18" charset="0"/>
                        </a:rPr>
                        <a:t> </a:t>
                      </a:r>
                      <a:r>
                        <a:rPr lang="en-US" sz="2300" b="0" i="1" dirty="0">
                          <a:latin typeface="Times New Roman" panose="02020603050405020304" pitchFamily="18" charset="0"/>
                          <a:cs typeface="Times New Roman" panose="02020603050405020304" pitchFamily="18" charset="0"/>
                        </a:rPr>
                        <a:t>on current topics by students.</a:t>
                      </a:r>
                      <a:endParaRPr lang="en-IN" sz="2300" b="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en-IN" sz="2400" b="1" dirty="0" smtClean="0">
                          <a:solidFill>
                            <a:srgbClr val="FFC000"/>
                          </a:solidFill>
                          <a:latin typeface="Algerian" panose="04020705040A02060702" pitchFamily="82" charset="0"/>
                        </a:rPr>
                        <a:t>FEEL</a:t>
                      </a:r>
                      <a:r>
                        <a:rPr lang="en-IN" sz="2400" b="1" baseline="0" dirty="0" smtClean="0">
                          <a:solidFill>
                            <a:srgbClr val="FFC000"/>
                          </a:solidFill>
                          <a:latin typeface="Algerian" panose="04020705040A02060702" pitchFamily="82" charset="0"/>
                        </a:rPr>
                        <a:t> GOOD </a:t>
                      </a:r>
                      <a:r>
                        <a:rPr lang="en-IN" sz="2400" b="1" dirty="0" smtClean="0">
                          <a:solidFill>
                            <a:srgbClr val="FFC000"/>
                          </a:solidFill>
                          <a:latin typeface="Algerian" panose="04020705040A02060702" pitchFamily="82" charset="0"/>
                        </a:rPr>
                        <a:t>FRIDAY</a:t>
                      </a:r>
                      <a:endParaRPr lang="en-IN" sz="2400" b="1" dirty="0">
                        <a:solidFill>
                          <a:srgbClr val="FFC000"/>
                        </a:solidFill>
                        <a:latin typeface="Algerian" panose="04020705040A02060702" pitchFamily="82" charset="0"/>
                      </a:endParaRPr>
                    </a:p>
                    <a:p>
                      <a:pPr algn="ctr"/>
                      <a:r>
                        <a:rPr lang="en-US" sz="2300" i="1" dirty="0">
                          <a:latin typeface="Times New Roman" pitchFamily="18" charset="0"/>
                          <a:cs typeface="Times New Roman" pitchFamily="18" charset="0"/>
                        </a:rPr>
                        <a:t>Students to practice stretching and breathing exercises to unwind and </a:t>
                      </a:r>
                      <a:r>
                        <a:rPr lang="en-US" sz="2300" i="1" dirty="0" smtClean="0">
                          <a:latin typeface="Times New Roman" pitchFamily="18" charset="0"/>
                          <a:cs typeface="Times New Roman" pitchFamily="18" charset="0"/>
                        </a:rPr>
                        <a:t>relax.</a:t>
                      </a:r>
                      <a:endParaRPr lang="en-IN" sz="2300" b="1" i="1" dirty="0">
                        <a:solidFill>
                          <a:srgbClr val="FFC000"/>
                        </a:solidFill>
                        <a:latin typeface="Algerian" panose="04020705040A02060702" pitchFamily="82" charset="0"/>
                      </a:endParaRPr>
                    </a:p>
                  </a:txBody>
                  <a:tcPr/>
                </a:tc>
                <a:tc>
                  <a:txBody>
                    <a:bodyPr/>
                    <a:lstStyle/>
                    <a:p>
                      <a:pPr algn="ctr"/>
                      <a:r>
                        <a:rPr lang="en-IN" sz="2400" b="1" dirty="0">
                          <a:solidFill>
                            <a:schemeClr val="accent3">
                              <a:lumMod val="50000"/>
                            </a:schemeClr>
                          </a:solidFill>
                          <a:latin typeface="Algerian" panose="04020705040A02060702" pitchFamily="82" charset="0"/>
                        </a:rPr>
                        <a:t>SPORTY  SATURDAY</a:t>
                      </a:r>
                    </a:p>
                    <a:p>
                      <a:pPr algn="ctr"/>
                      <a:endParaRPr lang="en-IN" sz="2400" b="1" dirty="0">
                        <a:solidFill>
                          <a:schemeClr val="accent3">
                            <a:lumMod val="50000"/>
                          </a:schemeClr>
                        </a:solidFill>
                        <a:latin typeface="Algerian" panose="04020705040A02060702" pitchFamily="82" charset="0"/>
                      </a:endParaRPr>
                    </a:p>
                    <a:p>
                      <a:pPr algn="l"/>
                      <a:r>
                        <a:rPr lang="en-IN" sz="2300" b="0" i="1" dirty="0">
                          <a:solidFill>
                            <a:schemeClr val="tx1"/>
                          </a:solidFill>
                          <a:latin typeface="Times New Roman" panose="02020603050405020304" pitchFamily="18" charset="0"/>
                          <a:cs typeface="Times New Roman" panose="02020603050405020304" pitchFamily="18" charset="0"/>
                        </a:rPr>
                        <a:t>Mass PT &amp; meditation will be </a:t>
                      </a:r>
                      <a:r>
                        <a:rPr lang="en-IN" sz="2300" b="0" i="1" dirty="0" smtClean="0">
                          <a:solidFill>
                            <a:schemeClr val="tx1"/>
                          </a:solidFill>
                          <a:latin typeface="Times New Roman" panose="02020603050405020304" pitchFamily="18" charset="0"/>
                          <a:cs typeface="Times New Roman" panose="02020603050405020304" pitchFamily="18" charset="0"/>
                        </a:rPr>
                        <a:t>conducted.</a:t>
                      </a:r>
                      <a:endParaRPr lang="en-IN" sz="2300" b="0" i="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7829674"/>
                  </a:ext>
                </a:extLst>
              </a:tr>
            </a:tbl>
          </a:graphicData>
        </a:graphic>
      </p:graphicFrame>
      <p:sp>
        <p:nvSpPr>
          <p:cNvPr id="3" name="Slide Number Placeholder 2"/>
          <p:cNvSpPr>
            <a:spLocks noGrp="1"/>
          </p:cNvSpPr>
          <p:nvPr>
            <p:ph type="sldNum" sz="quarter" idx="12"/>
          </p:nvPr>
        </p:nvSpPr>
        <p:spPr/>
        <p:txBody>
          <a:bodyPr/>
          <a:lstStyle/>
          <a:p>
            <a:fld id="{4F1023B6-41B5-48C9-9D42-011F14A99E8D}" type="slidenum">
              <a:rPr lang="en-IN" smtClean="0"/>
              <a:pPr/>
              <a:t>127</a:t>
            </a:fld>
            <a:endParaRPr lang="en-IN"/>
          </a:p>
        </p:txBody>
      </p:sp>
    </p:spTree>
    <p:extLst>
      <p:ext uri="{BB962C8B-B14F-4D97-AF65-F5344CB8AC3E}">
        <p14:creationId xmlns:p14="http://schemas.microsoft.com/office/powerpoint/2010/main" val="3357757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6313"/>
            <a:ext cx="9144000" cy="447691"/>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smtClean="0">
                <a:solidFill>
                  <a:schemeClr val="tx1"/>
                </a:solidFill>
                <a:latin typeface="Times New Roman" panose="02020603050405020304" pitchFamily="18" charset="0"/>
                <a:cs typeface="Times New Roman" panose="02020603050405020304" pitchFamily="18" charset="0"/>
              </a:rPr>
              <a:t>Expectations from </a:t>
            </a:r>
            <a:r>
              <a:rPr lang="en-IN" sz="3600" b="1" dirty="0">
                <a:solidFill>
                  <a:schemeClr val="tx1"/>
                </a:solidFill>
                <a:latin typeface="Times New Roman" panose="02020603050405020304" pitchFamily="18" charset="0"/>
                <a:cs typeface="Times New Roman" panose="02020603050405020304" pitchFamily="18" charset="0"/>
              </a:rPr>
              <a:t>Parents</a:t>
            </a:r>
          </a:p>
        </p:txBody>
      </p:sp>
      <p:sp>
        <p:nvSpPr>
          <p:cNvPr id="5" name="Rectangle 4"/>
          <p:cNvSpPr/>
          <p:nvPr/>
        </p:nvSpPr>
        <p:spPr>
          <a:xfrm>
            <a:off x="357158" y="1857364"/>
            <a:ext cx="8607330" cy="4247317"/>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Show respect and support for your child, the educators, and  the school.</a:t>
            </a:r>
          </a:p>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Do not talk ill about any educator or school authority in  front of the students.</a:t>
            </a:r>
          </a:p>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Have positive attitude towards the school and cooperate with the teachers   towards the betterment of the student. </a:t>
            </a:r>
          </a:p>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Develop reading habit in your child by example.</a:t>
            </a:r>
          </a:p>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Support the school’s discipline policy.</a:t>
            </a:r>
          </a:p>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Encourage the child to be regular and punctual in attending the school.</a:t>
            </a:r>
          </a:p>
          <a:p>
            <a:pPr marL="342900" indent="-342900">
              <a:lnSpc>
                <a:spcPct val="150000"/>
              </a:lnSpc>
              <a:buFont typeface="Arial" panose="020B0604020202020204" pitchFamily="34" charset="0"/>
              <a:buChar char="•"/>
              <a:defRPr/>
            </a:pPr>
            <a:r>
              <a:rPr lang="en-IN" sz="2000" dirty="0" smtClean="0">
                <a:solidFill>
                  <a:prstClr val="black"/>
                </a:solidFill>
                <a:latin typeface="Times New Roman" pitchFamily="18" charset="0"/>
                <a:cs typeface="Times New Roman" pitchFamily="18" charset="0"/>
              </a:rPr>
              <a:t>Requests for half days should not be made once the child has reached school until it is an emergency situation.</a:t>
            </a:r>
            <a:endParaRPr lang="en-US" sz="20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128</a:t>
            </a:fld>
            <a:endParaRPr lang="en-IN"/>
          </a:p>
        </p:txBody>
      </p:sp>
    </p:spTree>
    <p:extLst>
      <p:ext uri="{BB962C8B-B14F-4D97-AF65-F5344CB8AC3E}">
        <p14:creationId xmlns:p14="http://schemas.microsoft.com/office/powerpoint/2010/main" val="615702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A3B2E-8192-9A63-681F-D4466459F328}"/>
              </a:ext>
            </a:extLst>
          </p:cNvPr>
          <p:cNvSpPr>
            <a:spLocks noGrp="1"/>
          </p:cNvSpPr>
          <p:nvPr>
            <p:ph type="ctrTitle"/>
          </p:nvPr>
        </p:nvSpPr>
        <p:spPr>
          <a:xfrm>
            <a:off x="-176066" y="260648"/>
            <a:ext cx="7122492" cy="648072"/>
          </a:xfrm>
        </p:spPr>
        <p:txBody>
          <a:bodyPr/>
          <a:lstStyle/>
          <a:p>
            <a:r>
              <a:rPr lang="en-IN" b="1" dirty="0" smtClean="0">
                <a:latin typeface="Times New Roman" panose="02020603050405020304" pitchFamily="18" charset="0"/>
                <a:cs typeface="Times New Roman" panose="02020603050405020304" pitchFamily="18" charset="0"/>
              </a:rPr>
              <a:t>Pledge by Mount </a:t>
            </a:r>
            <a:r>
              <a:rPr lang="en-IN" b="1" dirty="0" err="1" smtClean="0">
                <a:latin typeface="Times New Roman" panose="02020603050405020304" pitchFamily="18" charset="0"/>
                <a:cs typeface="Times New Roman" panose="02020603050405020304" pitchFamily="18" charset="0"/>
              </a:rPr>
              <a:t>Literans</a:t>
            </a:r>
            <a:r>
              <a:rPr lang="en-IN" b="1" dirty="0" smtClean="0">
                <a:latin typeface="Times New Roman" panose="02020603050405020304" pitchFamily="18" charset="0"/>
                <a:cs typeface="Times New Roman" panose="02020603050405020304" pitchFamily="18" charset="0"/>
              </a:rPr>
              <a:t> </a:t>
            </a:r>
            <a:endParaRPr lang="en-IN"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8C3D37F-4477-CFF0-099F-E19A2195F9A2}"/>
              </a:ext>
            </a:extLst>
          </p:cNvPr>
          <p:cNvSpPr>
            <a:spLocks noGrp="1"/>
          </p:cNvSpPr>
          <p:nvPr>
            <p:ph type="subTitle" idx="1"/>
          </p:nvPr>
        </p:nvSpPr>
        <p:spPr>
          <a:xfrm>
            <a:off x="822986" y="972466"/>
            <a:ext cx="6845358" cy="4760790"/>
          </a:xfrm>
        </p:spPr>
        <p:txBody>
          <a:bodyPr>
            <a:normAutofit/>
          </a:bodyPr>
          <a:lstStyle/>
          <a:p>
            <a:pPr marL="342900" indent="-342900" algn="l">
              <a:buAutoNum type="arabicPeriod"/>
            </a:pPr>
            <a:r>
              <a:rPr lang="en-IN" sz="2800" b="1" dirty="0" smtClean="0">
                <a:solidFill>
                  <a:schemeClr val="tx1"/>
                </a:solidFill>
                <a:latin typeface="Times New Roman" panose="02020603050405020304" pitchFamily="18" charset="0"/>
                <a:cs typeface="Times New Roman" panose="02020603050405020304" pitchFamily="18" charset="0"/>
              </a:rPr>
              <a:t>I </a:t>
            </a:r>
            <a:r>
              <a:rPr lang="en-IN" sz="2800" b="1" dirty="0">
                <a:solidFill>
                  <a:schemeClr val="tx1"/>
                </a:solidFill>
                <a:latin typeface="Times New Roman" panose="02020603050405020304" pitchFamily="18" charset="0"/>
                <a:cs typeface="Times New Roman" panose="02020603050405020304" pitchFamily="18" charset="0"/>
              </a:rPr>
              <a:t>will trim my hair </a:t>
            </a:r>
            <a:r>
              <a:rPr lang="en-IN" sz="2800" b="1" dirty="0" smtClean="0">
                <a:solidFill>
                  <a:schemeClr val="tx1"/>
                </a:solidFill>
                <a:latin typeface="Times New Roman" panose="02020603050405020304" pitchFamily="18" charset="0"/>
                <a:cs typeface="Times New Roman" panose="02020603050405020304" pitchFamily="18" charset="0"/>
              </a:rPr>
              <a:t>every month.</a:t>
            </a:r>
          </a:p>
          <a:p>
            <a:pPr marL="342900" indent="-342900" algn="l">
              <a:buAutoNum type="arabicPeriod"/>
            </a:pPr>
            <a:r>
              <a:rPr lang="en-IN" sz="2800" b="1" dirty="0" smtClean="0">
                <a:solidFill>
                  <a:schemeClr val="tx1"/>
                </a:solidFill>
                <a:latin typeface="Times New Roman" panose="02020603050405020304" pitchFamily="18" charset="0"/>
                <a:cs typeface="Times New Roman" panose="02020603050405020304" pitchFamily="18" charset="0"/>
              </a:rPr>
              <a:t>I </a:t>
            </a:r>
            <a:r>
              <a:rPr lang="en-IN" sz="2800" b="1" dirty="0">
                <a:solidFill>
                  <a:schemeClr val="tx1"/>
                </a:solidFill>
                <a:latin typeface="Times New Roman" panose="02020603050405020304" pitchFamily="18" charset="0"/>
                <a:cs typeface="Times New Roman" panose="02020603050405020304" pitchFamily="18" charset="0"/>
              </a:rPr>
              <a:t>will cut my nails on Sundays</a:t>
            </a:r>
            <a:r>
              <a:rPr lang="en-IN" sz="2800" b="1" dirty="0" smtClean="0">
                <a:solidFill>
                  <a:schemeClr val="tx1"/>
                </a:solidFill>
                <a:latin typeface="Times New Roman" panose="02020603050405020304" pitchFamily="18" charset="0"/>
                <a:cs typeface="Times New Roman" panose="02020603050405020304" pitchFamily="18" charset="0"/>
              </a:rPr>
              <a:t>.</a:t>
            </a:r>
          </a:p>
          <a:p>
            <a:pPr marL="342900" indent="-342900" algn="l">
              <a:buFont typeface="Wingdings 3" charset="2"/>
              <a:buAutoNum type="arabicPeriod"/>
            </a:pPr>
            <a:r>
              <a:rPr lang="en-IN" sz="2800" b="1" dirty="0">
                <a:solidFill>
                  <a:schemeClr val="tx1"/>
                </a:solidFill>
                <a:latin typeface="Times New Roman" panose="02020603050405020304" pitchFamily="18" charset="0"/>
                <a:cs typeface="Times New Roman" panose="02020603050405020304" pitchFamily="18" charset="0"/>
              </a:rPr>
              <a:t>I will </a:t>
            </a:r>
            <a:r>
              <a:rPr lang="en-IN" sz="2800" b="1" dirty="0" smtClean="0">
                <a:solidFill>
                  <a:schemeClr val="tx1"/>
                </a:solidFill>
                <a:latin typeface="Times New Roman" panose="02020603050405020304" pitchFamily="18" charset="0"/>
                <a:cs typeface="Times New Roman" panose="02020603050405020304" pitchFamily="18" charset="0"/>
              </a:rPr>
              <a:t>wash </a:t>
            </a:r>
            <a:r>
              <a:rPr lang="en-IN" sz="2800" b="1" dirty="0">
                <a:solidFill>
                  <a:schemeClr val="tx1"/>
                </a:solidFill>
                <a:latin typeface="Times New Roman" panose="02020603050405020304" pitchFamily="18" charset="0"/>
                <a:cs typeface="Times New Roman" panose="02020603050405020304" pitchFamily="18" charset="0"/>
              </a:rPr>
              <a:t>my school bag, tiffin bag, tie &amp; </a:t>
            </a:r>
            <a:r>
              <a:rPr lang="en-IN" sz="2800" b="1" dirty="0" smtClean="0">
                <a:solidFill>
                  <a:schemeClr val="tx1"/>
                </a:solidFill>
                <a:latin typeface="Times New Roman" panose="02020603050405020304" pitchFamily="18" charset="0"/>
                <a:cs typeface="Times New Roman" panose="02020603050405020304" pitchFamily="18" charset="0"/>
              </a:rPr>
              <a:t>I-card lanyard every fortnight.</a:t>
            </a:r>
            <a:endParaRPr lang="en-IN" sz="2800" b="1" dirty="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3" charset="2"/>
              <a:buAutoNum type="arabicPeriod"/>
            </a:pPr>
            <a:r>
              <a:rPr lang="en-IN" sz="2800" b="1" dirty="0">
                <a:solidFill>
                  <a:schemeClr val="tx1"/>
                </a:solidFill>
                <a:latin typeface="Times New Roman" panose="02020603050405020304" pitchFamily="18" charset="0"/>
                <a:cs typeface="Times New Roman" panose="02020603050405020304" pitchFamily="18" charset="0"/>
              </a:rPr>
              <a:t>I will organize my bag everyday</a:t>
            </a:r>
            <a:r>
              <a:rPr lang="en-IN" sz="2800" b="1" dirty="0" smtClean="0">
                <a:solidFill>
                  <a:schemeClr val="tx1"/>
                </a:solidFill>
                <a:latin typeface="Times New Roman" panose="02020603050405020304" pitchFamily="18" charset="0"/>
                <a:cs typeface="Times New Roman" panose="02020603050405020304" pitchFamily="18" charset="0"/>
              </a:rPr>
              <a:t>.</a:t>
            </a:r>
          </a:p>
          <a:p>
            <a:pPr marL="342900" indent="-342900" algn="l">
              <a:buFont typeface="Wingdings 3" charset="2"/>
              <a:buAutoNum type="arabicPeriod"/>
            </a:pPr>
            <a:r>
              <a:rPr lang="en-IN" sz="2800" b="1" dirty="0">
                <a:solidFill>
                  <a:schemeClr val="tx1"/>
                </a:solidFill>
                <a:latin typeface="Times New Roman" panose="02020603050405020304" pitchFamily="18" charset="0"/>
                <a:cs typeface="Times New Roman" panose="02020603050405020304" pitchFamily="18" charset="0"/>
              </a:rPr>
              <a:t>I will wear Clean &amp; Ironed </a:t>
            </a:r>
            <a:r>
              <a:rPr lang="en-IN" sz="2800" b="1" dirty="0" smtClean="0">
                <a:solidFill>
                  <a:schemeClr val="tx1"/>
                </a:solidFill>
                <a:latin typeface="Times New Roman" panose="02020603050405020304" pitchFamily="18" charset="0"/>
                <a:cs typeface="Times New Roman" panose="02020603050405020304" pitchFamily="18" charset="0"/>
              </a:rPr>
              <a:t>Clothes daily.</a:t>
            </a:r>
          </a:p>
          <a:p>
            <a:pPr marL="342900" indent="-342900" algn="l">
              <a:buFont typeface="Wingdings 3" charset="2"/>
              <a:buAutoNum type="arabicPeriod"/>
            </a:pPr>
            <a:r>
              <a:rPr lang="en-IN" sz="2800" b="1" dirty="0" smtClean="0">
                <a:solidFill>
                  <a:schemeClr val="tx1"/>
                </a:solidFill>
                <a:latin typeface="Times New Roman" panose="02020603050405020304" pitchFamily="18" charset="0"/>
                <a:cs typeface="Times New Roman" panose="02020603050405020304" pitchFamily="18" charset="0"/>
              </a:rPr>
              <a:t>I will never be late </a:t>
            </a:r>
            <a:r>
              <a:rPr lang="en-IN" sz="2800" b="1" dirty="0">
                <a:solidFill>
                  <a:schemeClr val="tx1"/>
                </a:solidFill>
                <a:latin typeface="Times New Roman" panose="02020603050405020304" pitchFamily="18" charset="0"/>
                <a:cs typeface="Times New Roman" panose="02020603050405020304" pitchFamily="18" charset="0"/>
              </a:rPr>
              <a:t>to </a:t>
            </a:r>
            <a:r>
              <a:rPr lang="en-IN" sz="2800" b="1" dirty="0" smtClean="0">
                <a:solidFill>
                  <a:schemeClr val="tx1"/>
                </a:solidFill>
                <a:latin typeface="Times New Roman" panose="02020603050405020304" pitchFamily="18" charset="0"/>
                <a:cs typeface="Times New Roman" panose="02020603050405020304" pitchFamily="18" charset="0"/>
              </a:rPr>
              <a:t>school.</a:t>
            </a:r>
            <a:endParaRPr lang="en-IN" sz="2800" b="1" dirty="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3" charset="2"/>
              <a:buAutoNum type="arabicPeriod"/>
            </a:pPr>
            <a:r>
              <a:rPr lang="en-US" sz="2800" b="1" dirty="0" smtClean="0">
                <a:solidFill>
                  <a:schemeClr val="tx1"/>
                </a:solidFill>
                <a:latin typeface="Times New Roman" panose="02020603050405020304" pitchFamily="18" charset="0"/>
                <a:cs typeface="Times New Roman" panose="02020603050405020304" pitchFamily="18" charset="0"/>
              </a:rPr>
              <a:t>I will always respect my parents and teachers and obey them.</a:t>
            </a:r>
            <a:endParaRPr lang="en-IN" sz="2800" b="1" dirty="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3" charset="2"/>
              <a:buAutoNum type="arabicPeriod"/>
            </a:pPr>
            <a:endParaRPr lang="en-IN" sz="2800" b="1" dirty="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3" charset="2"/>
              <a:buAutoNum type="arabicPeriod"/>
            </a:pPr>
            <a:endParaRPr lang="en-IN" sz="2800" b="1" dirty="0">
              <a:solidFill>
                <a:schemeClr val="tx1"/>
              </a:solidFill>
              <a:latin typeface="Times New Roman" panose="02020603050405020304" pitchFamily="18" charset="0"/>
              <a:cs typeface="Times New Roman" panose="02020603050405020304" pitchFamily="18" charset="0"/>
            </a:endParaRPr>
          </a:p>
          <a:p>
            <a:pPr marL="342900" indent="-342900" algn="l">
              <a:buAutoNum type="arabicPeriod"/>
            </a:pPr>
            <a:endParaRPr lang="en-IN" sz="2800" b="1" dirty="0">
              <a:solidFill>
                <a:schemeClr val="tx1"/>
              </a:solidFill>
              <a:latin typeface="Times New Roman" panose="02020603050405020304" pitchFamily="18" charset="0"/>
              <a:cs typeface="Times New Roman" panose="02020603050405020304" pitchFamily="18" charset="0"/>
            </a:endParaRPr>
          </a:p>
          <a:p>
            <a:pPr marL="342900" indent="-342900" algn="l">
              <a:buAutoNum type="arabicPeriod"/>
            </a:pPr>
            <a:endParaRPr lang="en-IN" sz="2800" b="1" dirty="0">
              <a:solidFill>
                <a:schemeClr val="tx1"/>
              </a:solidFill>
              <a:latin typeface="Times New Roman" panose="02020603050405020304" pitchFamily="18" charset="0"/>
              <a:cs typeface="Times New Roman" panose="02020603050405020304" pitchFamily="18" charset="0"/>
            </a:endParaRPr>
          </a:p>
        </p:txBody>
      </p:sp>
      <p:sp>
        <p:nvSpPr>
          <p:cNvPr id="5" name="Subtitle 2">
            <a:extLst>
              <a:ext uri="{FF2B5EF4-FFF2-40B4-BE49-F238E27FC236}">
                <a16:creationId xmlns:a16="http://schemas.microsoft.com/office/drawing/2014/main" id="{FD520DB5-A71F-3BD7-6471-C71787D575DF}"/>
              </a:ext>
            </a:extLst>
          </p:cNvPr>
          <p:cNvSpPr txBox="1">
            <a:spLocks/>
          </p:cNvSpPr>
          <p:nvPr/>
        </p:nvSpPr>
        <p:spPr>
          <a:xfrm>
            <a:off x="3167844" y="2284866"/>
            <a:ext cx="2232248" cy="648072"/>
          </a:xfrm>
          <a:prstGeom prst="rect">
            <a:avLst/>
          </a:prstGeom>
        </p:spPr>
        <p:txBody>
          <a:bodyPr vert="horz" lIns="91440" tIns="45720" rIns="91440" bIns="45720" rtlCol="0" anchor="t">
            <a:normAutofit/>
          </a:bodyPr>
          <a:lstStyle>
            <a:lvl1pPr marL="0" indent="0" algn="r" defTabSz="342900" rtl="0" eaLnBrk="1" latinLnBrk="0" hangingPunct="1">
              <a:spcBef>
                <a:spcPts val="750"/>
              </a:spcBef>
              <a:spcAft>
                <a:spcPts val="0"/>
              </a:spcAft>
              <a:buClr>
                <a:schemeClr val="accent1"/>
              </a:buClr>
              <a:buSzPct val="80000"/>
              <a:buFont typeface="Wingdings 3" charset="2"/>
              <a:buNone/>
              <a:defRPr sz="1350" kern="1200">
                <a:solidFill>
                  <a:schemeClr val="tx1">
                    <a:lumMod val="50000"/>
                    <a:lumOff val="50000"/>
                  </a:schemeClr>
                </a:solidFill>
                <a:latin typeface="+mn-lt"/>
                <a:ea typeface="+mn-ea"/>
                <a:cs typeface="+mn-cs"/>
              </a:defRPr>
            </a:lvl1pPr>
            <a:lvl2pPr marL="342900" indent="0" algn="ctr" defTabSz="342900" rtl="0" eaLnBrk="1" latinLnBrk="0" hangingPunct="1">
              <a:spcBef>
                <a:spcPts val="75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2pPr>
            <a:lvl3pPr marL="685800" indent="0" algn="ctr" defTabSz="342900" rtl="0" eaLnBrk="1" latinLnBrk="0" hangingPunct="1">
              <a:spcBef>
                <a:spcPts val="750"/>
              </a:spcBef>
              <a:spcAft>
                <a:spcPts val="0"/>
              </a:spcAft>
              <a:buClr>
                <a:schemeClr val="accent1"/>
              </a:buClr>
              <a:buSzPct val="80000"/>
              <a:buFont typeface="Wingdings 3" charset="2"/>
              <a:buNone/>
              <a:defRPr sz="1050" kern="1200">
                <a:solidFill>
                  <a:schemeClr val="tx1">
                    <a:tint val="75000"/>
                  </a:schemeClr>
                </a:solidFill>
                <a:latin typeface="+mn-lt"/>
                <a:ea typeface="+mn-ea"/>
                <a:cs typeface="+mn-cs"/>
              </a:defRPr>
            </a:lvl3pPr>
            <a:lvl4pPr marL="10287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4pPr>
            <a:lvl5pPr marL="13716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5pPr>
            <a:lvl6pPr marL="17145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6pPr>
            <a:lvl7pPr marL="20574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7pPr>
            <a:lvl8pPr marL="24003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8pPr>
            <a:lvl9pPr marL="27432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9pPr>
          </a:lstStyle>
          <a:p>
            <a:pPr algn="l"/>
            <a:endParaRPr lang="en-IN" sz="1600" b="1" dirty="0">
              <a:solidFill>
                <a:schemeClr val="tx1"/>
              </a:solidFill>
              <a:latin typeface="Times New Roman" panose="02020603050405020304" pitchFamily="18" charset="0"/>
              <a:cs typeface="Times New Roman" panose="02020603050405020304" pitchFamily="18" charset="0"/>
            </a:endParaRPr>
          </a:p>
        </p:txBody>
      </p:sp>
      <p:sp>
        <p:nvSpPr>
          <p:cNvPr id="15" name="Slide Number Placeholder 14"/>
          <p:cNvSpPr>
            <a:spLocks noGrp="1"/>
          </p:cNvSpPr>
          <p:nvPr>
            <p:ph type="sldNum" sz="quarter" idx="12"/>
          </p:nvPr>
        </p:nvSpPr>
        <p:spPr/>
        <p:txBody>
          <a:bodyPr/>
          <a:lstStyle/>
          <a:p>
            <a:fld id="{4F1023B6-41B5-48C9-9D42-011F14A99E8D}" type="slidenum">
              <a:rPr lang="en-IN" smtClean="0"/>
              <a:pPr/>
              <a:t>129</a:t>
            </a:fld>
            <a:endParaRPr lang="en-IN"/>
          </a:p>
        </p:txBody>
      </p:sp>
    </p:spTree>
    <p:extLst>
      <p:ext uri="{BB962C8B-B14F-4D97-AF65-F5344CB8AC3E}">
        <p14:creationId xmlns:p14="http://schemas.microsoft.com/office/powerpoint/2010/main" val="3724298557"/>
      </p:ext>
    </p:extLst>
  </p:cSld>
  <p:clrMapOvr>
    <a:masterClrMapping/>
  </p:clrMapOvr>
  <p:timing>
    <p:tnLst>
      <p:par>
        <p:cTn id="1" dur="indefinite" restart="never" nodeType="tmRoot"/>
      </p:par>
    </p:tn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1005491" y="4751912"/>
            <a:ext cx="2286000" cy="923330"/>
          </a:xfrm>
          <a:prstGeom prst="rect">
            <a:avLst/>
          </a:prstGeom>
          <a:noFill/>
        </p:spPr>
        <p:txBody>
          <a:bodyPr rtlCol="0" wrap="square">
            <a:spAutoFit/>
          </a:bodyPr>
          <a:lstStyle/>
          <a:p>
            <a:pPr algn="ctr"/>
            <a:endParaRPr b="1" dirty="0" lang="en-IN" sz="1350">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FCA Mr. Girish </a:t>
            </a:r>
            <a:r>
              <a:rPr b="1" dirty="0" err="1" lang="en-IN" sz="1350">
                <a:solidFill>
                  <a:srgbClr val="002060"/>
                </a:solidFill>
                <a:latin charset="0" panose="02020603050405020304" pitchFamily="18" typeface="Times New Roman"/>
                <a:cs charset="0" panose="02020603050405020304" pitchFamily="18" typeface="Times New Roman"/>
              </a:rPr>
              <a:t>Malpani</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a:p>
            <a:endParaRPr dirty="0" lang="en-US" sz="1350"/>
          </a:p>
        </p:txBody>
      </p:sp>
      <p:pic>
        <p:nvPicPr>
          <p:cNvPr descr="http://www.mountliteraghogali.com/Assets/Images/chairman.png" id="12" name="Picture 11"/>
          <p:cNvPicPr/>
          <p:nvPr/>
        </p:nvPicPr>
        <p:blipFill>
          <a:blip r:embed="rId2"/>
          <a:srcRect/>
          <a:stretch>
            <a:fillRect/>
          </a:stretch>
        </p:blipFill>
        <p:spPr bwMode="auto">
          <a:xfrm>
            <a:off x="3748383" y="1162978"/>
            <a:ext cx="1190031" cy="1180552"/>
          </a:xfrm>
          <a:prstGeom prst="rect">
            <a:avLst/>
          </a:prstGeom>
          <a:ln cap="sq" cmpd="thickThin" w="88900">
            <a:solidFill>
              <a:srgbClr val="000000"/>
            </a:solidFill>
            <a:prstDash val="solid"/>
            <a:miter lim="800000"/>
          </a:ln>
          <a:effectLst>
            <a:innerShdw blurRad="76200">
              <a:srgbClr val="000000"/>
            </a:innerShdw>
          </a:effectLst>
        </p:spPr>
      </p:pic>
      <p:sp>
        <p:nvSpPr>
          <p:cNvPr id="13" name="TextBox 12"/>
          <p:cNvSpPr txBox="1"/>
          <p:nvPr/>
        </p:nvSpPr>
        <p:spPr>
          <a:xfrm>
            <a:off x="2426396" y="2200192"/>
            <a:ext cx="4032402" cy="784830"/>
          </a:xfrm>
          <a:prstGeom prst="rect">
            <a:avLst/>
          </a:prstGeom>
          <a:noFill/>
        </p:spPr>
        <p:txBody>
          <a:bodyPr rtlCol="0" wrap="square">
            <a:spAutoFit/>
          </a:bodyPr>
          <a:lstStyle/>
          <a:p>
            <a:pPr algn="ctr"/>
            <a:endParaRPr b="1" dirty="0" lang="en-IN" sz="1500">
              <a:latin charset="0" panose="02020603050405020304" pitchFamily="18" typeface="Times New Roman"/>
              <a:cs charset="0" panose="02020603050405020304" pitchFamily="18" typeface="Times New Roman"/>
            </a:endParaRPr>
          </a:p>
          <a:p>
            <a:pPr algn="ctr"/>
            <a:r>
              <a:rPr b="1" dirty="0" lang="en-IN" sz="1500">
                <a:solidFill>
                  <a:srgbClr val="002060"/>
                </a:solidFill>
                <a:latin charset="0" panose="02020603050405020304" pitchFamily="18" typeface="Times New Roman"/>
                <a:cs charset="0" panose="02020603050405020304" pitchFamily="18" typeface="Times New Roman"/>
              </a:rPr>
              <a:t>Hon’ble Shri </a:t>
            </a:r>
            <a:r>
              <a:rPr b="1" dirty="0" err="1" lang="en-IN" sz="1500">
                <a:solidFill>
                  <a:srgbClr val="002060"/>
                </a:solidFill>
                <a:latin charset="0" panose="02020603050405020304" pitchFamily="18" typeface="Times New Roman"/>
                <a:cs charset="0" panose="02020603050405020304" pitchFamily="18" typeface="Times New Roman"/>
              </a:rPr>
              <a:t>Poonamchand</a:t>
            </a:r>
            <a:r>
              <a:rPr b="1" dirty="0" lang="en-IN" sz="1500">
                <a:solidFill>
                  <a:srgbClr val="002060"/>
                </a:solidFill>
                <a:latin charset="0" panose="02020603050405020304" pitchFamily="18" typeface="Times New Roman"/>
                <a:cs charset="0" panose="02020603050405020304" pitchFamily="18" typeface="Times New Roman"/>
              </a:rPr>
              <a:t> Ji </a:t>
            </a:r>
            <a:r>
              <a:rPr b="1" dirty="0" err="1" lang="en-IN" sz="1500">
                <a:solidFill>
                  <a:srgbClr val="002060"/>
                </a:solidFill>
                <a:latin charset="0" panose="02020603050405020304" pitchFamily="18" typeface="Times New Roman"/>
                <a:cs charset="0" panose="02020603050405020304" pitchFamily="18" typeface="Times New Roman"/>
              </a:rPr>
              <a:t>Malu</a:t>
            </a:r>
            <a:endParaRPr b="1" dirty="0" lang="en-IN" sz="1500">
              <a:solidFill>
                <a:srgbClr val="002060"/>
              </a:solidFill>
              <a:latin charset="0" panose="02020603050405020304" pitchFamily="18" typeface="Times New Roman"/>
              <a:cs charset="0" panose="02020603050405020304" pitchFamily="18" typeface="Times New Roman"/>
            </a:endParaRPr>
          </a:p>
          <a:p>
            <a:pPr algn="ctr"/>
            <a:r>
              <a:rPr b="1" dirty="0" lang="en-IN" sz="1500">
                <a:solidFill>
                  <a:srgbClr val="002060"/>
                </a:solidFill>
                <a:latin charset="0" panose="02020603050405020304" pitchFamily="18" typeface="Times New Roman"/>
                <a:cs charset="0" panose="02020603050405020304" pitchFamily="18" typeface="Times New Roman"/>
              </a:rPr>
              <a:t>CHAIRMAN</a:t>
            </a:r>
            <a:endParaRPr b="1" dirty="0" lang="en-US" sz="1500">
              <a:solidFill>
                <a:srgbClr val="002060"/>
              </a:solidFill>
              <a:latin charset="0" panose="02020603050405020304" pitchFamily="18" typeface="Times New Roman"/>
              <a:cs charset="0" panose="02020603050405020304" pitchFamily="18" typeface="Times New Roman"/>
            </a:endParaRPr>
          </a:p>
        </p:txBody>
      </p:sp>
      <p:sp>
        <p:nvSpPr>
          <p:cNvPr id="14" name="Slide Number Placeholder 13"/>
          <p:cNvSpPr>
            <a:spLocks noGrp="1"/>
          </p:cNvSpPr>
          <p:nvPr>
            <p:ph idx="12" sz="quarter" type="sldNum"/>
          </p:nvPr>
        </p:nvSpPr>
        <p:spPr/>
        <p:txBody>
          <a:bodyPr/>
          <a:lstStyle/>
          <a:p>
            <a:fld id="{62717196-B844-4648-AC1D-BF6D2EAB5669}" type="slidenum">
              <a:rPr lang="en-US" smtClean="0"/>
              <a:pPr/>
              <a:t>13</a:t>
            </a:fld>
            <a:endParaRPr lang="en-US"/>
          </a:p>
        </p:txBody>
      </p:sp>
      <p:sp>
        <p:nvSpPr>
          <p:cNvPr id="6" name="Rectangle 5"/>
          <p:cNvSpPr/>
          <p:nvPr/>
        </p:nvSpPr>
        <p:spPr>
          <a:xfrm>
            <a:off x="2338181" y="4944507"/>
            <a:ext cx="3429000" cy="507831"/>
          </a:xfrm>
          <a:prstGeom prst="rect">
            <a:avLst/>
          </a:prstGeom>
        </p:spPr>
        <p:txBody>
          <a:bodyPr>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Adv. </a:t>
            </a:r>
            <a:r>
              <a:rPr b="1" dirty="0" err="1" lang="en-IN" sz="1350">
                <a:solidFill>
                  <a:srgbClr val="002060"/>
                </a:solidFill>
                <a:latin charset="0" panose="02020603050405020304" pitchFamily="18" typeface="Times New Roman"/>
                <a:cs charset="0" panose="02020603050405020304" pitchFamily="18" typeface="Times New Roman"/>
              </a:rPr>
              <a:t>Nishant</a:t>
            </a:r>
            <a:r>
              <a:rPr b="1" dirty="0" lang="en-IN" sz="1350">
                <a:solidFill>
                  <a:srgbClr val="002060"/>
                </a:solidFill>
                <a:latin charset="0" panose="02020603050405020304" pitchFamily="18" typeface="Times New Roman"/>
                <a:cs charset="0" panose="02020603050405020304" pitchFamily="18" typeface="Times New Roman"/>
              </a:rPr>
              <a:t> Gandhi</a:t>
            </a:r>
          </a:p>
          <a:p>
            <a:pPr algn="ctr"/>
            <a:r>
              <a:rPr b="1" dirty="0" lang="en-IN" sz="1350">
                <a:solidFill>
                  <a:srgbClr val="002060"/>
                </a:solidFill>
                <a:latin charset="0" panose="02020603050405020304" pitchFamily="18" typeface="Times New Roman"/>
                <a:cs charset="0" panose="02020603050405020304" pitchFamily="18" typeface="Times New Roman"/>
              </a:rPr>
              <a:t>DIRECTOR</a:t>
            </a:r>
          </a:p>
        </p:txBody>
      </p:sp>
      <p:sp>
        <p:nvSpPr>
          <p:cNvPr id="7" name="Rectangle 6"/>
          <p:cNvSpPr/>
          <p:nvPr/>
        </p:nvSpPr>
        <p:spPr>
          <a:xfrm>
            <a:off x="3943350" y="4931836"/>
            <a:ext cx="3429000" cy="715581"/>
          </a:xfrm>
          <a:prstGeom prst="rect">
            <a:avLst/>
          </a:prstGeom>
        </p:spPr>
        <p:txBody>
          <a:bodyPr>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Mr. </a:t>
            </a:r>
            <a:r>
              <a:rPr b="1" dirty="0" err="1" lang="en-IN" sz="1350">
                <a:solidFill>
                  <a:srgbClr val="002060"/>
                </a:solidFill>
                <a:latin charset="0" panose="02020603050405020304" pitchFamily="18" typeface="Times New Roman"/>
                <a:cs charset="0" panose="02020603050405020304" pitchFamily="18" typeface="Times New Roman"/>
              </a:rPr>
              <a:t>Sushil</a:t>
            </a:r>
            <a:r>
              <a:rPr b="1" dirty="0" lang="en-IN" sz="1350">
                <a:solidFill>
                  <a:srgbClr val="002060"/>
                </a:solidFill>
                <a:latin charset="0" panose="02020603050405020304" pitchFamily="18" typeface="Times New Roman"/>
                <a:cs charset="0" panose="02020603050405020304" pitchFamily="18" typeface="Times New Roman"/>
              </a:rPr>
              <a:t> </a:t>
            </a:r>
            <a:r>
              <a:rPr b="1" dirty="0" err="1" lang="en-IN" sz="1350">
                <a:solidFill>
                  <a:srgbClr val="002060"/>
                </a:solidFill>
                <a:latin charset="0" panose="02020603050405020304" pitchFamily="18" typeface="Times New Roman"/>
                <a:cs charset="0" panose="02020603050405020304" pitchFamily="18" typeface="Times New Roman"/>
              </a:rPr>
              <a:t>Soni</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a:p>
            <a:pPr algn="ctr"/>
            <a:endParaRPr dirty="0" lang="en-IN" sz="1350">
              <a:solidFill>
                <a:srgbClr val="0177B5"/>
              </a:solidFill>
              <a:latin typeface="Raleway"/>
            </a:endParaRPr>
          </a:p>
        </p:txBody>
      </p:sp>
      <p:sp>
        <p:nvSpPr>
          <p:cNvPr id="9" name="Rectangle 8"/>
          <p:cNvSpPr/>
          <p:nvPr/>
        </p:nvSpPr>
        <p:spPr>
          <a:xfrm>
            <a:off x="6489717" y="4914905"/>
            <a:ext cx="1511284" cy="507831"/>
          </a:xfrm>
          <a:prstGeom prst="rect">
            <a:avLst/>
          </a:prstGeom>
        </p:spPr>
        <p:txBody>
          <a:bodyPr wrap="square">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Mr. Sanjay </a:t>
            </a:r>
            <a:r>
              <a:rPr b="1" dirty="0" err="1" lang="en-IN" sz="1350">
                <a:solidFill>
                  <a:srgbClr val="002060"/>
                </a:solidFill>
                <a:latin charset="0" panose="02020603050405020304" pitchFamily="18" typeface="Times New Roman"/>
                <a:cs charset="0" panose="02020603050405020304" pitchFamily="18" typeface="Times New Roman"/>
              </a:rPr>
              <a:t>Malu</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p:txBody>
      </p:sp>
      <p:sp>
        <p:nvSpPr>
          <p:cNvPr id="10" name="Rectangle 9"/>
          <p:cNvSpPr/>
          <p:nvPr/>
        </p:nvSpPr>
        <p:spPr>
          <a:xfrm>
            <a:off x="2888450" y="487859"/>
            <a:ext cx="2909899" cy="507831"/>
          </a:xfrm>
          <a:prstGeom prst="rect">
            <a:avLst/>
          </a:prstGeom>
        </p:spPr>
        <p:txBody>
          <a:bodyPr wrap="none">
            <a:spAutoFit/>
          </a:bodyPr>
          <a:lstStyle/>
          <a:p>
            <a:r>
              <a:rPr b="1" dirty="0" lang="en-IN" sz="2700">
                <a:solidFill>
                  <a:srgbClr val="002060"/>
                </a:solidFill>
                <a:latin charset="0" panose="02020603050405020304" pitchFamily="18" typeface="Times New Roman"/>
                <a:cs charset="0" panose="02020603050405020304" pitchFamily="18" typeface="Times New Roman"/>
              </a:rPr>
              <a:t>Our Management </a:t>
            </a:r>
            <a:endParaRPr b="1" dirty="0" lang="en-IN" sz="2700">
              <a:solidFill>
                <a:srgbClr val="002060"/>
              </a:solidFill>
            </a:endParaRPr>
          </a:p>
        </p:txBody>
      </p:sp>
      <p:pic>
        <p:nvPicPr>
          <p:cNvPr id="18" name="Picture 17"/>
          <p:cNvPicPr>
            <a:picLocks noChangeAspect="1"/>
          </p:cNvPicPr>
          <p:nvPr/>
        </p:nvPicPr>
        <p:blipFill>
          <a:blip cstate="print" r:embed="rId3"/>
          <a:stretch>
            <a:fillRect/>
          </a:stretch>
        </p:blipFill>
        <p:spPr>
          <a:xfrm>
            <a:off x="1281820" y="3303256"/>
            <a:ext cx="1385180" cy="1418347"/>
          </a:xfrm>
          <a:prstGeom prst="rect">
            <a:avLst/>
          </a:prstGeom>
          <a:ln cap="sq" cmpd="thickThin" w="88900">
            <a:solidFill>
              <a:srgbClr val="000000"/>
            </a:solidFill>
            <a:prstDash val="solid"/>
            <a:miter lim="800000"/>
          </a:ln>
          <a:effectLst>
            <a:innerShdw blurRad="76200">
              <a:srgbClr val="000000"/>
            </a:innerShdw>
          </a:effectLst>
        </p:spPr>
      </p:pic>
      <p:pic>
        <p:nvPicPr>
          <p:cNvPr id="21" name="Picture 20"/>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4938414" y="3299870"/>
            <a:ext cx="1392124" cy="1436887"/>
          </a:xfrm>
          <a:prstGeom prst="rect">
            <a:avLst/>
          </a:prstGeom>
          <a:ln cap="sq" cmpd="thickThin" w="88900">
            <a:solidFill>
              <a:srgbClr val="000000"/>
            </a:solidFill>
            <a:prstDash val="solid"/>
            <a:miter lim="800000"/>
          </a:ln>
          <a:effectLst>
            <a:innerShdw blurRad="76200">
              <a:srgbClr val="000000"/>
            </a:innerShdw>
          </a:effectLst>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7064" y="3297293"/>
            <a:ext cx="1415336" cy="1481087"/>
          </a:xfrm>
          <a:prstGeom prst="rect">
            <a:avLst/>
          </a:prstGeom>
          <a:ln cap="sq" cmpd="thickThin" w="88900">
            <a:solidFill>
              <a:srgbClr val="000000"/>
            </a:solidFill>
            <a:prstDash val="solid"/>
            <a:miter lim="800000"/>
          </a:ln>
          <a:effectLst>
            <a:innerShdw blurRad="76200">
              <a:srgbClr val="000000"/>
            </a:innerShdw>
          </a:effectLst>
        </p:spPr>
      </p:pic>
      <p:pic>
        <p:nvPicPr>
          <p:cNvPr id="16" name="Picture 15"/>
          <p:cNvPicPr>
            <a:picLocks noChangeAspect="1"/>
          </p:cNvPicPr>
          <p:nvPr/>
        </p:nvPicPr>
        <p:blipFill rotWithShape="1">
          <a:blip cstate="print" r:embed="rId6">
            <a:extLst>
              <a:ext uri="{28A0092B-C50C-407E-A947-70E740481C1C}">
                <a14:useLocalDpi xmlns:a14="http://schemas.microsoft.com/office/drawing/2010/main" val="0"/>
              </a:ext>
            </a:extLst>
          </a:blip>
          <a:srcRect b="82" l="297" r="185" t="247"/>
          <a:stretch>
            <a:fillRect/>
          </a:stretch>
        </p:blipFill>
        <p:spPr>
          <a:xfrm>
            <a:off x="3209598" y="3291976"/>
            <a:ext cx="1362402" cy="1457452"/>
          </a:xfrm>
          <a:prstGeom prst="rect">
            <a:avLst/>
          </a:prstGeom>
          <a:ln cap="sq" cmpd="thickThin" w="88900">
            <a:solidFill>
              <a:srgbClr val="000000"/>
            </a:solidFill>
            <a:prstDash val="solid"/>
            <a:miter lim="800000"/>
          </a:ln>
          <a:effectLst>
            <a:innerShdw blurRad="76200">
              <a:srgbClr val="000000"/>
            </a:innerShdw>
          </a:effectLst>
        </p:spPr>
      </p:pic>
      <p:pic>
        <p:nvPicPr>
          <p:cNvPr descr="add.jpg" id="17" name="Picture 16"/>
          <p:cNvPicPr>
            <a:picLocks noChangeAspect="1"/>
          </p:cNvPicPr>
          <p:nvPr/>
        </p:nvPicPr>
        <p:blipFill>
          <a:blip r:embed="rId7"/>
          <a:stretch>
            <a:fillRect/>
          </a:stretch>
        </p:blipFill>
        <p:spPr>
          <a:xfrm>
            <a:off x="0" y="5949280"/>
            <a:ext cx="9144000" cy="908720"/>
          </a:xfrm>
          <a:prstGeom prst="rect">
            <a:avLst/>
          </a:prstGeom>
        </p:spPr>
      </p:pic>
    </p:spTree>
    <p:extLst>
      <p:ext uri="{BB962C8B-B14F-4D97-AF65-F5344CB8AC3E}">
        <p14:creationId xmlns:p14="http://schemas.microsoft.com/office/powerpoint/2010/main" val="403417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advClick="0" p14:dur="6000" spd="slow">
        <p15:prstTrans prst="curtains"/>
      </p:transition>
    </mc:Choice>
    <mc:Fallback xmlns="">
      <p:transition advClick="0" spd="slow">
        <p:fade/>
      </p:transition>
    </mc:Fallback>
  </mc:AlternateContent>
  <p:timing>
    <p:tnLst>
      <p:par>
        <p:cTn dur="indefinite" id="1" nodeType="tmRoot" restart="never"/>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8001" y="1321594"/>
            <a:ext cx="6447501" cy="990600"/>
          </a:xfrm>
        </p:spPr>
        <p:txBody>
          <a:bodyPr/>
          <a:lstStyle/>
          <a:p>
            <a:endParaRPr lang="en-GB" altLang="en-US"/>
          </a:p>
        </p:txBody>
      </p:sp>
      <p:pic>
        <p:nvPicPr>
          <p:cNvPr id="38" name="Picture 3" descr="D:\news\logo1\unnamed.gif"/>
          <p:cNvPicPr>
            <a:picLocks noChangeAspect="1" noChangeArrowheads="1"/>
          </p:cNvPicPr>
          <p:nvPr/>
        </p:nvPicPr>
        <p:blipFill>
          <a:blip r:embed="rId2"/>
          <a:srcRect/>
          <a:stretch>
            <a:fillRect/>
          </a:stretch>
        </p:blipFill>
        <p:spPr bwMode="auto">
          <a:xfrm>
            <a:off x="232235" y="1016036"/>
            <a:ext cx="428625" cy="428625"/>
          </a:xfrm>
          <a:prstGeom prst="rect">
            <a:avLst/>
          </a:prstGeom>
          <a:noFill/>
        </p:spPr>
      </p:pic>
      <p:pic>
        <p:nvPicPr>
          <p:cNvPr id="2" name="Content Placeholder 1" descr="IMG-20220708-WA0004 (1)"/>
          <p:cNvPicPr>
            <a:picLocks noGrp="1" noChangeAspect="1"/>
          </p:cNvPicPr>
          <p:nvPr>
            <p:ph sz="half" idx="1"/>
          </p:nvPr>
        </p:nvPicPr>
        <p:blipFill>
          <a:blip r:embed="rId3"/>
          <a:stretch>
            <a:fillRect/>
          </a:stretch>
        </p:blipFill>
        <p:spPr>
          <a:xfrm>
            <a:off x="6789897" y="912972"/>
            <a:ext cx="2260759" cy="2399824"/>
          </a:xfrm>
          <a:prstGeom prst="rect">
            <a:avLst/>
          </a:prstGeom>
        </p:spPr>
      </p:pic>
      <p:pic>
        <p:nvPicPr>
          <p:cNvPr id="8" name="Content Placeholder 7" descr="product-500x500"/>
          <p:cNvPicPr>
            <a:picLocks noGrp="1" noChangeAspect="1"/>
          </p:cNvPicPr>
          <p:nvPr>
            <p:ph sz="half" idx="2"/>
          </p:nvPr>
        </p:nvPicPr>
        <p:blipFill>
          <a:blip r:embed="rId4"/>
          <a:stretch>
            <a:fillRect/>
          </a:stretch>
        </p:blipFill>
        <p:spPr>
          <a:xfrm>
            <a:off x="71914" y="912972"/>
            <a:ext cx="2253615" cy="2399824"/>
          </a:xfrm>
          <a:prstGeom prst="rect">
            <a:avLst/>
          </a:prstGeom>
        </p:spPr>
      </p:pic>
      <p:pic>
        <p:nvPicPr>
          <p:cNvPr id="4" name="Picture 3" descr="IMG_20220708_112520"/>
          <p:cNvPicPr>
            <a:picLocks noChangeAspect="1"/>
          </p:cNvPicPr>
          <p:nvPr/>
        </p:nvPicPr>
        <p:blipFill>
          <a:blip r:embed="rId5"/>
          <a:stretch>
            <a:fillRect/>
          </a:stretch>
        </p:blipFill>
        <p:spPr>
          <a:xfrm>
            <a:off x="82392" y="3395663"/>
            <a:ext cx="8978741" cy="2510790"/>
          </a:xfrm>
          <a:prstGeom prst="rect">
            <a:avLst/>
          </a:prstGeom>
        </p:spPr>
      </p:pic>
      <p:pic>
        <p:nvPicPr>
          <p:cNvPr id="3" name="Picture 2" descr="IMG_20220708_145315"/>
          <p:cNvPicPr>
            <a:picLocks noChangeAspect="1"/>
          </p:cNvPicPr>
          <p:nvPr/>
        </p:nvPicPr>
        <p:blipFill>
          <a:blip r:embed="rId6"/>
          <a:stretch>
            <a:fillRect/>
          </a:stretch>
        </p:blipFill>
        <p:spPr>
          <a:xfrm>
            <a:off x="2332261" y="888455"/>
            <a:ext cx="2055633" cy="2424340"/>
          </a:xfrm>
          <a:prstGeom prst="rect">
            <a:avLst/>
          </a:prstGeom>
        </p:spPr>
      </p:pic>
      <p:pic>
        <p:nvPicPr>
          <p:cNvPr id="5" name="Picture 4" descr="IMG_20220708_145400 (1)"/>
          <p:cNvPicPr>
            <a:picLocks noChangeAspect="1"/>
          </p:cNvPicPr>
          <p:nvPr/>
        </p:nvPicPr>
        <p:blipFill>
          <a:blip r:embed="rId7"/>
          <a:stretch>
            <a:fillRect/>
          </a:stretch>
        </p:blipFill>
        <p:spPr>
          <a:xfrm>
            <a:off x="4406741" y="885349"/>
            <a:ext cx="2383155" cy="2427446"/>
          </a:xfrm>
          <a:prstGeom prst="rect">
            <a:avLst/>
          </a:prstGeom>
        </p:spPr>
      </p:pic>
      <p:sp>
        <p:nvSpPr>
          <p:cNvPr id="9" name="TextBox 8"/>
          <p:cNvSpPr txBox="1"/>
          <p:nvPr/>
        </p:nvSpPr>
        <p:spPr>
          <a:xfrm>
            <a:off x="179512" y="-54263"/>
            <a:ext cx="4652812" cy="584775"/>
          </a:xfrm>
          <a:prstGeom prst="rect">
            <a:avLst/>
          </a:prstGeom>
          <a:noFill/>
        </p:spPr>
        <p:txBody>
          <a:bodyPr wrap="none" rtlCol="0">
            <a:spAutoFit/>
          </a:bodyPr>
          <a:lstStyle/>
          <a:p>
            <a:r>
              <a:rPr lang="en-US" sz="3200" dirty="0" smtClean="0">
                <a:latin typeface="Times New Roman" panose="02020603050405020304" pitchFamily="18" charset="0"/>
                <a:cs typeface="Times New Roman" panose="02020603050405020304" pitchFamily="18" charset="0"/>
              </a:rPr>
              <a:t>               Transport </a:t>
            </a:r>
            <a:r>
              <a:rPr lang="en-US" sz="3200" dirty="0">
                <a:latin typeface="Times New Roman" panose="02020603050405020304" pitchFamily="18" charset="0"/>
                <a:cs typeface="Times New Roman" panose="02020603050405020304" pitchFamily="18" charset="0"/>
              </a:rPr>
              <a:t>Facility</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846222"/>
      </p:ext>
    </p:extLst>
  </p:cSld>
  <p:clrMapOvr>
    <a:masterClrMapping/>
  </p:clrMapOvr>
  <mc:AlternateContent xmlns:mc="http://schemas.openxmlformats.org/markup-compatibility/2006" xmlns:p14="http://schemas.microsoft.com/office/powerpoint/2010/main">
    <mc:Choice Requires="p14">
      <p:transition spd="slow" p14:dur="2000" advTm="6766"/>
    </mc:Choice>
    <mc:Fallback xmlns="">
      <p:transition spd="slow" advTm="6766"/>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42CDC-146E-8934-5FFF-F4201AD09AC5}"/>
              </a:ext>
            </a:extLst>
          </p:cNvPr>
          <p:cNvSpPr>
            <a:spLocks noGrp="1"/>
          </p:cNvSpPr>
          <p:nvPr>
            <p:ph type="ctrTitle"/>
          </p:nvPr>
        </p:nvSpPr>
        <p:spPr>
          <a:xfrm>
            <a:off x="323528" y="5733256"/>
            <a:ext cx="8496944" cy="880876"/>
          </a:xfrm>
        </p:spPr>
        <p:txBody>
          <a:bodyPr/>
          <a:lstStyle/>
          <a:p>
            <a:pPr algn="l"/>
            <a:r>
              <a:rPr lang="en-IN" sz="2800" b="1" dirty="0">
                <a:solidFill>
                  <a:srgbClr val="002060"/>
                </a:solidFill>
                <a:latin typeface="Times New Roman" panose="02020603050405020304" pitchFamily="18" charset="0"/>
                <a:cs typeface="Times New Roman" panose="02020603050405020304" pitchFamily="18" charset="0"/>
              </a:rPr>
              <a:t>MODES OF TRANSPORT</a:t>
            </a:r>
            <a:r>
              <a:rPr lang="en-IN" sz="2800" dirty="0">
                <a:solidFill>
                  <a:srgbClr val="002060"/>
                </a:solidFill>
                <a:latin typeface="Times New Roman" panose="02020603050405020304" pitchFamily="18" charset="0"/>
                <a:cs typeface="Times New Roman" panose="02020603050405020304" pitchFamily="18" charset="0"/>
              </a:rPr>
              <a:t/>
            </a:r>
            <a:br>
              <a:rPr lang="en-IN" sz="2800" dirty="0">
                <a:solidFill>
                  <a:srgbClr val="002060"/>
                </a:solidFill>
                <a:latin typeface="Times New Roman" panose="02020603050405020304" pitchFamily="18" charset="0"/>
                <a:cs typeface="Times New Roman" panose="02020603050405020304" pitchFamily="18" charset="0"/>
              </a:rPr>
            </a:br>
            <a:r>
              <a:rPr lang="en-IN" sz="2800" dirty="0">
                <a:solidFill>
                  <a:srgbClr val="002060"/>
                </a:solidFill>
                <a:latin typeface="Times New Roman" panose="02020603050405020304" pitchFamily="18" charset="0"/>
                <a:cs typeface="Times New Roman" panose="02020603050405020304" pitchFamily="18" charset="0"/>
              </a:rPr>
              <a:t/>
            </a:r>
            <a:br>
              <a:rPr lang="en-IN" sz="2800" dirty="0">
                <a:solidFill>
                  <a:srgbClr val="002060"/>
                </a:solidFill>
                <a:latin typeface="Times New Roman" panose="02020603050405020304" pitchFamily="18" charset="0"/>
                <a:cs typeface="Times New Roman" panose="02020603050405020304" pitchFamily="18" charset="0"/>
              </a:rPr>
            </a:br>
            <a:r>
              <a:rPr lang="en-IN" sz="2800" dirty="0">
                <a:solidFill>
                  <a:srgbClr val="002060"/>
                </a:solidFill>
                <a:latin typeface="Times New Roman" panose="02020603050405020304" pitchFamily="18" charset="0"/>
                <a:cs typeface="Times New Roman" panose="02020603050405020304" pitchFamily="18" charset="0"/>
              </a:rPr>
              <a:t>1. </a:t>
            </a:r>
            <a:r>
              <a:rPr lang="en-IN" sz="2400" dirty="0">
                <a:solidFill>
                  <a:srgbClr val="002060"/>
                </a:solidFill>
                <a:latin typeface="Times New Roman" panose="02020603050405020304" pitchFamily="18" charset="0"/>
                <a:cs typeface="Times New Roman" panose="02020603050405020304" pitchFamily="18" charset="0"/>
              </a:rPr>
              <a:t>School Transport Facility is available in school. </a:t>
            </a:r>
            <a:br>
              <a:rPr lang="en-IN" sz="2400" dirty="0">
                <a:solidFill>
                  <a:srgbClr val="002060"/>
                </a:solidFill>
                <a:latin typeface="Times New Roman" panose="02020603050405020304" pitchFamily="18" charset="0"/>
                <a:cs typeface="Times New Roman" panose="02020603050405020304" pitchFamily="18" charset="0"/>
              </a:rPr>
            </a:br>
            <a:r>
              <a:rPr lang="en-IN" sz="2400" u="sng" dirty="0">
                <a:solidFill>
                  <a:srgbClr val="002060"/>
                </a:solidFill>
                <a:latin typeface="Times New Roman" panose="02020603050405020304" pitchFamily="18" charset="0"/>
                <a:cs typeface="Times New Roman" panose="02020603050405020304" pitchFamily="18" charset="0"/>
              </a:rPr>
              <a:t>Fleet </a:t>
            </a:r>
            <a:r>
              <a:rPr lang="en-IN" sz="2400" u="sng" dirty="0" smtClean="0">
                <a:solidFill>
                  <a:srgbClr val="002060"/>
                </a:solidFill>
                <a:latin typeface="Times New Roman" panose="02020603050405020304" pitchFamily="18" charset="0"/>
                <a:cs typeface="Times New Roman" panose="02020603050405020304" pitchFamily="18" charset="0"/>
              </a:rPr>
              <a:t>In-charge </a:t>
            </a:r>
            <a:r>
              <a:rPr lang="en-IN" sz="2400" u="sng" dirty="0">
                <a:solidFill>
                  <a:srgbClr val="002060"/>
                </a:solidFill>
                <a:latin typeface="Times New Roman" panose="02020603050405020304" pitchFamily="18" charset="0"/>
                <a:cs typeface="Times New Roman" panose="02020603050405020304" pitchFamily="18" charset="0"/>
              </a:rPr>
              <a:t>– </a:t>
            </a:r>
            <a:r>
              <a:rPr lang="en-IN" sz="2400" u="sng" dirty="0" err="1" smtClean="0">
                <a:solidFill>
                  <a:srgbClr val="002060"/>
                </a:solidFill>
                <a:latin typeface="Times New Roman" panose="02020603050405020304" pitchFamily="18" charset="0"/>
                <a:cs typeface="Times New Roman" panose="02020603050405020304" pitchFamily="18" charset="0"/>
              </a:rPr>
              <a:t>Mr.Parmanand</a:t>
            </a:r>
            <a:r>
              <a:rPr lang="en-IN" sz="2400" u="sng" dirty="0" smtClean="0">
                <a:solidFill>
                  <a:srgbClr val="002060"/>
                </a:solidFill>
                <a:latin typeface="Times New Roman" panose="02020603050405020304" pitchFamily="18" charset="0"/>
                <a:cs typeface="Times New Roman" panose="02020603050405020304" pitchFamily="18" charset="0"/>
              </a:rPr>
              <a:t> Mate and </a:t>
            </a:r>
            <a:r>
              <a:rPr lang="en-IN" sz="2400" u="sng" dirty="0" err="1" smtClean="0">
                <a:solidFill>
                  <a:srgbClr val="002060"/>
                </a:solidFill>
                <a:latin typeface="Times New Roman" panose="02020603050405020304" pitchFamily="18" charset="0"/>
                <a:cs typeface="Times New Roman" panose="02020603050405020304" pitchFamily="18" charset="0"/>
              </a:rPr>
              <a:t>Mr.Umeshwar</a:t>
            </a:r>
            <a:r>
              <a:rPr lang="en-IN" sz="2400" u="sng" dirty="0" smtClean="0">
                <a:solidFill>
                  <a:srgbClr val="002060"/>
                </a:solidFill>
                <a:latin typeface="Times New Roman" panose="02020603050405020304" pitchFamily="18" charset="0"/>
                <a:cs typeface="Times New Roman" panose="02020603050405020304" pitchFamily="18" charset="0"/>
              </a:rPr>
              <a:t> </a:t>
            </a:r>
            <a:r>
              <a:rPr lang="en-IN" sz="2400" u="sng" dirty="0" err="1">
                <a:solidFill>
                  <a:srgbClr val="002060"/>
                </a:solidFill>
                <a:latin typeface="Times New Roman" panose="02020603050405020304" pitchFamily="18" charset="0"/>
                <a:cs typeface="Times New Roman" panose="02020603050405020304" pitchFamily="18" charset="0"/>
              </a:rPr>
              <a:t>Barapatre</a:t>
            </a:r>
            <a:r>
              <a:rPr lang="en-IN" sz="2400" u="sng" dirty="0">
                <a:solidFill>
                  <a:srgbClr val="002060"/>
                </a:solidFill>
                <a:latin typeface="Times New Roman" panose="02020603050405020304" pitchFamily="18" charset="0"/>
                <a:cs typeface="Times New Roman" panose="02020603050405020304" pitchFamily="18" charset="0"/>
              </a:rPr>
              <a:t/>
            </a:r>
            <a:br>
              <a:rPr lang="en-IN" sz="2400" u="sng" dirty="0">
                <a:solidFill>
                  <a:srgbClr val="002060"/>
                </a:solidFill>
                <a:latin typeface="Times New Roman" panose="02020603050405020304" pitchFamily="18" charset="0"/>
                <a:cs typeface="Times New Roman" panose="02020603050405020304" pitchFamily="18" charset="0"/>
              </a:rPr>
            </a:br>
            <a:r>
              <a:rPr lang="en-IN" sz="2400" u="sng" dirty="0">
                <a:solidFill>
                  <a:srgbClr val="002060"/>
                </a:solidFill>
                <a:latin typeface="Times New Roman" panose="02020603050405020304" pitchFamily="18" charset="0"/>
                <a:cs typeface="Times New Roman" panose="02020603050405020304" pitchFamily="18" charset="0"/>
              </a:rPr>
              <a:t/>
            </a:r>
            <a:br>
              <a:rPr lang="en-IN" sz="2400" u="sng"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2. Parents availing private van for their ward </a:t>
            </a:r>
            <a:r>
              <a:rPr lang="en-IN" sz="2400" dirty="0" smtClean="0">
                <a:solidFill>
                  <a:srgbClr val="002060"/>
                </a:solidFill>
                <a:latin typeface="Times New Roman" panose="02020603050405020304" pitchFamily="18" charset="0"/>
                <a:cs typeface="Times New Roman" panose="02020603050405020304" pitchFamily="18" charset="0"/>
              </a:rPr>
              <a:t>are requested to </a:t>
            </a:r>
            <a:r>
              <a:rPr lang="en-IN" sz="2400" dirty="0">
                <a:solidFill>
                  <a:srgbClr val="002060"/>
                </a:solidFill>
                <a:latin typeface="Times New Roman" panose="02020603050405020304" pitchFamily="18" charset="0"/>
                <a:cs typeface="Times New Roman" panose="02020603050405020304" pitchFamily="18" charset="0"/>
              </a:rPr>
              <a:t>fill the </a:t>
            </a:r>
            <a:r>
              <a:rPr lang="en-IN" sz="2400" b="1" dirty="0">
                <a:solidFill>
                  <a:srgbClr val="002060"/>
                </a:solidFill>
                <a:latin typeface="Times New Roman" panose="02020603050405020304" pitchFamily="18" charset="0"/>
                <a:cs typeface="Times New Roman" panose="02020603050405020304" pitchFamily="18" charset="0"/>
              </a:rPr>
              <a:t>Van Declaration </a:t>
            </a:r>
            <a:r>
              <a:rPr lang="en-IN" sz="2400" b="1" dirty="0" smtClean="0">
                <a:solidFill>
                  <a:srgbClr val="002060"/>
                </a:solidFill>
                <a:latin typeface="Times New Roman" panose="02020603050405020304" pitchFamily="18" charset="0"/>
                <a:cs typeface="Times New Roman" panose="02020603050405020304" pitchFamily="18" charset="0"/>
              </a:rPr>
              <a:t>Form </a:t>
            </a:r>
            <a:r>
              <a:rPr lang="en-IN" sz="2400" dirty="0" smtClean="0">
                <a:solidFill>
                  <a:srgbClr val="002060"/>
                </a:solidFill>
                <a:latin typeface="Times New Roman" panose="02020603050405020304" pitchFamily="18" charset="0"/>
                <a:cs typeface="Times New Roman" panose="02020603050405020304" pitchFamily="18" charset="0"/>
              </a:rPr>
              <a:t>(to be given with the book set) </a:t>
            </a:r>
            <a:r>
              <a:rPr lang="en-IN" sz="2400" dirty="0">
                <a:solidFill>
                  <a:srgbClr val="002060"/>
                </a:solidFill>
                <a:latin typeface="Times New Roman" panose="02020603050405020304" pitchFamily="18" charset="0"/>
                <a:cs typeface="Times New Roman" panose="02020603050405020304" pitchFamily="18" charset="0"/>
              </a:rPr>
              <a:t>and </a:t>
            </a:r>
            <a:r>
              <a:rPr lang="en-IN" sz="2400" dirty="0" smtClean="0">
                <a:solidFill>
                  <a:srgbClr val="002060"/>
                </a:solidFill>
                <a:latin typeface="Times New Roman" panose="02020603050405020304" pitchFamily="18" charset="0"/>
                <a:cs typeface="Times New Roman" panose="02020603050405020304" pitchFamily="18" charset="0"/>
              </a:rPr>
              <a:t>submit </a:t>
            </a:r>
            <a:r>
              <a:rPr lang="en-IN" sz="2400" dirty="0">
                <a:solidFill>
                  <a:srgbClr val="002060"/>
                </a:solidFill>
                <a:latin typeface="Times New Roman" panose="02020603050405020304" pitchFamily="18" charset="0"/>
                <a:cs typeface="Times New Roman" panose="02020603050405020304" pitchFamily="18" charset="0"/>
              </a:rPr>
              <a:t>it </a:t>
            </a:r>
            <a:r>
              <a:rPr lang="en-IN" sz="2400" dirty="0" smtClean="0">
                <a:solidFill>
                  <a:srgbClr val="002060"/>
                </a:solidFill>
                <a:latin typeface="Times New Roman" panose="02020603050405020304" pitchFamily="18" charset="0"/>
                <a:cs typeface="Times New Roman" panose="02020603050405020304" pitchFamily="18" charset="0"/>
              </a:rPr>
              <a:t>compulsorily on </a:t>
            </a:r>
            <a:r>
              <a:rPr lang="en-IN" sz="2400" dirty="0">
                <a:solidFill>
                  <a:srgbClr val="002060"/>
                </a:solidFill>
                <a:latin typeface="Times New Roman" panose="02020603050405020304" pitchFamily="18" charset="0"/>
                <a:cs typeface="Times New Roman" panose="02020603050405020304" pitchFamily="18" charset="0"/>
              </a:rPr>
              <a:t>the first day of school.</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3. Parents/Van drivers coming to collect their ward to please carry </a:t>
            </a:r>
            <a:r>
              <a:rPr lang="en-IN" sz="2400" b="1" dirty="0">
                <a:solidFill>
                  <a:srgbClr val="002060"/>
                </a:solidFill>
                <a:latin typeface="Times New Roman" panose="02020603050405020304" pitchFamily="18" charset="0"/>
                <a:cs typeface="Times New Roman" panose="02020603050405020304" pitchFamily="18" charset="0"/>
              </a:rPr>
              <a:t>Escort card</a:t>
            </a:r>
            <a:r>
              <a:rPr lang="en-IN" sz="2400" dirty="0">
                <a:solidFill>
                  <a:srgbClr val="002060"/>
                </a:solidFill>
                <a:latin typeface="Times New Roman" panose="02020603050405020304" pitchFamily="18" charset="0"/>
                <a:cs typeface="Times New Roman" panose="02020603050405020304" pitchFamily="18" charset="0"/>
              </a:rPr>
              <a:t>.</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4. To keep a track of students coming to school by van, on the First day of school, please send the students at </a:t>
            </a:r>
            <a:r>
              <a:rPr lang="en-IN" sz="2400" b="1" dirty="0">
                <a:solidFill>
                  <a:srgbClr val="002060"/>
                </a:solidFill>
                <a:latin typeface="Times New Roman" panose="02020603050405020304" pitchFamily="18" charset="0"/>
                <a:cs typeface="Times New Roman" panose="02020603050405020304" pitchFamily="18" charset="0"/>
              </a:rPr>
              <a:t>9.30 am</a:t>
            </a:r>
            <a:r>
              <a:rPr lang="en-IN" sz="2400" dirty="0">
                <a:solidFill>
                  <a:srgbClr val="002060"/>
                </a:solidFill>
                <a:latin typeface="Times New Roman" panose="02020603050405020304" pitchFamily="18" charset="0"/>
                <a:cs typeface="Times New Roman" panose="02020603050405020304" pitchFamily="18" charset="0"/>
              </a:rPr>
              <a:t>. S</a:t>
            </a:r>
            <a:r>
              <a:rPr lang="en-IN" sz="2400" dirty="0" smtClean="0">
                <a:solidFill>
                  <a:srgbClr val="002060"/>
                </a:solidFill>
                <a:latin typeface="Times New Roman" panose="02020603050405020304" pitchFamily="18" charset="0"/>
                <a:cs typeface="Times New Roman" panose="02020603050405020304" pitchFamily="18" charset="0"/>
              </a:rPr>
              <a:t>chool </a:t>
            </a:r>
            <a:r>
              <a:rPr lang="en-IN" sz="2400" dirty="0">
                <a:solidFill>
                  <a:srgbClr val="002060"/>
                </a:solidFill>
                <a:latin typeface="Times New Roman" panose="02020603050405020304" pitchFamily="18" charset="0"/>
                <a:cs typeface="Times New Roman" panose="02020603050405020304" pitchFamily="18" charset="0"/>
              </a:rPr>
              <a:t>will take photograph of van students with their respective van and van drivers </a:t>
            </a:r>
            <a:r>
              <a:rPr lang="en-IN" sz="2400" dirty="0" smtClean="0">
                <a:solidFill>
                  <a:srgbClr val="002060"/>
                </a:solidFill>
                <a:latin typeface="Times New Roman" panose="02020603050405020304" pitchFamily="18" charset="0"/>
                <a:cs typeface="Times New Roman" panose="02020603050405020304" pitchFamily="18" charset="0"/>
              </a:rPr>
              <a:t>on the </a:t>
            </a:r>
            <a:r>
              <a:rPr lang="en-IN" sz="2400" dirty="0">
                <a:solidFill>
                  <a:srgbClr val="002060"/>
                </a:solidFill>
                <a:latin typeface="Times New Roman" panose="02020603050405020304" pitchFamily="18" charset="0"/>
                <a:cs typeface="Times New Roman" panose="02020603050405020304" pitchFamily="18" charset="0"/>
              </a:rPr>
              <a:t>first </a:t>
            </a:r>
            <a:r>
              <a:rPr lang="en-IN" sz="2400" dirty="0" smtClean="0">
                <a:solidFill>
                  <a:srgbClr val="002060"/>
                </a:solidFill>
                <a:latin typeface="Times New Roman" panose="02020603050405020304" pitchFamily="18" charset="0"/>
                <a:cs typeface="Times New Roman" panose="02020603050405020304" pitchFamily="18" charset="0"/>
              </a:rPr>
              <a:t>day itself </a:t>
            </a:r>
            <a:r>
              <a:rPr lang="en-IN" sz="2400" dirty="0">
                <a:solidFill>
                  <a:srgbClr val="002060"/>
                </a:solidFill>
                <a:latin typeface="Times New Roman" panose="02020603050405020304" pitchFamily="18" charset="0"/>
                <a:cs typeface="Times New Roman" panose="02020603050405020304" pitchFamily="18" charset="0"/>
              </a:rPr>
              <a:t>(For safety purpose</a:t>
            </a:r>
            <a:r>
              <a:rPr lang="en-IN" sz="2400" dirty="0" smtClean="0">
                <a:solidFill>
                  <a:srgbClr val="002060"/>
                </a:solidFill>
                <a:latin typeface="Times New Roman" panose="02020603050405020304" pitchFamily="18" charset="0"/>
                <a:cs typeface="Times New Roman" panose="02020603050405020304" pitchFamily="18" charset="0"/>
              </a:rPr>
              <a:t>).</a:t>
            </a:r>
            <a:endParaRPr lang="en-IN" sz="2400"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131</a:t>
            </a:fld>
            <a:endParaRPr lang="en-IN"/>
          </a:p>
        </p:txBody>
      </p:sp>
    </p:spTree>
    <p:extLst>
      <p:ext uri="{BB962C8B-B14F-4D97-AF65-F5344CB8AC3E}">
        <p14:creationId xmlns:p14="http://schemas.microsoft.com/office/powerpoint/2010/main" val="358969084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7475582" cy="523220"/>
          </a:xfrm>
          <a:prstGeom prst="rect">
            <a:avLst/>
          </a:prstGeom>
          <a:noFill/>
        </p:spPr>
        <p:txBody>
          <a:bodyPr wrap="square" rtlCol="0">
            <a:spAutoFit/>
          </a:bodyPr>
          <a:lstStyle/>
          <a:p>
            <a:r>
              <a:rPr lang="en-GB" altLang="en-US" b="1" dirty="0" smtClean="0">
                <a:ln w="22225">
                  <a:solidFill>
                    <a:schemeClr val="accent2"/>
                  </a:solidFill>
                  <a:prstDash val="solid"/>
                </a:ln>
                <a:solidFill>
                  <a:schemeClr val="accent6">
                    <a:lumMod val="20000"/>
                    <a:lumOff val="80000"/>
                  </a:schemeClr>
                </a:solidFill>
              </a:rPr>
              <a:t> </a:t>
            </a:r>
            <a:r>
              <a:rPr lang="en-GB" altLang="en-US" sz="2800" dirty="0">
                <a:solidFill>
                  <a:srgbClr val="002060"/>
                </a:solidFill>
                <a:latin typeface="Times New Roman" panose="02020603050405020304" pitchFamily="18" charset="0"/>
                <a:ea typeface="+mj-ea"/>
                <a:cs typeface="Times New Roman" panose="02020603050405020304" pitchFamily="18" charset="0"/>
              </a:rPr>
              <a:t>Transport Facilities provided by school-</a:t>
            </a:r>
            <a:endParaRPr lang="en-IN" sz="2800" dirty="0">
              <a:solidFill>
                <a:srgbClr val="002060"/>
              </a:solidFill>
              <a:latin typeface="Times New Roman" panose="02020603050405020304" pitchFamily="18" charset="0"/>
              <a:ea typeface="+mj-ea"/>
              <a:cs typeface="Times New Roman" panose="02020603050405020304" pitchFamily="18" charset="0"/>
            </a:endParaRPr>
          </a:p>
        </p:txBody>
      </p:sp>
      <p:sp>
        <p:nvSpPr>
          <p:cNvPr id="3" name="TextBox 2"/>
          <p:cNvSpPr txBox="1"/>
          <p:nvPr/>
        </p:nvSpPr>
        <p:spPr>
          <a:xfrm>
            <a:off x="323528" y="1268760"/>
            <a:ext cx="7427674" cy="4801314"/>
          </a:xfrm>
          <a:prstGeom prst="rect">
            <a:avLst/>
          </a:prstGeom>
          <a:noFill/>
        </p:spPr>
        <p:txBody>
          <a:bodyPr wrap="none" rtlCol="0">
            <a:spAutoFit/>
          </a:bodyPr>
          <a:lstStyle/>
          <a:p>
            <a:pPr algn="just"/>
            <a:r>
              <a:rPr lang="en-GB" b="1" dirty="0" smtClean="0">
                <a:latin typeface="Times New Roman" panose="02020603050405020304" pitchFamily="18" charset="0"/>
                <a:ea typeface="Times New Roman" panose="02020603050405020304" pitchFamily="18" charset="0"/>
              </a:rPr>
              <a:t>   All </a:t>
            </a:r>
            <a:r>
              <a:rPr lang="en-GB" b="1" dirty="0">
                <a:latin typeface="Times New Roman" panose="02020603050405020304" pitchFamily="18" charset="0"/>
                <a:ea typeface="Times New Roman" panose="02020603050405020304" pitchFamily="18" charset="0"/>
              </a:rPr>
              <a:t>the buses are approved by RTO as per the Motor Vehicle Act  </a:t>
            </a:r>
          </a:p>
          <a:p>
            <a:pPr algn="just"/>
            <a:r>
              <a:rPr lang="en-GB" b="1" dirty="0">
                <a:latin typeface="Times New Roman" panose="02020603050405020304" pitchFamily="18" charset="0"/>
                <a:ea typeface="Times New Roman" panose="02020603050405020304" pitchFamily="18" charset="0"/>
              </a:rPr>
              <a:t>   specially made for school buses.   </a:t>
            </a:r>
          </a:p>
          <a:p>
            <a:pPr algn="just"/>
            <a:r>
              <a:rPr lang="en-GB" b="1" dirty="0">
                <a:latin typeface="Times New Roman" panose="02020603050405020304" pitchFamily="18" charset="0"/>
                <a:ea typeface="Times New Roman" panose="02020603050405020304" pitchFamily="18" charset="0"/>
              </a:rPr>
              <a:t>&gt; </a:t>
            </a:r>
            <a:r>
              <a:rPr lang="en-GB" b="1" dirty="0">
                <a:latin typeface="Times New Roman" panose="02020603050405020304" pitchFamily="18" charset="0"/>
                <a:ea typeface="Times New Roman" panose="02020603050405020304" pitchFamily="18" charset="0"/>
                <a:cs typeface="Mangal" panose="02040503050203030202" pitchFamily="18" charset="0"/>
              </a:rPr>
              <a:t>Drivers and Lady Conductors </a:t>
            </a:r>
            <a:r>
              <a:rPr lang="en-GB" b="1" dirty="0" smtClean="0">
                <a:latin typeface="Times New Roman" panose="02020603050405020304" pitchFamily="18" charset="0"/>
                <a:ea typeface="Times New Roman" panose="02020603050405020304" pitchFamily="18" charset="0"/>
                <a:cs typeface="Mangal" panose="02040503050203030202" pitchFamily="18" charset="0"/>
              </a:rPr>
              <a:t>wear </a:t>
            </a:r>
            <a:r>
              <a:rPr lang="en-GB" b="1" dirty="0">
                <a:latin typeface="Times New Roman" panose="02020603050405020304" pitchFamily="18" charset="0"/>
                <a:ea typeface="Times New Roman" panose="02020603050405020304" pitchFamily="18" charset="0"/>
                <a:cs typeface="Mangal" panose="02040503050203030202" pitchFamily="18" charset="0"/>
              </a:rPr>
              <a:t>Uniform and follow safety </a:t>
            </a:r>
          </a:p>
          <a:p>
            <a:pPr algn="just"/>
            <a:r>
              <a:rPr lang="en-GB" b="1" dirty="0">
                <a:latin typeface="Times New Roman" panose="02020603050405020304" pitchFamily="18" charset="0"/>
                <a:ea typeface="Times New Roman" panose="02020603050405020304" pitchFamily="18" charset="0"/>
                <a:cs typeface="Mangal" panose="02040503050203030202" pitchFamily="18" charset="0"/>
              </a:rPr>
              <a:t>    rules.</a:t>
            </a:r>
          </a:p>
          <a:p>
            <a:pPr algn="just"/>
            <a:r>
              <a:rPr lang="en-GB" b="1" dirty="0">
                <a:latin typeface="Times New Roman" panose="02020603050405020304" pitchFamily="18" charset="0"/>
                <a:ea typeface="Times New Roman" panose="02020603050405020304" pitchFamily="18" charset="0"/>
                <a:cs typeface="Mangal" panose="02040503050203030202" pitchFamily="18" charset="0"/>
              </a:rPr>
              <a:t>&gt; </a:t>
            </a:r>
            <a:r>
              <a:rPr lang="en-GB" b="1" dirty="0">
                <a:latin typeface="Times New Roman" panose="02020603050405020304" pitchFamily="18" charset="0"/>
                <a:ea typeface="Times New Roman" panose="02020603050405020304" pitchFamily="18" charset="0"/>
              </a:rPr>
              <a:t>GPRS system with camera &amp; panic button are installed in each </a:t>
            </a:r>
          </a:p>
          <a:p>
            <a:pPr algn="just"/>
            <a:r>
              <a:rPr lang="en-GB" b="1" dirty="0">
                <a:latin typeface="Times New Roman" panose="02020603050405020304" pitchFamily="18" charset="0"/>
                <a:ea typeface="Times New Roman" panose="02020603050405020304" pitchFamily="18" charset="0"/>
              </a:rPr>
              <a:t>   buses.</a:t>
            </a:r>
          </a:p>
          <a:p>
            <a:pPr algn="just"/>
            <a:r>
              <a:rPr lang="en-GB" b="1" dirty="0">
                <a:latin typeface="Times New Roman" panose="02020603050405020304" pitchFamily="18" charset="0"/>
                <a:ea typeface="Times New Roman" panose="02020603050405020304" pitchFamily="18" charset="0"/>
                <a:cs typeface="Mangal" panose="02040503050203030202" pitchFamily="18" charset="0"/>
              </a:rPr>
              <a:t>&gt; Seat adjacent to jack knife door are rear facing to prevent the children  </a:t>
            </a:r>
          </a:p>
          <a:p>
            <a:pPr algn="just"/>
            <a:r>
              <a:rPr lang="en-GB" b="1" dirty="0">
                <a:latin typeface="Times New Roman" panose="02020603050405020304" pitchFamily="18" charset="0"/>
                <a:ea typeface="Times New Roman" panose="02020603050405020304" pitchFamily="18" charset="0"/>
                <a:cs typeface="Mangal" panose="02040503050203030202" pitchFamily="18" charset="0"/>
              </a:rPr>
              <a:t>   from falling through the door.</a:t>
            </a:r>
          </a:p>
          <a:p>
            <a:pPr algn="just"/>
            <a:r>
              <a:rPr lang="en-GB" b="1" dirty="0">
                <a:latin typeface="Times New Roman" panose="02020603050405020304" pitchFamily="18" charset="0"/>
                <a:ea typeface="Times New Roman" panose="02020603050405020304" pitchFamily="18" charset="0"/>
                <a:cs typeface="Mangal" panose="02040503050203030202" pitchFamily="18" charset="0"/>
              </a:rPr>
              <a:t>&gt; A fully equipped First-Aid Box is there in the bus.</a:t>
            </a:r>
          </a:p>
          <a:p>
            <a:r>
              <a:rPr lang="en-GB" altLang="en-US" b="1" dirty="0" smtClean="0">
                <a:latin typeface="Times New Roman" panose="02020603050405020304" pitchFamily="18" charset="0"/>
                <a:cs typeface="Times New Roman" panose="02020603050405020304" pitchFamily="18" charset="0"/>
              </a:rPr>
              <a:t>   All </a:t>
            </a:r>
            <a:r>
              <a:rPr lang="en-GB" altLang="en-US" b="1" dirty="0">
                <a:latin typeface="Times New Roman" panose="02020603050405020304" pitchFamily="18" charset="0"/>
                <a:cs typeface="Times New Roman" panose="02020603050405020304" pitchFamily="18" charset="0"/>
              </a:rPr>
              <a:t>the buses have Speed Governor approved by RTO as per the  </a:t>
            </a:r>
          </a:p>
          <a:p>
            <a:r>
              <a:rPr lang="en-GB" altLang="en-US" b="1" dirty="0">
                <a:latin typeface="Times New Roman" panose="02020603050405020304" pitchFamily="18" charset="0"/>
                <a:cs typeface="Times New Roman" panose="02020603050405020304" pitchFamily="18" charset="0"/>
              </a:rPr>
              <a:t>   Motor Vehicle Act specially made for school buses.</a:t>
            </a:r>
          </a:p>
          <a:p>
            <a:pPr algn="just"/>
            <a:r>
              <a:rPr lang="en-GB" b="1" dirty="0">
                <a:latin typeface="Times New Roman" panose="02020603050405020304" pitchFamily="18" charset="0"/>
                <a:ea typeface="Times New Roman" panose="02020603050405020304" pitchFamily="18" charset="0"/>
                <a:sym typeface="+mn-ea"/>
              </a:rPr>
              <a:t>&gt; Special training is provided to the drivers and conductors and review </a:t>
            </a:r>
          </a:p>
          <a:p>
            <a:pPr algn="just"/>
            <a:r>
              <a:rPr lang="en-GB" b="1" dirty="0">
                <a:latin typeface="Times New Roman" panose="02020603050405020304" pitchFamily="18" charset="0"/>
                <a:ea typeface="Times New Roman" panose="02020603050405020304" pitchFamily="18" charset="0"/>
                <a:sym typeface="+mn-ea"/>
              </a:rPr>
              <a:t>   would be taken after every quarter.</a:t>
            </a:r>
            <a:endParaRPr lang="en-GB" b="1" dirty="0">
              <a:latin typeface="Times New Roman" panose="02020603050405020304" pitchFamily="18" charset="0"/>
              <a:ea typeface="Times New Roman" panose="02020603050405020304" pitchFamily="18" charset="0"/>
            </a:endParaRPr>
          </a:p>
          <a:p>
            <a:r>
              <a:rPr lang="en-GB" altLang="en-US" b="1" dirty="0">
                <a:latin typeface="Times New Roman" panose="02020603050405020304" pitchFamily="18" charset="0"/>
                <a:cs typeface="Times New Roman" panose="02020603050405020304" pitchFamily="18" charset="0"/>
              </a:rPr>
              <a:t>&gt; GPRS tracking app access is provided to the parents.</a:t>
            </a:r>
          </a:p>
          <a:p>
            <a:r>
              <a:rPr lang="en-GB" altLang="en-US" b="1" dirty="0">
                <a:latin typeface="Times New Roman" panose="02020603050405020304" pitchFamily="18" charset="0"/>
                <a:cs typeface="Times New Roman" panose="02020603050405020304" pitchFamily="18" charset="0"/>
              </a:rPr>
              <a:t>&gt; We provide Messaging Notification on Pick-up and Drop point to  </a:t>
            </a:r>
          </a:p>
          <a:p>
            <a:r>
              <a:rPr lang="en-GB" altLang="en-US" b="1" dirty="0">
                <a:latin typeface="Times New Roman" panose="02020603050405020304" pitchFamily="18" charset="0"/>
                <a:cs typeface="Times New Roman" panose="02020603050405020304" pitchFamily="18" charset="0"/>
              </a:rPr>
              <a:t>   the Parents. </a:t>
            </a:r>
          </a:p>
          <a:p>
            <a:endParaRPr lang="en-IN" dirty="0"/>
          </a:p>
        </p:txBody>
      </p:sp>
      <p:sp>
        <p:nvSpPr>
          <p:cNvPr id="4" name="Slide Number Placeholder 3"/>
          <p:cNvSpPr>
            <a:spLocks noGrp="1"/>
          </p:cNvSpPr>
          <p:nvPr>
            <p:ph type="sldNum" sz="quarter" idx="12"/>
          </p:nvPr>
        </p:nvSpPr>
        <p:spPr/>
        <p:txBody>
          <a:bodyPr/>
          <a:lstStyle/>
          <a:p>
            <a:fld id="{4F1023B6-41B5-48C9-9D42-011F14A99E8D}" type="slidenum">
              <a:rPr lang="en-IN" smtClean="0"/>
              <a:pPr/>
              <a:t>132</a:t>
            </a:fld>
            <a:endParaRPr lang="en-IN"/>
          </a:p>
        </p:txBody>
      </p:sp>
    </p:spTree>
    <p:extLst>
      <p:ext uri="{BB962C8B-B14F-4D97-AF65-F5344CB8AC3E}">
        <p14:creationId xmlns:p14="http://schemas.microsoft.com/office/powerpoint/2010/main" val="281516402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73E1-53E4-93D7-3DEE-B89E2CB82E41}"/>
              </a:ext>
            </a:extLst>
          </p:cNvPr>
          <p:cNvSpPr>
            <a:spLocks noGrp="1"/>
          </p:cNvSpPr>
          <p:nvPr>
            <p:ph type="title"/>
          </p:nvPr>
        </p:nvSpPr>
        <p:spPr>
          <a:xfrm>
            <a:off x="679940" y="462593"/>
            <a:ext cx="6799771" cy="536994"/>
          </a:xfrm>
        </p:spPr>
        <p:txBody>
          <a:bodyPr/>
          <a:lstStyle/>
          <a:p>
            <a:r>
              <a:rPr lang="en-GB" altLang="en-US" b="1" dirty="0">
                <a:latin typeface="Times New Roman" panose="02020603050405020304" pitchFamily="18" charset="0"/>
                <a:cs typeface="Times New Roman" panose="02020603050405020304" pitchFamily="18" charset="0"/>
              </a:rPr>
              <a:t>GPRS tracking application access</a:t>
            </a:r>
            <a:endParaRPr lang="en-IN" dirty="0"/>
          </a:p>
        </p:txBody>
      </p:sp>
      <p:pic>
        <p:nvPicPr>
          <p:cNvPr id="7" name="Content Placeholder 6">
            <a:extLst>
              <a:ext uri="{FF2B5EF4-FFF2-40B4-BE49-F238E27FC236}">
                <a16:creationId xmlns:a16="http://schemas.microsoft.com/office/drawing/2014/main" id="{7793B701-4EF6-5F28-59F5-CB0561F8413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9841" y="2483644"/>
            <a:ext cx="1309985" cy="2911079"/>
          </a:xfrm>
        </p:spPr>
      </p:pic>
      <p:pic>
        <p:nvPicPr>
          <p:cNvPr id="5" name="Picture 4">
            <a:extLst>
              <a:ext uri="{FF2B5EF4-FFF2-40B4-BE49-F238E27FC236}">
                <a16:creationId xmlns:a16="http://schemas.microsoft.com/office/drawing/2014/main" id="{BB5364F1-E990-F547-B2EA-AE89C328C7D1}"/>
              </a:ext>
            </a:extLst>
          </p:cNvPr>
          <p:cNvPicPr>
            <a:picLocks noChangeAspect="1"/>
          </p:cNvPicPr>
          <p:nvPr/>
        </p:nvPicPr>
        <p:blipFill>
          <a:blip r:embed="rId3"/>
          <a:stretch>
            <a:fillRect/>
          </a:stretch>
        </p:blipFill>
        <p:spPr>
          <a:xfrm>
            <a:off x="190964" y="1646568"/>
            <a:ext cx="6799771" cy="4211846"/>
          </a:xfrm>
          <a:prstGeom prst="rect">
            <a:avLst/>
          </a:prstGeom>
        </p:spPr>
      </p:pic>
      <p:pic>
        <p:nvPicPr>
          <p:cNvPr id="9" name="Picture 8">
            <a:extLst>
              <a:ext uri="{FF2B5EF4-FFF2-40B4-BE49-F238E27FC236}">
                <a16:creationId xmlns:a16="http://schemas.microsoft.com/office/drawing/2014/main" id="{C72F18AE-BEB5-8B8E-4D8C-90EA69C3B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1602" y="999587"/>
            <a:ext cx="1468817" cy="2429413"/>
          </a:xfrm>
          <a:prstGeom prst="rect">
            <a:avLst/>
          </a:prstGeom>
        </p:spPr>
      </p:pic>
      <p:pic>
        <p:nvPicPr>
          <p:cNvPr id="13" name="Picture 12">
            <a:extLst>
              <a:ext uri="{FF2B5EF4-FFF2-40B4-BE49-F238E27FC236}">
                <a16:creationId xmlns:a16="http://schemas.microsoft.com/office/drawing/2014/main" id="{6E4896EC-8C7C-C4DB-53DA-06DE4BB5AB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1602" y="3429001"/>
            <a:ext cx="1468817" cy="2429414"/>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133</a:t>
            </a:fld>
            <a:endParaRPr lang="en-IN"/>
          </a:p>
        </p:txBody>
      </p:sp>
    </p:spTree>
    <p:extLst>
      <p:ext uri="{BB962C8B-B14F-4D97-AF65-F5344CB8AC3E}">
        <p14:creationId xmlns:p14="http://schemas.microsoft.com/office/powerpoint/2010/main" val="37697812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119356" y="-675456"/>
            <a:ext cx="8557100" cy="2062103"/>
          </a:xfrm>
          <a:prstGeom prst="rect">
            <a:avLst/>
          </a:prstGeom>
          <a:noFill/>
        </p:spPr>
        <p:txBody>
          <a:bodyPr rtlCol="0" wrap="square">
            <a:spAutoFit/>
          </a:bodyPr>
          <a:lstStyle/>
          <a:p>
            <a:endParaRPr altLang="en-US" b="1" dirty="0" lang="en-GB" smtClean="0" sz="3200">
              <a:solidFill>
                <a:schemeClr val="accent2">
                  <a:lumMod val="50000"/>
                </a:schemeClr>
              </a:solidFill>
              <a:latin charset="0" panose="02020603050405020304" pitchFamily="18" typeface="Times New Roman"/>
              <a:cs charset="0" panose="02020603050405020304" pitchFamily="18" typeface="Times New Roman"/>
            </a:endParaRPr>
          </a:p>
          <a:p>
            <a:endParaRPr altLang="en-US" b="1" dirty="0" lang="en-GB" sz="3200">
              <a:solidFill>
                <a:schemeClr val="accent2">
                  <a:lumMod val="50000"/>
                </a:schemeClr>
              </a:solidFill>
              <a:latin charset="0" panose="02020603050405020304" pitchFamily="18" typeface="Times New Roman"/>
              <a:cs charset="0" panose="02020603050405020304" pitchFamily="18" typeface="Times New Roman"/>
            </a:endParaRPr>
          </a:p>
          <a:p>
            <a:endParaRPr altLang="en-US" b="1" dirty="0" lang="en-GB" smtClean="0" sz="3200">
              <a:solidFill>
                <a:schemeClr val="accent2">
                  <a:lumMod val="50000"/>
                </a:schemeClr>
              </a:solidFill>
              <a:latin charset="0" panose="02020603050405020304" pitchFamily="18" typeface="Times New Roman"/>
              <a:cs charset="0" panose="02020603050405020304" pitchFamily="18" typeface="Times New Roman"/>
            </a:endParaRPr>
          </a:p>
          <a:p>
            <a:pPr algn="ctr"/>
            <a:r>
              <a:rPr altLang="en-US" b="1" dirty="0" lang="en-GB" smtClean="0" sz="3200">
                <a:solidFill>
                  <a:schemeClr val="accent2">
                    <a:lumMod val="50000"/>
                  </a:schemeClr>
                </a:solidFill>
                <a:latin charset="0" panose="02020603050405020304" pitchFamily="18" typeface="Times New Roman"/>
                <a:cs charset="0" panose="02020603050405020304" pitchFamily="18" typeface="Times New Roman"/>
              </a:rPr>
              <a:t>Sample Bus Route Planning</a:t>
            </a:r>
            <a:endParaRPr dirty="0" lang="en-IN" sz="3200">
              <a:solidFill>
                <a:schemeClr val="accent2">
                  <a:lumMod val="50000"/>
                </a:schemeClr>
              </a:solidFill>
            </a:endParaRPr>
          </a:p>
        </p:txBody>
      </p:sp>
      <p:sp>
        <p:nvSpPr>
          <p:cNvPr id="3" name="Slide Number Placeholder 2"/>
          <p:cNvSpPr>
            <a:spLocks noGrp="1"/>
          </p:cNvSpPr>
          <p:nvPr>
            <p:ph idx="12" sz="quarter" type="sldNum"/>
          </p:nvPr>
        </p:nvSpPr>
        <p:spPr/>
        <p:txBody>
          <a:bodyPr/>
          <a:lstStyle/>
          <a:p>
            <a:fld id="{4F1023B6-41B5-48C9-9D42-011F14A99E8D}" type="slidenum">
              <a:rPr lang="en-IN" smtClean="0"/>
              <a:pPr/>
              <a:t>134</a:t>
            </a:fld>
            <a:endParaRPr lang="en-IN"/>
          </a:p>
        </p:txBody>
      </p:sp>
      <p:pic>
        <p:nvPicPr>
          <p:cNvPr id="4" name="Content Placeholder 10">
            <a:extLst>
              <a:ext uri="{FF2B5EF4-FFF2-40B4-BE49-F238E27FC236}">
                <a16:creationId xmlns:a16="http://schemas.microsoft.com/office/drawing/2014/main" id="{5B05ED9A-6373-2CBE-BF16-4EBCA2F40013}"/>
              </a:ext>
            </a:extLst>
          </p:cNvPr>
          <p:cNvPicPr>
            <a:picLocks noChangeAspect="1"/>
          </p:cNvPicPr>
          <p:nvPr/>
        </p:nvPicPr>
        <p:blipFill rotWithShape="1">
          <a:blip r:embed="rId2"/>
          <a:srcRect b="129" l="30" r="45" t="67"/>
          <a:stretch/>
        </p:blipFill>
        <p:spPr>
          <a:xfrm>
            <a:off x="107504" y="1772816"/>
            <a:ext cx="8784976" cy="3360696"/>
          </a:xfrm>
          <a:prstGeom prst="rect">
            <a:avLst/>
          </a:prstGeom>
        </p:spPr>
      </p:pic>
    </p:spTree>
    <p:extLst>
      <p:ext uri="{BB962C8B-B14F-4D97-AF65-F5344CB8AC3E}">
        <p14:creationId xmlns:p14="http://schemas.microsoft.com/office/powerpoint/2010/main" val="500278720"/>
      </p:ext>
    </p:extLst>
  </p:cSld>
  <p:clrMapOvr>
    <a:masterClrMapping/>
  </p:clrMapOvr>
  <p:timing>
    <p:tnLst>
      <p:par>
        <p:cTn dur="indefinite" id="1" nodeType="tmRoot" restart="never"/>
      </p:par>
    </p:tnLst>
  </p:timing>
</p:sld>
</file>

<file path=ppt/slides/slide1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0" name="Rectangle 9"/>
          <p:cNvSpPr/>
          <p:nvPr/>
        </p:nvSpPr>
        <p:spPr>
          <a:xfrm>
            <a:off x="32" y="928670"/>
            <a:ext cx="9144000" cy="600728"/>
          </a:xfrm>
          <a:prstGeom prst="rect">
            <a:avLst/>
          </a:prstGeom>
          <a:solidFill>
            <a:schemeClr val="bg2">
              <a:lumMod val="90000"/>
            </a:schemeClr>
          </a:solidFill>
          <a:ln>
            <a:solidFill>
              <a:schemeClr val="accent1"/>
            </a:solidFill>
          </a:ln>
        </p:spPr>
        <p:style>
          <a:lnRef idx="0">
            <a:schemeClr val="accent3"/>
          </a:lnRef>
          <a:fillRef idx="3">
            <a:schemeClr val="accent3"/>
          </a:fillRef>
          <a:effectRef idx="3">
            <a:schemeClr val="accent3"/>
          </a:effectRef>
          <a:fontRef idx="minor">
            <a:schemeClr val="lt1"/>
          </a:fontRef>
        </p:style>
        <p:txBody>
          <a:bodyPr anchor="ctr" rtlCol="0"/>
          <a:lstStyle/>
          <a:p>
            <a:pPr algn="ctr">
              <a:spcBef>
                <a:spcPct val="0"/>
              </a:spcBef>
              <a:defRPr/>
            </a:pPr>
            <a:r>
              <a:rPr b="1" dirty="0" lang="en-IN" sz="3600">
                <a:solidFill>
                  <a:schemeClr val="tx1"/>
                </a:solidFill>
                <a:latin charset="0" panose="02020603050405020304" pitchFamily="18" typeface="Times New Roman"/>
                <a:cs charset="0" panose="02020603050405020304" pitchFamily="18" typeface="Times New Roman"/>
              </a:rPr>
              <a:t>Know more about us</a:t>
            </a:r>
          </a:p>
        </p:txBody>
      </p:sp>
      <p:pic>
        <p:nvPicPr>
          <p:cNvPr descr="school logo png.png" id="3" name="Picture 2"/>
          <p:cNvPicPr>
            <a:picLocks noChangeAspect="1"/>
          </p:cNvPicPr>
          <p:nvPr/>
        </p:nvPicPr>
        <p:blipFill>
          <a:blip cstate="print" r:embed="rId2"/>
          <a:stretch>
            <a:fillRect/>
          </a:stretch>
        </p:blipFill>
        <p:spPr>
          <a:xfrm>
            <a:off x="32" y="8865"/>
            <a:ext cx="1143008" cy="1143008"/>
          </a:xfrm>
          <a:prstGeom prst="rect">
            <a:avLst/>
          </a:prstGeom>
          <a:ln>
            <a:noFill/>
          </a:ln>
          <a:effectLst>
            <a:outerShdw algn="tl" blurRad="190500" rotWithShape="0">
              <a:srgbClr val="000000">
                <a:alpha val="70000"/>
              </a:srgbClr>
            </a:outerShdw>
          </a:effectLst>
        </p:spPr>
      </p:pic>
      <p:sp>
        <p:nvSpPr>
          <p:cNvPr id="7" name="Rectangle 6"/>
          <p:cNvSpPr/>
          <p:nvPr/>
        </p:nvSpPr>
        <p:spPr>
          <a:xfrm>
            <a:off x="533400" y="1752600"/>
            <a:ext cx="7739090" cy="2123658"/>
          </a:xfrm>
          <a:prstGeom prst="rect">
            <a:avLst/>
          </a:prstGeom>
        </p:spPr>
        <p:txBody>
          <a:bodyPr wrap="square">
            <a:spAutoFit/>
          </a:bodyPr>
          <a:lstStyle/>
          <a:p>
            <a:pPr marL="177800">
              <a:defRPr/>
            </a:pPr>
            <a:r>
              <a:rPr b="1" dirty="0" lang="en-IN" sz="2800">
                <a:solidFill>
                  <a:prstClr val="black"/>
                </a:solidFill>
                <a:latin charset="0" pitchFamily="18" typeface="Times New Roman"/>
                <a:cs charset="0" pitchFamily="18" typeface="Times New Roman"/>
              </a:rPr>
              <a:t>  School Website :	</a:t>
            </a:r>
          </a:p>
          <a:p>
            <a:pPr marL="177800">
              <a:defRPr/>
            </a:pPr>
            <a:r>
              <a:rPr dirty="0" lang="en-IN" sz="2400">
                <a:solidFill>
                  <a:srgbClr val="FF0000"/>
                </a:solidFill>
                <a:latin charset="0" pitchFamily="18" typeface="Times New Roman"/>
                <a:cs charset="0" pitchFamily="18" typeface="Times New Roman"/>
              </a:rPr>
              <a:t>  </a:t>
            </a:r>
            <a:r>
              <a:rPr b="1" dirty="0" lang="en-IN" sz="2400">
                <a:solidFill>
                  <a:srgbClr val="0F6FC6"/>
                </a:solidFill>
                <a:latin charset="0" pitchFamily="18" typeface="Times New Roman"/>
                <a:cs charset="0" pitchFamily="18" typeface="Times New Roman"/>
                <a:hlinkClick r:id="rId3"/>
              </a:rPr>
              <a:t>www.mountliteraghogali.com</a:t>
            </a:r>
            <a:endParaRPr b="1" dirty="0" lang="en-IN" sz="2400">
              <a:solidFill>
                <a:srgbClr val="0F6FC6"/>
              </a:solidFill>
              <a:latin charset="0" pitchFamily="18" typeface="Times New Roman"/>
              <a:cs charset="0" pitchFamily="18" typeface="Times New Roman"/>
            </a:endParaRPr>
          </a:p>
          <a:p>
            <a:pPr marL="177800">
              <a:defRPr/>
            </a:pPr>
            <a:endParaRPr dirty="0" lang="en-IN" sz="2400">
              <a:solidFill>
                <a:prstClr val="black"/>
              </a:solidFill>
              <a:latin charset="0" pitchFamily="18" typeface="Times New Roman"/>
              <a:cs charset="0" pitchFamily="18" typeface="Times New Roman"/>
            </a:endParaRPr>
          </a:p>
          <a:p>
            <a:pPr marL="177800">
              <a:defRPr/>
            </a:pPr>
            <a:r>
              <a:rPr b="1" dirty="0" lang="en-IN" sz="2800">
                <a:solidFill>
                  <a:prstClr val="black"/>
                </a:solidFill>
                <a:latin charset="0" pitchFamily="18" typeface="Times New Roman"/>
                <a:cs charset="0" pitchFamily="18" typeface="Times New Roman"/>
              </a:rPr>
              <a:t>  </a:t>
            </a:r>
            <a:r>
              <a:rPr b="1" dirty="0" err="1" lang="en-IN" sz="2800">
                <a:solidFill>
                  <a:prstClr val="black"/>
                </a:solidFill>
                <a:latin charset="0" pitchFamily="18" typeface="Times New Roman"/>
                <a:cs charset="0" pitchFamily="18" typeface="Times New Roman"/>
              </a:rPr>
              <a:t>Facebook</a:t>
            </a:r>
            <a:r>
              <a:rPr b="1" dirty="0" lang="en-IN" sz="2800">
                <a:solidFill>
                  <a:prstClr val="black"/>
                </a:solidFill>
                <a:latin charset="0" pitchFamily="18" typeface="Times New Roman"/>
                <a:cs charset="0" pitchFamily="18" typeface="Times New Roman"/>
              </a:rPr>
              <a:t> Page:</a:t>
            </a:r>
          </a:p>
          <a:p>
            <a:pPr marL="177800">
              <a:defRPr/>
            </a:pPr>
            <a:endParaRPr b="1" dirty="0" lang="en-IN" sz="2800">
              <a:solidFill>
                <a:prstClr val="black"/>
              </a:solidFill>
              <a:latin charset="0" pitchFamily="18" typeface="Times New Roman"/>
              <a:cs charset="0" pitchFamily="18" typeface="Times New Roman"/>
            </a:endParaRPr>
          </a:p>
        </p:txBody>
      </p:sp>
      <p:pic>
        <p:nvPicPr>
          <p:cNvPr id="8" name="Picture 7">
            <a:extLst>
              <a:ext uri="{FF2B5EF4-FFF2-40B4-BE49-F238E27FC236}">
                <a16:creationId xmlns:a16="http://schemas.microsoft.com/office/drawing/2014/main" id="{8FDD850A-8D1E-4D2D-AEDA-27C7DFD36633}"/>
              </a:ext>
            </a:extLst>
          </p:cNvPr>
          <p:cNvPicPr>
            <a:picLocks noChangeAspect="1"/>
          </p:cNvPicPr>
          <p:nvPr/>
        </p:nvPicPr>
        <p:blipFill>
          <a:blip r:embed="rId4"/>
          <a:stretch>
            <a:fillRect/>
          </a:stretch>
        </p:blipFill>
        <p:spPr>
          <a:xfrm>
            <a:off x="7862985" y="8866"/>
            <a:ext cx="1259552" cy="919804"/>
          </a:xfrm>
          <a:prstGeom prst="rect">
            <a:avLst/>
          </a:prstGeom>
        </p:spPr>
      </p:pic>
      <p:sp>
        <p:nvSpPr>
          <p:cNvPr id="6" name="Rectangle 5"/>
          <p:cNvSpPr/>
          <p:nvPr/>
        </p:nvSpPr>
        <p:spPr>
          <a:xfrm>
            <a:off x="914400" y="3505204"/>
            <a:ext cx="6019800" cy="3231654"/>
          </a:xfrm>
          <a:prstGeom prst="rect">
            <a:avLst/>
          </a:prstGeom>
        </p:spPr>
        <p:txBody>
          <a:bodyPr wrap="square">
            <a:spAutoFit/>
          </a:bodyPr>
          <a:lstStyle/>
          <a:p>
            <a:r>
              <a:rPr b="1" dirty="0" lang="en-IN" sz="2000">
                <a:solidFill>
                  <a:srgbClr val="00B050"/>
                </a:solidFill>
                <a:latin charset="0" pitchFamily="18" typeface="Times New Roman"/>
                <a:cs charset="0" pitchFamily="18" typeface="Times New Roman"/>
                <a:hlinkClick r:id="rId5"/>
              </a:rPr>
              <a:t>https://www.facebook.com/mountliterabesa/</a:t>
            </a:r>
            <a:r>
              <a:rPr b="1" dirty="0" lang="en-IN" sz="2000">
                <a:solidFill>
                  <a:srgbClr val="00B050"/>
                </a:solidFill>
                <a:latin charset="0" pitchFamily="18" typeface="Times New Roman"/>
                <a:cs charset="0" pitchFamily="18" typeface="Times New Roman"/>
              </a:rPr>
              <a:t> </a:t>
            </a:r>
          </a:p>
          <a:p>
            <a:endParaRPr b="1" dirty="0" lang="en-IN" sz="2800">
              <a:latin charset="0" pitchFamily="18" typeface="Times New Roman"/>
              <a:cs charset="0" pitchFamily="18" typeface="Times New Roman"/>
            </a:endParaRPr>
          </a:p>
          <a:p>
            <a:r>
              <a:rPr b="1" dirty="0" lang="en-IN" sz="2800">
                <a:latin charset="0" pitchFamily="18" typeface="Times New Roman"/>
                <a:cs charset="0" pitchFamily="18" typeface="Times New Roman"/>
              </a:rPr>
              <a:t>You Tube Channel :</a:t>
            </a:r>
          </a:p>
          <a:p>
            <a:r>
              <a:rPr b="1" dirty="0" lang="en-US" sz="2000">
                <a:latin charset="0" pitchFamily="18" typeface="Times New Roman"/>
                <a:cs charset="0" pitchFamily="18" typeface="Times New Roman"/>
                <a:hlinkClick r:id="rId6"/>
              </a:rPr>
              <a:t>https://www.youtube.com/channel/UCAR4GcspgghrllvzTncGgmg</a:t>
            </a:r>
            <a:r>
              <a:rPr b="1" dirty="0" lang="en-US" sz="2000">
                <a:latin charset="0" pitchFamily="18" typeface="Times New Roman"/>
                <a:cs charset="0" pitchFamily="18" typeface="Times New Roman"/>
              </a:rPr>
              <a:t> </a:t>
            </a:r>
          </a:p>
          <a:p>
            <a:endParaRPr b="1" dirty="0" lang="en-US" sz="2000">
              <a:latin charset="0" pitchFamily="18" typeface="Times New Roman"/>
              <a:cs charset="0" pitchFamily="18" typeface="Times New Roman"/>
            </a:endParaRPr>
          </a:p>
          <a:p>
            <a:r>
              <a:rPr b="1" dirty="0" lang="en-US" sz="2800">
                <a:latin charset="0" pitchFamily="18" typeface="Times New Roman"/>
                <a:cs charset="0" pitchFamily="18" typeface="Times New Roman"/>
              </a:rPr>
              <a:t> Instagram handle </a:t>
            </a:r>
            <a:r>
              <a:rPr b="1" dirty="0" lang="en-US" sz="2000">
                <a:latin charset="0" pitchFamily="18" typeface="Times New Roman"/>
                <a:cs charset="0" pitchFamily="18" typeface="Times New Roman"/>
                <a:hlinkClick r:id="rId7"/>
              </a:rPr>
              <a:t>https://instagram.com/mlzs_besa?igshid=MzRlODBiNWFlZA</a:t>
            </a:r>
            <a:r>
              <a:rPr b="1" dirty="0" lang="en-US" sz="2000">
                <a:latin charset="0" pitchFamily="18" typeface="Times New Roman"/>
                <a:cs charset="0" pitchFamily="18" typeface="Times New Roman"/>
              </a:rPr>
              <a:t>== </a:t>
            </a:r>
          </a:p>
        </p:txBody>
      </p:sp>
      <p:sp>
        <p:nvSpPr>
          <p:cNvPr id="9" name="Slide Number Placeholder 8"/>
          <p:cNvSpPr>
            <a:spLocks noGrp="1"/>
          </p:cNvSpPr>
          <p:nvPr>
            <p:ph idx="12" sz="quarter" type="sldNum"/>
          </p:nvPr>
        </p:nvSpPr>
        <p:spPr/>
        <p:txBody>
          <a:bodyPr/>
          <a:lstStyle/>
          <a:p>
            <a:fld id="{AE637B6A-4DF5-4043-87EF-643DBB678A9E}" type="slidenum">
              <a:rPr lang="en-US" smtClean="0"/>
              <a:pPr/>
              <a:t>135</a:t>
            </a:fld>
            <a:endParaRPr lang="en-US"/>
          </a:p>
        </p:txBody>
      </p:sp>
      <p:pic>
        <p:nvPicPr>
          <p:cNvPr descr="Social Media Logo Icon Vector Art, Icons, and Graphics for Free Download" id="1026" name="Picture 2"/>
          <p:cNvPicPr>
            <a:picLocks noChangeArrowheads="1" noChangeAspect="1"/>
          </p:cNvPicPr>
          <p:nvPr/>
        </p:nvPicPr>
        <p:blipFill rotWithShape="1">
          <a:blip cstate="print" r:embed="rId8">
            <a:extLst>
              <a:ext uri="{28A0092B-C50C-407E-A947-70E740481C1C}">
                <a14:useLocalDpi xmlns:a14="http://schemas.microsoft.com/office/drawing/2010/main" val="0"/>
              </a:ext>
            </a:extLst>
          </a:blip>
          <a:srcRect b="269" r="24" t="398"/>
          <a:stretch/>
        </p:blipFill>
        <p:spPr bwMode="auto">
          <a:xfrm>
            <a:off x="6288411" y="2788961"/>
            <a:ext cx="2336585" cy="986082"/>
          </a:xfrm>
          <a:prstGeom prst="rect">
            <a:avLst/>
          </a:prstGeom>
          <a:noFill/>
          <a:extLst>
            <a:ext uri="{909E8E84-426E-40DD-AFC4-6F175D3DCCD1}">
              <a14:hiddenFill xmlns:a14="http://schemas.microsoft.com/office/drawing/2010/main">
                <a:solidFill>
                  <a:srgbClr val="FFFFFF"/>
                </a:solidFill>
              </a14:hiddenFill>
            </a:ext>
          </a:extLst>
        </p:spPr>
      </p:pic>
      <p:pic>
        <p:nvPicPr>
          <p:cNvPr descr="Youtube Icon Vector Art, Icons, and Graphics for Free Download" id="1028" name="Picture 4"/>
          <p:cNvPicPr>
            <a:picLocks noChangeArrowheads="1" noChangeAspect="1"/>
          </p:cNvPicPr>
          <p:nvPr/>
        </p:nvPicPr>
        <p:blipFill>
          <a:blip cstate="print" r:embed="rId9">
            <a:extLst>
              <a:ext uri="{28A0092B-C50C-407E-A947-70E740481C1C}">
                <a14:useLocalDpi xmlns:a14="http://schemas.microsoft.com/office/drawing/2010/main" val="0"/>
              </a:ext>
            </a:extLst>
          </a:blip>
          <a:srcRect/>
          <a:stretch>
            <a:fillRect/>
          </a:stretch>
        </p:blipFill>
        <p:spPr bwMode="auto">
          <a:xfrm>
            <a:off x="7010968" y="4056314"/>
            <a:ext cx="1294832" cy="129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281314"/>
      </p:ext>
    </p:extLst>
  </p:cSld>
  <p:clrMapOvr>
    <a:masterClrMapping/>
  </p:clrMapOvr>
  <p:timing>
    <p:tnLst>
      <p:par>
        <p:cTn dur="indefinite" id="1" nodeType="tmRoot" restart="never"/>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pPr/>
              <a:t>136</a:t>
            </a:fld>
            <a:endParaRPr lang="en-IN" dirty="0"/>
          </a:p>
        </p:txBody>
      </p:sp>
      <p:sp>
        <p:nvSpPr>
          <p:cNvPr id="3" name="Rectangle 2"/>
          <p:cNvSpPr/>
          <p:nvPr/>
        </p:nvSpPr>
        <p:spPr>
          <a:xfrm>
            <a:off x="899592" y="1052736"/>
            <a:ext cx="6269665" cy="3477875"/>
          </a:xfrm>
          <a:prstGeom prst="rect">
            <a:avLst/>
          </a:prstGeom>
          <a:noFill/>
        </p:spPr>
        <p:txBody>
          <a:bodyPr wrap="none" lIns="91440" tIns="45720" rIns="91440" bIns="45720">
            <a:spAutoFit/>
          </a:bodyPr>
          <a:lstStyle/>
          <a:p>
            <a:pPr algn="ctr"/>
            <a:r>
              <a:rPr lang="en-US" sz="4400" b="1" cap="none" spc="0" dirty="0" smtClean="0">
                <a:ln w="22225">
                  <a:solidFill>
                    <a:schemeClr val="accent2"/>
                  </a:solidFill>
                  <a:prstDash val="solid"/>
                </a:ln>
                <a:solidFill>
                  <a:schemeClr val="tx2"/>
                </a:solidFill>
                <a:effectLst/>
                <a:latin typeface="Monotype Corsiva" panose="03010101010201010101" pitchFamily="66" charset="0"/>
              </a:rPr>
              <a:t>Teachers and Parents together </a:t>
            </a:r>
          </a:p>
          <a:p>
            <a:pPr algn="ctr"/>
            <a:r>
              <a:rPr lang="en-US" sz="4400" b="1" cap="none" spc="0" dirty="0" smtClean="0">
                <a:ln w="22225">
                  <a:solidFill>
                    <a:schemeClr val="accent2"/>
                  </a:solidFill>
                  <a:prstDash val="solid"/>
                </a:ln>
                <a:solidFill>
                  <a:schemeClr val="tx2"/>
                </a:solidFill>
                <a:effectLst/>
                <a:latin typeface="Monotype Corsiva" panose="03010101010201010101" pitchFamily="66" charset="0"/>
              </a:rPr>
              <a:t>give children </a:t>
            </a:r>
          </a:p>
          <a:p>
            <a:pPr algn="ctr"/>
            <a:r>
              <a:rPr lang="en-US" sz="4400" b="1" dirty="0" smtClean="0">
                <a:ln w="22225">
                  <a:solidFill>
                    <a:schemeClr val="accent2"/>
                  </a:solidFill>
                  <a:prstDash val="solid"/>
                </a:ln>
                <a:solidFill>
                  <a:schemeClr val="tx2"/>
                </a:solidFill>
                <a:latin typeface="Monotype Corsiva" panose="03010101010201010101" pitchFamily="66" charset="0"/>
              </a:rPr>
              <a:t>Roots to grow</a:t>
            </a:r>
          </a:p>
          <a:p>
            <a:pPr algn="ctr"/>
            <a:r>
              <a:rPr lang="en-US" sz="4400" b="1" dirty="0">
                <a:ln w="22225">
                  <a:solidFill>
                    <a:schemeClr val="accent2"/>
                  </a:solidFill>
                  <a:prstDash val="solid"/>
                </a:ln>
                <a:solidFill>
                  <a:schemeClr val="tx2"/>
                </a:solidFill>
                <a:latin typeface="Monotype Corsiva" panose="03010101010201010101" pitchFamily="66" charset="0"/>
              </a:rPr>
              <a:t>a</a:t>
            </a:r>
            <a:r>
              <a:rPr lang="en-US" sz="4400" b="1" cap="none" spc="0" dirty="0" smtClean="0">
                <a:ln w="22225">
                  <a:solidFill>
                    <a:schemeClr val="accent2"/>
                  </a:solidFill>
                  <a:prstDash val="solid"/>
                </a:ln>
                <a:solidFill>
                  <a:schemeClr val="tx2"/>
                </a:solidFill>
                <a:effectLst/>
                <a:latin typeface="Monotype Corsiva" panose="03010101010201010101" pitchFamily="66" charset="0"/>
              </a:rPr>
              <a:t>nd</a:t>
            </a:r>
          </a:p>
          <a:p>
            <a:pPr algn="ctr"/>
            <a:r>
              <a:rPr lang="en-US" sz="4400" b="1" dirty="0" smtClean="0">
                <a:ln w="22225">
                  <a:solidFill>
                    <a:schemeClr val="accent2"/>
                  </a:solidFill>
                  <a:prstDash val="solid"/>
                </a:ln>
                <a:solidFill>
                  <a:schemeClr val="tx2"/>
                </a:solidFill>
                <a:latin typeface="Monotype Corsiva" panose="03010101010201010101" pitchFamily="66" charset="0"/>
              </a:rPr>
              <a:t>Wings to fly high.</a:t>
            </a:r>
            <a:r>
              <a:rPr lang="en-US" sz="4400" b="1" cap="none" spc="0" dirty="0" smtClean="0">
                <a:ln w="22225">
                  <a:solidFill>
                    <a:schemeClr val="accent2"/>
                  </a:solidFill>
                  <a:prstDash val="solid"/>
                </a:ln>
                <a:solidFill>
                  <a:schemeClr val="tx2"/>
                </a:solidFill>
                <a:effectLst/>
                <a:latin typeface="Monotype Corsiva" panose="03010101010201010101" pitchFamily="66" charset="0"/>
              </a:rPr>
              <a:t> </a:t>
            </a:r>
            <a:endParaRPr lang="en-US" sz="4400" b="1" cap="none" spc="0" dirty="0">
              <a:ln w="22225">
                <a:solidFill>
                  <a:schemeClr val="accent2"/>
                </a:solidFill>
                <a:prstDash val="solid"/>
              </a:ln>
              <a:solidFill>
                <a:schemeClr val="tx2"/>
              </a:solidFill>
              <a:effectLst/>
              <a:latin typeface="Monotype Corsiva" panose="03010101010201010101" pitchFamily="66" charset="0"/>
            </a:endParaRPr>
          </a:p>
        </p:txBody>
      </p:sp>
      <p:sp>
        <p:nvSpPr>
          <p:cNvPr id="4" name="Rectangle 3"/>
          <p:cNvSpPr/>
          <p:nvPr/>
        </p:nvSpPr>
        <p:spPr>
          <a:xfrm>
            <a:off x="2483768" y="5445224"/>
            <a:ext cx="2728632" cy="707886"/>
          </a:xfrm>
          <a:prstGeom prst="rect">
            <a:avLst/>
          </a:prstGeom>
        </p:spPr>
        <p:txBody>
          <a:bodyPr wrap="none">
            <a:spAutoFit/>
          </a:bodyPr>
          <a:lstStyle/>
          <a:p>
            <a:pPr algn="ctr"/>
            <a:r>
              <a:rPr lang="en-US" sz="4000" b="1" dirty="0" smtClean="0">
                <a:ln w="22225">
                  <a:solidFill>
                    <a:schemeClr val="accent2"/>
                  </a:solidFill>
                  <a:prstDash val="solid"/>
                </a:ln>
                <a:solidFill>
                  <a:schemeClr val="tx2"/>
                </a:solidFill>
                <a:latin typeface="Monotype Corsiva" panose="03010101010201010101" pitchFamily="66" charset="0"/>
              </a:rPr>
              <a:t>Thank  you !! </a:t>
            </a:r>
            <a:endParaRPr lang="en-US" sz="4000" b="1" dirty="0">
              <a:ln w="22225">
                <a:solidFill>
                  <a:schemeClr val="accent2"/>
                </a:solidFill>
                <a:prstDash val="solid"/>
              </a:ln>
              <a:solidFill>
                <a:schemeClr val="tx2"/>
              </a:solidFill>
              <a:latin typeface="Monotype Corsiva" panose="03010101010201010101" pitchFamily="66" charset="0"/>
            </a:endParaRPr>
          </a:p>
        </p:txBody>
      </p:sp>
    </p:spTree>
    <p:extLst>
      <p:ext uri="{BB962C8B-B14F-4D97-AF65-F5344CB8AC3E}">
        <p14:creationId xmlns:p14="http://schemas.microsoft.com/office/powerpoint/2010/main" val="3881415328"/>
      </p:ext>
    </p:extLst>
  </p:cSld>
  <p:clrMapOvr>
    <a:masterClrMapping/>
  </p:clrMapOvr>
  <p:transition spd="slow">
    <p:push dir="u"/>
  </p:transition>
  <p:timing>
    <p:tnLst>
      <p:par>
        <p:cTn id="1" dur="indefinite" restart="never" nodeType="tmRoot"/>
      </p:par>
    </p:tnLst>
  </p:timing>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323528" y="384917"/>
            <a:ext cx="2081096" cy="71050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rgbClr val="000099"/>
                </a:solidFill>
                <a:latin charset="0" panose="02020603050405020304" pitchFamily="18" typeface="Times New Roman"/>
                <a:cs charset="0" panose="02020603050405020304" pitchFamily="18" typeface="Times New Roman"/>
              </a:rPr>
              <a:t>OUR Academic  TEAM</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sp>
        <p:nvSpPr>
          <p:cNvPr id="11" name="TextBox 10"/>
          <p:cNvSpPr txBox="1"/>
          <p:nvPr/>
        </p:nvSpPr>
        <p:spPr>
          <a:xfrm>
            <a:off x="4920090" y="1273820"/>
            <a:ext cx="1567172" cy="461665"/>
          </a:xfrm>
          <a:prstGeom prst="rect">
            <a:avLst/>
          </a:prstGeom>
          <a:solidFill>
            <a:schemeClr val="accent6">
              <a:lumMod val="20000"/>
              <a:lumOff val="80000"/>
            </a:schemeClr>
          </a:solidFill>
          <a:ln>
            <a:solidFill>
              <a:schemeClr val="accent2"/>
            </a:solidFill>
          </a:ln>
        </p:spPr>
        <p:txBody>
          <a:bodyPr rtlCol="0" wrap="square">
            <a:spAutoFit/>
          </a:bodyPr>
          <a:lstStyle/>
          <a:p>
            <a:pPr algn="ctr"/>
            <a:r>
              <a:rPr b="1" dirty="0" err="1" lang="en-IN" sz="1200">
                <a:latin charset="0" panose="02020603050405020304" pitchFamily="18" typeface="Times New Roman"/>
                <a:cs charset="0" panose="02020603050405020304" pitchFamily="18" typeface="Times New Roman"/>
              </a:rPr>
              <a:t>Dr.</a:t>
            </a:r>
            <a:r>
              <a:rPr b="1" dirty="0" lang="en-IN" sz="1200">
                <a:latin charset="0" panose="02020603050405020304" pitchFamily="18" typeface="Times New Roman"/>
                <a:cs charset="0" panose="02020603050405020304" pitchFamily="18" typeface="Times New Roman"/>
              </a:rPr>
              <a:t> Vandana Paul</a:t>
            </a:r>
          </a:p>
          <a:p>
            <a:pPr algn="ctr"/>
            <a:r>
              <a:rPr b="1" dirty="0" lang="en-IN" sz="1200">
                <a:latin charset="0" panose="02020603050405020304" pitchFamily="18" typeface="Times New Roman"/>
                <a:cs charset="0" panose="02020603050405020304" pitchFamily="18" typeface="Times New Roman"/>
              </a:rPr>
              <a:t>PRINCIPAL   </a:t>
            </a:r>
            <a:endParaRPr b="1" dirty="0" lang="en-US" sz="1200">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2087761" y="1418928"/>
            <a:ext cx="171450" cy="171451"/>
          </a:xfrm>
          <a:prstGeom prst="rect">
            <a:avLst/>
          </a:prstGeom>
          <a:noFill/>
        </p:spPr>
        <p:txBody>
          <a:bodyPr anchor="t" anchorCtr="0" bIns="25718" compatLnSpc="1" lIns="51435" numCol="1" rIns="51435" tIns="25718" vert="horz" wrap="square"/>
          <a:lstStyle/>
          <a:p>
            <a:endParaRPr lang="en-US" sz="1013"/>
          </a:p>
        </p:txBody>
      </p:sp>
      <p:pic>
        <p:nvPicPr>
          <p:cNvPr id="3" name="Picture 2"/>
          <p:cNvPicPr>
            <a:picLocks noChangeAspect="1"/>
          </p:cNvPicPr>
          <p:nvPr/>
        </p:nvPicPr>
        <p:blipFill rotWithShape="1">
          <a:blip cstate="print" r:embed="rId2">
            <a:extLst>
              <a:ext uri="{28A0092B-C50C-407E-A947-70E740481C1C}">
                <a14:useLocalDpi xmlns:a14="http://schemas.microsoft.com/office/drawing/2010/main" val="0"/>
              </a:ext>
            </a:extLst>
          </a:blip>
          <a:srcRect t="240"/>
          <a:stretch/>
        </p:blipFill>
        <p:spPr>
          <a:xfrm>
            <a:off x="3131840" y="558055"/>
            <a:ext cx="1567172" cy="1440375"/>
          </a:xfrm>
          <a:prstGeom prst="rect">
            <a:avLst/>
          </a:prstGeom>
          <a:ln cap="sq" cmpd="thickThin" w="88900">
            <a:solidFill>
              <a:srgbClr val="000000"/>
            </a:solidFill>
            <a:prstDash val="solid"/>
            <a:miter lim="800000"/>
          </a:ln>
          <a:effectLst>
            <a:innerShdw blurRad="76200">
              <a:srgbClr val="000000"/>
            </a:innerShdw>
          </a:effectLst>
        </p:spPr>
      </p:pic>
      <p:pic>
        <p:nvPicPr>
          <p:cNvPr id="4" name="Picture 2"/>
          <p:cNvPicPr>
            <a:picLocks noChangeArrowheads="1" noChangeAspect="1"/>
          </p:cNvPicPr>
          <p:nvPr/>
        </p:nvPicPr>
        <p:blipFill>
          <a:blip cstate="print" r:embed="rId3"/>
          <a:srcRect/>
          <a:stretch>
            <a:fillRect/>
          </a:stretch>
        </p:blipFill>
        <p:spPr bwMode="auto">
          <a:xfrm>
            <a:off x="1232159" y="4237793"/>
            <a:ext cx="1457543" cy="1477304"/>
          </a:xfrm>
          <a:prstGeom prst="rect">
            <a:avLst/>
          </a:prstGeom>
          <a:ln cap="sq" cmpd="thickThin" w="88900">
            <a:solidFill>
              <a:srgbClr val="000000"/>
            </a:solidFill>
            <a:prstDash val="solid"/>
            <a:miter lim="800000"/>
          </a:ln>
          <a:effectLst>
            <a:innerShdw blurRad="76200">
              <a:srgbClr val="000000"/>
            </a:innerShdw>
          </a:effectLst>
        </p:spPr>
      </p:pic>
      <p:sp>
        <p:nvSpPr>
          <p:cNvPr id="12" name="Rectangle 11"/>
          <p:cNvSpPr/>
          <p:nvPr/>
        </p:nvSpPr>
        <p:spPr>
          <a:xfrm>
            <a:off x="1232159" y="5872774"/>
            <a:ext cx="1495105"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Dipti Sohoni</a:t>
            </a:r>
          </a:p>
          <a:p>
            <a:pPr algn="ctr"/>
            <a:r>
              <a:rPr b="1" dirty="0" lang="en-IN" sz="1000">
                <a:latin charset="0" panose="02020603050405020304" pitchFamily="18" typeface="Times"/>
                <a:cs charset="0" panose="02020603050405020304" pitchFamily="18" typeface="Times New Roman"/>
              </a:rPr>
              <a:t>Academic Coordinator</a:t>
            </a:r>
          </a:p>
          <a:p>
            <a:pPr algn="ctr"/>
            <a:r>
              <a:rPr b="1" dirty="0" lang="en-IN" sz="1000">
                <a:latin charset="0" panose="02020603050405020304" pitchFamily="18" typeface="Times"/>
                <a:cs charset="0" panose="02020603050405020304" pitchFamily="18" typeface="Times New Roman"/>
              </a:rPr>
              <a:t> (I - III)</a:t>
            </a:r>
          </a:p>
        </p:txBody>
      </p:sp>
      <p:pic>
        <p:nvPicPr>
          <p:cNvPr id="41" name="Picture 3"/>
          <p:cNvPicPr>
            <a:picLocks noChangeArrowheads="1" noChangeAspect="1"/>
          </p:cNvPicPr>
          <p:nvPr/>
        </p:nvPicPr>
        <p:blipFill>
          <a:blip cstate="print" r:embed="rId4"/>
          <a:srcRect b="217" l="304" r="82" t="155"/>
          <a:stretch>
            <a:fillRect/>
          </a:stretch>
        </p:blipFill>
        <p:spPr bwMode="auto">
          <a:xfrm>
            <a:off x="3131840" y="2316404"/>
            <a:ext cx="1567172" cy="1341896"/>
          </a:xfrm>
          <a:prstGeom prst="rect">
            <a:avLst/>
          </a:prstGeom>
          <a:ln cap="sq" cmpd="thickThin" w="88900">
            <a:solidFill>
              <a:srgbClr val="000000"/>
            </a:solidFill>
            <a:prstDash val="solid"/>
            <a:miter lim="800000"/>
          </a:ln>
          <a:effectLst>
            <a:innerShdw blurRad="76200">
              <a:srgbClr val="000000"/>
            </a:innerShdw>
          </a:effectLst>
        </p:spPr>
      </p:pic>
      <p:sp>
        <p:nvSpPr>
          <p:cNvPr id="22" name="Down Arrow Callout 21"/>
          <p:cNvSpPr/>
          <p:nvPr/>
        </p:nvSpPr>
        <p:spPr>
          <a:xfrm>
            <a:off x="1763841" y="3844054"/>
            <a:ext cx="5192295" cy="264413"/>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z="1350">
                <a:latin charset="0" panose="02020603050405020304" pitchFamily="18" typeface="Times"/>
              </a:rPr>
              <a:t>CO-ORDINATORS</a:t>
            </a:r>
            <a:endParaRPr b="1" dirty="0" lang="en-IN" sz="1350">
              <a:latin charset="0" panose="02020603050405020304" pitchFamily="18" typeface="Times"/>
            </a:endParaRPr>
          </a:p>
        </p:txBody>
      </p:sp>
      <p:sp>
        <p:nvSpPr>
          <p:cNvPr id="42" name="Rectangle 41"/>
          <p:cNvSpPr/>
          <p:nvPr/>
        </p:nvSpPr>
        <p:spPr>
          <a:xfrm>
            <a:off x="3491880" y="5881465"/>
            <a:ext cx="1625887"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a:t>
            </a:r>
            <a:r>
              <a:rPr b="1" dirty="0" err="1" lang="en-IN" sz="1000">
                <a:latin charset="0" panose="02020603050405020304" pitchFamily="18" typeface="Times"/>
                <a:cs charset="0" panose="02020603050405020304" pitchFamily="18" typeface="Times New Roman"/>
              </a:rPr>
              <a:t>Ifrah</a:t>
            </a:r>
            <a:r>
              <a:rPr b="1" dirty="0" lang="en-IN" sz="1000">
                <a:latin charset="0" panose="02020603050405020304" pitchFamily="18" typeface="Times"/>
                <a:cs charset="0" panose="02020603050405020304" pitchFamily="18" typeface="Times New Roman"/>
              </a:rPr>
              <a:t> Ahmed</a:t>
            </a:r>
          </a:p>
          <a:p>
            <a:pPr algn="ctr"/>
            <a:r>
              <a:rPr b="1" dirty="0" lang="en-IN" sz="1000">
                <a:latin charset="0" panose="02020603050405020304" pitchFamily="18" typeface="Times"/>
                <a:cs charset="0" panose="02020603050405020304" pitchFamily="18" typeface="Times New Roman"/>
              </a:rPr>
              <a:t>Academic Coordinator (IV - VII)</a:t>
            </a:r>
          </a:p>
        </p:txBody>
      </p:sp>
      <p:sp>
        <p:nvSpPr>
          <p:cNvPr id="44" name="Rectangle 43"/>
          <p:cNvSpPr/>
          <p:nvPr/>
        </p:nvSpPr>
        <p:spPr>
          <a:xfrm>
            <a:off x="5686571" y="5872774"/>
            <a:ext cx="166942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a:t>
            </a:r>
            <a:r>
              <a:rPr b="1" dirty="0" err="1" lang="en-IN" sz="1000">
                <a:latin charset="0" panose="02020603050405020304" pitchFamily="18" typeface="Times"/>
                <a:cs charset="0" panose="02020603050405020304" pitchFamily="18" typeface="Times New Roman"/>
              </a:rPr>
              <a:t>Megha</a:t>
            </a:r>
            <a:r>
              <a:rPr b="1" dirty="0" lang="en-IN" sz="1000">
                <a:latin charset="0" panose="02020603050405020304" pitchFamily="18" typeface="Times"/>
                <a:cs charset="0" panose="02020603050405020304" pitchFamily="18" typeface="Times New Roman"/>
              </a:rPr>
              <a:t> Pathak</a:t>
            </a:r>
          </a:p>
          <a:p>
            <a:pPr algn="ctr"/>
            <a:r>
              <a:rPr b="1" dirty="0" lang="en-IN" sz="1000">
                <a:latin charset="0" panose="02020603050405020304" pitchFamily="18" typeface="Times"/>
                <a:cs charset="0" panose="02020603050405020304" pitchFamily="18" typeface="Times New Roman"/>
              </a:rPr>
              <a:t>Academic Coordinator (VIII onwards))</a:t>
            </a:r>
          </a:p>
        </p:txBody>
      </p:sp>
      <p:sp>
        <p:nvSpPr>
          <p:cNvPr id="46" name="TextBox 45"/>
          <p:cNvSpPr txBox="1"/>
          <p:nvPr/>
        </p:nvSpPr>
        <p:spPr>
          <a:xfrm>
            <a:off x="4951339" y="2726723"/>
            <a:ext cx="1567172" cy="461665"/>
          </a:xfrm>
          <a:prstGeom prst="rect">
            <a:avLst/>
          </a:prstGeom>
          <a:solidFill>
            <a:schemeClr val="accent6">
              <a:lumMod val="20000"/>
              <a:lumOff val="80000"/>
            </a:schemeClr>
          </a:solidFill>
          <a:ln>
            <a:solidFill>
              <a:schemeClr val="accent2"/>
            </a:solidFill>
          </a:ln>
        </p:spPr>
        <p:txBody>
          <a:bodyPr rtlCol="0" wrap="square">
            <a:spAutoFit/>
          </a:bodyPr>
          <a:lstStyle/>
          <a:p>
            <a:pPr algn="ctr"/>
            <a:r>
              <a:rPr b="1" dirty="0" lang="en-US" sz="1200">
                <a:latin charset="0" panose="02020603050405020304" pitchFamily="18" typeface="Times New Roman"/>
                <a:cs charset="0" panose="02020603050405020304" pitchFamily="18" typeface="Times New Roman"/>
              </a:rPr>
              <a:t>Ms. Jayanti Iyer</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VICE PRINCIPAL</a:t>
            </a:r>
            <a:endParaRPr b="1" dirty="0" lang="en-US" sz="1200">
              <a:latin charset="0" panose="02020603050405020304" pitchFamily="18" typeface="Times New Roman"/>
              <a:cs charset="0" panose="02020603050405020304" pitchFamily="18" typeface="Times New Roman"/>
            </a:endParaRPr>
          </a:p>
        </p:txBody>
      </p:sp>
      <p:pic>
        <p:nvPicPr>
          <p:cNvPr id="2" name="Picture 1"/>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5773790" y="4252740"/>
            <a:ext cx="1426945" cy="1486171"/>
          </a:xfrm>
          <a:prstGeom prst="rect">
            <a:avLst/>
          </a:prstGeom>
          <a:ln cap="sq" cmpd="thickThin" w="88900">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E9FF218F-27CE-E0A3-A074-3CF3EA271342}"/>
              </a:ext>
            </a:extLst>
          </p:cNvPr>
          <p:cNvPicPr>
            <a:picLocks noChangeAspect="1"/>
          </p:cNvPicPr>
          <p:nvPr/>
        </p:nvPicPr>
        <p:blipFill rotWithShape="1">
          <a:blip r:embed="rId6"/>
          <a:srcRect b="17" l="30" r="-1978" t="8"/>
          <a:stretch/>
        </p:blipFill>
        <p:spPr>
          <a:xfrm>
            <a:off x="3592162" y="4252740"/>
            <a:ext cx="1457542" cy="1486171"/>
          </a:xfrm>
          <a:prstGeom prst="rect">
            <a:avLst/>
          </a:prstGeom>
          <a:ln cap="sq" cmpd="thickThin" w="88900">
            <a:solidFill>
              <a:srgbClr val="000000"/>
            </a:solidFill>
            <a:prstDash val="solid"/>
            <a:miter lim="800000"/>
          </a:ln>
          <a:effectLst>
            <a:innerShdw blurRad="76200">
              <a:srgbClr val="000000"/>
            </a:innerShdw>
          </a:effectLst>
        </p:spPr>
      </p:pic>
      <p:sp>
        <p:nvSpPr>
          <p:cNvPr id="6" name="Slide Number Placeholder 5"/>
          <p:cNvSpPr>
            <a:spLocks noGrp="1"/>
          </p:cNvSpPr>
          <p:nvPr>
            <p:ph idx="12" sz="quarter" type="sldNum"/>
          </p:nvPr>
        </p:nvSpPr>
        <p:spPr/>
        <p:txBody>
          <a:bodyPr/>
          <a:lstStyle/>
          <a:p>
            <a:fld id="{62717196-B844-4648-AC1D-BF6D2EAB5669}" type="slidenum">
              <a:rPr lang="en-US" smtClean="0"/>
              <a:pPr/>
              <a:t>14</a:t>
            </a:fld>
            <a:endParaRPr lang="en-US"/>
          </a:p>
        </p:txBody>
      </p:sp>
    </p:spTree>
    <p:extLst>
      <p:ext uri="{BB962C8B-B14F-4D97-AF65-F5344CB8AC3E}">
        <p14:creationId xmlns:p14="http://schemas.microsoft.com/office/powerpoint/2010/main" val="3351073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2" sz="quarter" type="sldNum"/>
          </p:nvPr>
        </p:nvSpPr>
        <p:spPr/>
        <p:txBody>
          <a:bodyPr/>
          <a:lstStyle/>
          <a:p>
            <a:fld id="{62717196-B844-4648-AC1D-BF6D2EAB5669}" type="slidenum">
              <a:rPr lang="en-US" smtClean="0"/>
              <a:pPr/>
              <a:t>15</a:t>
            </a:fld>
            <a:endParaRPr lang="en-US"/>
          </a:p>
        </p:txBody>
      </p:sp>
      <p:sp>
        <p:nvSpPr>
          <p:cNvPr id="3" name="Down Arrow Callout 2"/>
          <p:cNvSpPr/>
          <p:nvPr/>
        </p:nvSpPr>
        <p:spPr>
          <a:xfrm>
            <a:off x="1997571" y="1042447"/>
            <a:ext cx="5192295" cy="400110"/>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mtClean="0" sz="2400">
                <a:latin charset="0" panose="02020603050405020304" pitchFamily="18" typeface="Times"/>
                <a:cs charset="0" panose="02020603050405020304" pitchFamily="18" typeface="Times New Roman"/>
              </a:rPr>
              <a:t>Extended Heads</a:t>
            </a:r>
            <a:endParaRPr b="1" dirty="0" lang="en-US" sz="2400">
              <a:latin charset="0" panose="02020603050405020304" pitchFamily="18" typeface="Times"/>
              <a:cs charset="0" panose="02020603050405020304" pitchFamily="18" typeface="Times New Roman"/>
            </a:endParaRPr>
          </a:p>
        </p:txBody>
      </p:sp>
      <p:pic>
        <p:nvPicPr>
          <p:cNvPr id="4" name="Picture 3"/>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035315" y="2131114"/>
            <a:ext cx="1565255" cy="1699163"/>
          </a:xfrm>
          <a:prstGeom prst="rect">
            <a:avLst/>
          </a:prstGeom>
          <a:ln w="12700">
            <a:solidFill>
              <a:srgbClr val="000099"/>
            </a:solidFill>
          </a:ln>
        </p:spPr>
      </p:pic>
      <p:pic>
        <p:nvPicPr>
          <p:cNvPr id="5" name="Picture 4"/>
          <p:cNvPicPr>
            <a:picLocks noChangeAspect="1"/>
          </p:cNvPicPr>
          <p:nvPr/>
        </p:nvPicPr>
        <p:blipFill rotWithShape="1">
          <a:blip cstate="print" r:embed="rId3">
            <a:extLst>
              <a:ext uri="{28A0092B-C50C-407E-A947-70E740481C1C}">
                <a14:useLocalDpi xmlns:a14="http://schemas.microsoft.com/office/drawing/2010/main" val="0"/>
              </a:ext>
            </a:extLst>
          </a:blip>
          <a:srcRect b="556" l="458" r="32"/>
          <a:stretch/>
        </p:blipFill>
        <p:spPr>
          <a:xfrm>
            <a:off x="3809607" y="2131114"/>
            <a:ext cx="1421241" cy="1709619"/>
          </a:xfrm>
          <a:prstGeom prst="rect">
            <a:avLst/>
          </a:prstGeom>
          <a:ln w="12700">
            <a:solidFill>
              <a:srgbClr val="000099"/>
            </a:solidFill>
          </a:ln>
        </p:spPr>
      </p:pic>
      <p:sp>
        <p:nvSpPr>
          <p:cNvPr id="6" name="Rectangle 5"/>
          <p:cNvSpPr/>
          <p:nvPr/>
        </p:nvSpPr>
        <p:spPr>
          <a:xfrm>
            <a:off x="3601902" y="4005064"/>
            <a:ext cx="1983632" cy="646331"/>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a:t>
            </a:r>
            <a:r>
              <a:rPr b="1" dirty="0" err="1" lang="en-IN" sz="1200">
                <a:latin charset="0" panose="02020603050405020304" pitchFamily="18" typeface="Times"/>
                <a:cs charset="0" panose="02020603050405020304" pitchFamily="18" typeface="Times New Roman"/>
              </a:rPr>
              <a:t>Manjiri</a:t>
            </a:r>
            <a:r>
              <a:rPr b="1" dirty="0" lang="en-IN" sz="1200">
                <a:latin charset="0" panose="02020603050405020304" pitchFamily="18" typeface="Times"/>
                <a:cs charset="0" panose="02020603050405020304" pitchFamily="18" typeface="Times New Roman"/>
              </a:rPr>
              <a:t> </a:t>
            </a:r>
            <a:r>
              <a:rPr b="1" dirty="0" err="1" lang="en-IN" sz="1200">
                <a:latin charset="0" panose="02020603050405020304" pitchFamily="18" typeface="Times"/>
                <a:cs charset="0" panose="02020603050405020304" pitchFamily="18" typeface="Times New Roman"/>
              </a:rPr>
              <a:t>Chorghade</a:t>
            </a:r>
            <a:endParaRPr b="1" dirty="0" lang="en-IN" sz="1200">
              <a:latin charset="0" panose="02020603050405020304" pitchFamily="18" typeface="Times"/>
              <a:cs charset="0" panose="02020603050405020304" pitchFamily="18" typeface="Times New Roman"/>
            </a:endParaRPr>
          </a:p>
          <a:p>
            <a:pPr algn="ctr"/>
            <a:r>
              <a:rPr b="1" dirty="0" lang="en-IN" smtClean="0" sz="1200">
                <a:latin charset="0" panose="02020603050405020304" pitchFamily="18" typeface="Times"/>
                <a:cs charset="0" panose="02020603050405020304" pitchFamily="18" typeface="Times New Roman"/>
              </a:rPr>
              <a:t>Time Table In Charge </a:t>
            </a:r>
          </a:p>
          <a:p>
            <a:pPr algn="ctr"/>
            <a:r>
              <a:rPr b="1" dirty="0" lang="en-US" smtClean="0" sz="1200">
                <a:latin charset="0" panose="02020603050405020304" pitchFamily="18" typeface="Times"/>
                <a:cs charset="0" panose="02020603050405020304" pitchFamily="18" typeface="Times New Roman"/>
              </a:rPr>
              <a:t>Exam Head</a:t>
            </a:r>
            <a:endParaRPr b="1" dirty="0" lang="en-IN" sz="1200">
              <a:latin charset="0" panose="02020603050405020304" pitchFamily="18" typeface="Times"/>
              <a:cs charset="0" panose="02020603050405020304" pitchFamily="18" typeface="Times New Roman"/>
            </a:endParaRPr>
          </a:p>
        </p:txBody>
      </p:sp>
      <p:sp>
        <p:nvSpPr>
          <p:cNvPr id="7" name="Rectangle 6"/>
          <p:cNvSpPr/>
          <p:nvPr/>
        </p:nvSpPr>
        <p:spPr>
          <a:xfrm>
            <a:off x="762410" y="4005064"/>
            <a:ext cx="1983632" cy="461665"/>
          </a:xfrm>
          <a:prstGeom prst="rect">
            <a:avLst/>
          </a:prstGeom>
        </p:spPr>
        <p:txBody>
          <a:bodyPr wrap="square">
            <a:spAutoFit/>
          </a:bodyPr>
          <a:lstStyle/>
          <a:p>
            <a:pPr algn="ctr"/>
            <a:r>
              <a:rPr b="1" dirty="0" lang="en-US" smtClean="0" sz="1200">
                <a:latin charset="0" panose="02020603050405020304" pitchFamily="18" typeface="Times"/>
                <a:cs charset="0" panose="02020603050405020304" pitchFamily="18" typeface="Times New Roman"/>
              </a:rPr>
              <a:t>Ms. </a:t>
            </a:r>
            <a:r>
              <a:rPr b="1" dirty="0" err="1" lang="en-US" smtClean="0" sz="1200">
                <a:latin charset="0" panose="02020603050405020304" pitchFamily="18" typeface="Times"/>
                <a:cs charset="0" panose="02020603050405020304" pitchFamily="18" typeface="Times New Roman"/>
              </a:rPr>
              <a:t>Amruta</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Mokhade</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IT Head</a:t>
            </a:r>
            <a:endParaRPr b="1" dirty="0" lang="en-IN" sz="1200">
              <a:latin charset="0" panose="02020603050405020304" pitchFamily="18" typeface="Times"/>
              <a:cs charset="0" panose="02020603050405020304" pitchFamily="18" typeface="Times New Roman"/>
            </a:endParaRPr>
          </a:p>
        </p:txBody>
      </p:sp>
      <p:pic>
        <p:nvPicPr>
          <p:cNvPr id="8" name="Picture 7"/>
          <p:cNvPicPr>
            <a:picLocks noChangeAspect="1"/>
          </p:cNvPicPr>
          <p:nvPr/>
        </p:nvPicPr>
        <p:blipFill>
          <a:blip r:embed="rId4"/>
          <a:stretch>
            <a:fillRect/>
          </a:stretch>
        </p:blipFill>
        <p:spPr>
          <a:xfrm>
            <a:off x="6726907" y="2068092"/>
            <a:ext cx="1451893" cy="1755190"/>
          </a:xfrm>
          <a:prstGeom prst="rect">
            <a:avLst/>
          </a:prstGeom>
          <a:ln w="12700">
            <a:solidFill>
              <a:srgbClr val="000099"/>
            </a:solidFill>
          </a:ln>
        </p:spPr>
      </p:pic>
      <p:sp>
        <p:nvSpPr>
          <p:cNvPr id="9" name="Rectangle 8"/>
          <p:cNvSpPr/>
          <p:nvPr/>
        </p:nvSpPr>
        <p:spPr>
          <a:xfrm>
            <a:off x="6461038" y="3968630"/>
            <a:ext cx="1983632" cy="646331"/>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a:t>
            </a:r>
            <a:r>
              <a:rPr b="1" dirty="0" err="1" lang="en-IN" smtClean="0" sz="1200">
                <a:latin charset="0" panose="02020603050405020304" pitchFamily="18" typeface="Times"/>
                <a:cs charset="0" panose="02020603050405020304" pitchFamily="18" typeface="Times New Roman"/>
              </a:rPr>
              <a:t>Sarika</a:t>
            </a:r>
            <a:r>
              <a:rPr b="1" dirty="0" lang="en-IN" smtClean="0" sz="1200">
                <a:latin charset="0" panose="02020603050405020304" pitchFamily="18" typeface="Times"/>
                <a:cs charset="0" panose="02020603050405020304" pitchFamily="18" typeface="Times New Roman"/>
              </a:rPr>
              <a:t> Thomas</a:t>
            </a:r>
            <a:endParaRPr b="1" dirty="0" lang="en-IN" sz="1200">
              <a:latin charset="0" panose="02020603050405020304" pitchFamily="18" typeface="Times"/>
              <a:cs charset="0" panose="02020603050405020304" pitchFamily="18" typeface="Times New Roman"/>
            </a:endParaRPr>
          </a:p>
          <a:p>
            <a:pPr algn="ctr"/>
            <a:r>
              <a:rPr b="1" dirty="0" lang="en-IN" smtClean="0" sz="1200">
                <a:latin charset="0" panose="02020603050405020304" pitchFamily="18" typeface="Times"/>
                <a:cs charset="0" panose="02020603050405020304" pitchFamily="18" typeface="Times New Roman"/>
              </a:rPr>
              <a:t>Time Table In Charge </a:t>
            </a:r>
          </a:p>
          <a:p>
            <a:pPr algn="ctr"/>
            <a:r>
              <a:rPr b="1" dirty="0" lang="en-US" smtClean="0" sz="1200">
                <a:latin charset="0" panose="02020603050405020304" pitchFamily="18" typeface="Times"/>
                <a:cs charset="0" panose="02020603050405020304" pitchFamily="18" typeface="Times New Roman"/>
              </a:rPr>
              <a:t>Event </a:t>
            </a:r>
            <a:r>
              <a:rPr b="1" dirty="0" lang="en-IN" sz="1200">
                <a:latin charset="0" panose="02020603050405020304" pitchFamily="18" typeface="Times"/>
                <a:cs charset="0" panose="02020603050405020304" pitchFamily="18" typeface="Times New Roman"/>
              </a:rPr>
              <a:t>In Charge </a:t>
            </a:r>
          </a:p>
        </p:txBody>
      </p:sp>
    </p:spTree>
    <p:extLst>
      <p:ext uri="{BB962C8B-B14F-4D97-AF65-F5344CB8AC3E}">
        <p14:creationId xmlns:p14="http://schemas.microsoft.com/office/powerpoint/2010/main" val="2562516793"/>
      </p:ext>
    </p:extLst>
  </p:cSld>
  <p:clrMapOvr>
    <a:masterClrMapping/>
  </p:clrMapOvr>
  <p:timing>
    <p:tnLst>
      <p:par>
        <p:cTn dur="indefinite" id="1" nodeType="tmRoot" restart="never"/>
      </p:par>
    </p:tn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0" name="TextBox 19"/>
          <p:cNvSpPr txBox="1"/>
          <p:nvPr/>
        </p:nvSpPr>
        <p:spPr>
          <a:xfrm>
            <a:off x="2600185" y="5086481"/>
            <a:ext cx="1428760" cy="400110"/>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M</a:t>
            </a:r>
            <a:r>
              <a:rPr altLang="en-IN" b="1" dirty="0" lang="en-GB" sz="1000">
                <a:latin charset="0" panose="02020603050405020304" pitchFamily="18" typeface="Times New Roman"/>
                <a:cs charset="0" panose="02020603050405020304" pitchFamily="18" typeface="Times New Roman"/>
              </a:rPr>
              <a:t>r</a:t>
            </a:r>
            <a:r>
              <a:rPr b="1" dirty="0" lang="en-IN" sz="1000">
                <a:latin charset="0" panose="02020603050405020304" pitchFamily="18" typeface="Times New Roman"/>
                <a:cs charset="0" panose="02020603050405020304" pitchFamily="18" typeface="Times New Roman"/>
              </a:rPr>
              <a:t>. </a:t>
            </a:r>
            <a:r>
              <a:rPr b="1" dirty="0" err="1" lang="en-IN" sz="1000">
                <a:latin charset="0" panose="02020603050405020304" pitchFamily="18" typeface="Times New Roman"/>
                <a:cs charset="0" panose="02020603050405020304" pitchFamily="18" typeface="Times New Roman"/>
              </a:rPr>
              <a:t>Dharam</a:t>
            </a:r>
            <a:r>
              <a:rPr b="1" dirty="0" lang="en-IN" sz="1000">
                <a:latin charset="0" panose="02020603050405020304" pitchFamily="18" typeface="Times New Roman"/>
                <a:cs charset="0" panose="02020603050405020304" pitchFamily="18" typeface="Times New Roman"/>
              </a:rPr>
              <a:t> </a:t>
            </a:r>
            <a:r>
              <a:rPr b="1" dirty="0" err="1" lang="en-IN" sz="1000">
                <a:latin charset="0" panose="02020603050405020304" pitchFamily="18" typeface="Times New Roman"/>
                <a:cs charset="0" panose="02020603050405020304" pitchFamily="18" typeface="Times New Roman"/>
              </a:rPr>
              <a:t>Sahu</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Accountant </a:t>
            </a:r>
            <a:endParaRPr b="1" dirty="0" lang="en-US" sz="1000">
              <a:latin charset="0" panose="02020603050405020304" pitchFamily="18" typeface="Times New Roman"/>
              <a:cs charset="0" panose="02020603050405020304" pitchFamily="18" typeface="Times New Roman"/>
            </a:endParaRPr>
          </a:p>
        </p:txBody>
      </p:sp>
      <p:sp>
        <p:nvSpPr>
          <p:cNvPr id="22" name="TextBox 21"/>
          <p:cNvSpPr txBox="1"/>
          <p:nvPr/>
        </p:nvSpPr>
        <p:spPr>
          <a:xfrm>
            <a:off x="3300327" y="2608997"/>
            <a:ext cx="2376264" cy="461665"/>
          </a:xfrm>
          <a:prstGeom prst="rect">
            <a:avLst/>
          </a:prstGeom>
          <a:noFill/>
        </p:spPr>
        <p:txBody>
          <a:bodyPr rtlCol="0" wrap="square">
            <a:spAutoFit/>
          </a:bodyPr>
          <a:lstStyle/>
          <a:p>
            <a:pPr algn="ctr"/>
            <a:r>
              <a:rPr b="1" dirty="0" lang="en-IN" sz="1200">
                <a:latin charset="0" panose="02020603050405020304" pitchFamily="18" typeface="Times New Roman"/>
                <a:cs charset="0" panose="02020603050405020304" pitchFamily="18" typeface="Times New Roman"/>
              </a:rPr>
              <a:t>    Ms. </a:t>
            </a:r>
            <a:r>
              <a:rPr b="1" dirty="0" err="1" lang="en-IN" sz="1200">
                <a:latin charset="0" panose="02020603050405020304" pitchFamily="18" typeface="Times New Roman"/>
                <a:cs charset="0" panose="02020603050405020304" pitchFamily="18" typeface="Times New Roman"/>
              </a:rPr>
              <a:t>Samta</a:t>
            </a:r>
            <a:r>
              <a:rPr b="1" dirty="0" lang="en-IN" sz="1200">
                <a:latin charset="0" panose="02020603050405020304" pitchFamily="18" typeface="Times New Roman"/>
                <a:cs charset="0" panose="02020603050405020304" pitchFamily="18" typeface="Times New Roman"/>
              </a:rPr>
              <a:t> </a:t>
            </a:r>
            <a:r>
              <a:rPr b="1" dirty="0" err="1" lang="en-IN" sz="1200">
                <a:latin charset="0" panose="02020603050405020304" pitchFamily="18" typeface="Times New Roman"/>
                <a:cs charset="0" panose="02020603050405020304" pitchFamily="18" typeface="Times New Roman"/>
              </a:rPr>
              <a:t>Lakhotia</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    Relationship Manager</a:t>
            </a:r>
            <a:endParaRPr b="1" dirty="0" lang="en-US" sz="1200">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155575" y="-144463"/>
            <a:ext cx="304800" cy="304801"/>
          </a:xfrm>
          <a:prstGeom prst="rect">
            <a:avLst/>
          </a:prstGeom>
          <a:noFill/>
        </p:spPr>
        <p:txBody>
          <a:bodyPr anchor="t" anchorCtr="0" bIns="45720" compatLnSpc="1" lIns="91440" numCol="1" rIns="91440" tIns="45720" vert="horz" wrap="square"/>
          <a:lstStyle/>
          <a:p>
            <a:endParaRPr lang="en-US"/>
          </a:p>
        </p:txBody>
      </p:sp>
      <p:pic>
        <p:nvPicPr>
          <p:cNvPr id="25" name="Picture 24"/>
          <p:cNvPicPr>
            <a:picLocks noChangeAspect="1"/>
          </p:cNvPicPr>
          <p:nvPr/>
        </p:nvPicPr>
        <p:blipFill>
          <a:blip cstate="print" r:embed="rId2"/>
          <a:stretch>
            <a:fillRect/>
          </a:stretch>
        </p:blipFill>
        <p:spPr>
          <a:xfrm>
            <a:off x="7984120" y="18012"/>
            <a:ext cx="1159880" cy="767783"/>
          </a:xfrm>
          <a:prstGeom prst="rect">
            <a:avLst/>
          </a:prstGeom>
        </p:spPr>
      </p:pic>
      <p:sp>
        <p:nvSpPr>
          <p:cNvPr id="2" name="TextBox 21"/>
          <p:cNvSpPr txBox="1"/>
          <p:nvPr/>
        </p:nvSpPr>
        <p:spPr>
          <a:xfrm>
            <a:off x="-24304" y="5052732"/>
            <a:ext cx="1456395" cy="553998"/>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    Ms. </a:t>
            </a:r>
            <a:r>
              <a:rPr altLang="en-IN" b="1" dirty="0" lang="en-GB" sz="1000">
                <a:latin charset="0" panose="02020603050405020304" pitchFamily="18" typeface="Times New Roman"/>
                <a:cs charset="0" panose="02020603050405020304" pitchFamily="18" typeface="Times New Roman"/>
              </a:rPr>
              <a:t>Sharda Kamble</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    </a:t>
            </a:r>
            <a:r>
              <a:rPr altLang="en-IN" b="1" dirty="0" lang="en-GB" sz="1000">
                <a:latin charset="0" panose="02020603050405020304" pitchFamily="18" typeface="Times New Roman"/>
                <a:cs charset="0" panose="02020603050405020304" pitchFamily="18" typeface="Times New Roman"/>
              </a:rPr>
              <a:t>Front Office Executive</a:t>
            </a:r>
          </a:p>
        </p:txBody>
      </p:sp>
      <p:sp>
        <p:nvSpPr>
          <p:cNvPr id="33" name="TextBox 32"/>
          <p:cNvSpPr txBox="1"/>
          <p:nvPr/>
        </p:nvSpPr>
        <p:spPr>
          <a:xfrm>
            <a:off x="3884069" y="5093778"/>
            <a:ext cx="1428760" cy="400110"/>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M</a:t>
            </a:r>
            <a:r>
              <a:rPr altLang="en-IN" b="1" dirty="0" lang="en-GB" sz="1000">
                <a:latin charset="0" panose="02020603050405020304" pitchFamily="18" typeface="Times New Roman"/>
                <a:cs charset="0" panose="02020603050405020304" pitchFamily="18" typeface="Times New Roman"/>
              </a:rPr>
              <a:t>r</a:t>
            </a:r>
            <a:r>
              <a:rPr b="1" dirty="0" lang="en-IN" sz="1000">
                <a:latin charset="0" panose="02020603050405020304" pitchFamily="18" typeface="Times New Roman"/>
                <a:cs charset="0" panose="02020603050405020304" pitchFamily="18" typeface="Times New Roman"/>
              </a:rPr>
              <a:t>. Abhishek </a:t>
            </a:r>
            <a:r>
              <a:rPr b="1" dirty="0" err="1" lang="en-IN" sz="1000">
                <a:latin charset="0" panose="02020603050405020304" pitchFamily="18" typeface="Times New Roman"/>
                <a:cs charset="0" panose="02020603050405020304" pitchFamily="18" typeface="Times New Roman"/>
              </a:rPr>
              <a:t>Lule</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Admin   </a:t>
            </a:r>
            <a:endParaRPr b="1" dirty="0" lang="en-US" sz="1000">
              <a:latin charset="0" panose="02020603050405020304" pitchFamily="18" typeface="Times New Roman"/>
              <a:cs charset="0" panose="02020603050405020304" pitchFamily="18" typeface="Times New Roman"/>
            </a:endParaRPr>
          </a:p>
        </p:txBody>
      </p:sp>
      <p:sp>
        <p:nvSpPr>
          <p:cNvPr id="36" name="TextBox 35"/>
          <p:cNvSpPr txBox="1"/>
          <p:nvPr/>
        </p:nvSpPr>
        <p:spPr>
          <a:xfrm>
            <a:off x="5012793" y="5056667"/>
            <a:ext cx="1428760" cy="553998"/>
          </a:xfrm>
          <a:prstGeom prst="rect">
            <a:avLst/>
          </a:prstGeom>
          <a:noFill/>
        </p:spPr>
        <p:txBody>
          <a:bodyPr rtlCol="0" wrap="square">
            <a:spAutoFit/>
          </a:bodyPr>
          <a:lstStyle/>
          <a:p>
            <a:pPr algn="ctr"/>
            <a:r>
              <a:rPr dirty="0" lang="en-US" sz="1000">
                <a:latin charset="0" panose="02020603050405020304" pitchFamily="18" typeface="Times New Roman"/>
                <a:cs charset="0" panose="02020603050405020304" pitchFamily="18" typeface="Times New Roman"/>
              </a:rPr>
              <a:t> </a:t>
            </a:r>
            <a:r>
              <a:rPr altLang="en-US" dirty="0" lang="en-GB" sz="1000">
                <a:latin charset="0" panose="02020603050405020304" pitchFamily="18" typeface="Times New Roman"/>
                <a:cs charset="0" panose="02020603050405020304" pitchFamily="18" typeface="Times New Roman"/>
              </a:rPr>
              <a:t>Mr. </a:t>
            </a:r>
            <a:r>
              <a:rPr b="1" dirty="0" lang="en-US" sz="1000">
                <a:latin charset="0" panose="02020603050405020304" pitchFamily="18" typeface="Times New Roman"/>
                <a:cs charset="0" panose="02020603050405020304" pitchFamily="18" typeface="Times New Roman"/>
              </a:rPr>
              <a:t>Vishal </a:t>
            </a:r>
            <a:r>
              <a:rPr b="1" dirty="0" err="1" lang="en-US" sz="1000">
                <a:latin charset="0" panose="02020603050405020304" pitchFamily="18" typeface="Times New Roman"/>
                <a:cs charset="0" panose="02020603050405020304" pitchFamily="18" typeface="Times New Roman"/>
              </a:rPr>
              <a:t>Gokhale</a:t>
            </a:r>
            <a:endParaRPr b="1" dirty="0" lang="en-US" sz="1000">
              <a:latin charset="0" panose="02020603050405020304" pitchFamily="18" typeface="Times New Roman"/>
              <a:cs charset="0" panose="02020603050405020304" pitchFamily="18" typeface="Times New Roman"/>
            </a:endParaRPr>
          </a:p>
          <a:p>
            <a:pPr algn="ctr"/>
            <a:r>
              <a:rPr b="1" dirty="0" lang="en-US" sz="1000">
                <a:latin charset="0" panose="02020603050405020304" pitchFamily="18" typeface="Times New Roman"/>
                <a:cs charset="0" panose="02020603050405020304" pitchFamily="18" typeface="Times New Roman"/>
              </a:rPr>
              <a:t>IT Maintenance In charge</a:t>
            </a:r>
          </a:p>
        </p:txBody>
      </p:sp>
      <p:pic>
        <p:nvPicPr>
          <p:cNvPr id="18" name="Picture 17"/>
          <p:cNvPicPr>
            <a:picLocks noChangeAspect="1"/>
          </p:cNvPicPr>
          <p:nvPr/>
        </p:nvPicPr>
        <p:blipFill rotWithShape="1">
          <a:blip cstate="print" r:embed="rId3">
            <a:extLst>
              <a:ext uri="{28A0092B-C50C-407E-A947-70E740481C1C}">
                <a14:useLocalDpi xmlns:a14="http://schemas.microsoft.com/office/drawing/2010/main" val="0"/>
              </a:ext>
            </a:extLst>
          </a:blip>
          <a:srcRect b="20" l="207" r="81" t="268"/>
          <a:stretch/>
        </p:blipFill>
        <p:spPr>
          <a:xfrm>
            <a:off x="3824565" y="1101537"/>
            <a:ext cx="1368152" cy="1398777"/>
          </a:xfrm>
          <a:prstGeom prst="rect">
            <a:avLst/>
          </a:prstGeom>
          <a:ln>
            <a:solidFill>
              <a:schemeClr val="accent1"/>
            </a:solidFill>
          </a:ln>
        </p:spPr>
      </p:pic>
      <p:sp>
        <p:nvSpPr>
          <p:cNvPr id="21" name="Title 2"/>
          <p:cNvSpPr txBox="1"/>
          <p:nvPr/>
        </p:nvSpPr>
        <p:spPr>
          <a:xfrm>
            <a:off x="-450426" y="571499"/>
            <a:ext cx="3586074" cy="214296"/>
          </a:xfrm>
          <a:prstGeom prst="rect">
            <a:avLst/>
          </a:prstGeom>
        </p:spPr>
        <p:txBody>
          <a:bodyPr>
            <a:normAutofit fontScale="25000" lnSpcReduction="20000"/>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3750"/>
              <a:t>          </a:t>
            </a:r>
            <a:br>
              <a:rPr b="1" dirty="0" lang="en-IN" sz="3750"/>
            </a:br>
            <a:r>
              <a:rPr b="1" dirty="0" lang="en-IN" sz="3750"/>
              <a:t>      </a:t>
            </a:r>
            <a:r>
              <a:rPr b="1" dirty="0" lang="en-IN" sz="8025">
                <a:solidFill>
                  <a:srgbClr val="000099"/>
                </a:solidFill>
                <a:latin charset="0" panose="02020603050405020304" pitchFamily="18" typeface="Times New Roman"/>
                <a:cs charset="0" panose="02020603050405020304" pitchFamily="18" typeface="Times New Roman"/>
              </a:rPr>
              <a:t>OUR Admin TEAM</a:t>
            </a:r>
          </a:p>
          <a:p>
            <a:pPr algn="ctr"/>
            <a:r>
              <a:rPr b="1" dirty="0" lang="en-IN" sz="3750">
                <a:solidFill>
                  <a:srgbClr val="000099"/>
                </a:solidFill>
                <a:latin charset="0" panose="02020603050405020304" pitchFamily="18" typeface="Times New Roman"/>
                <a:cs charset="0" panose="02020603050405020304" pitchFamily="18" typeface="Times New Roman"/>
              </a:rPr>
              <a:t/>
            </a:r>
            <a:br>
              <a:rPr b="1" dirty="0" lang="en-IN" sz="3750">
                <a:solidFill>
                  <a:srgbClr val="000099"/>
                </a:solidFill>
                <a:latin charset="0" panose="02020603050405020304" pitchFamily="18" typeface="Times New Roman"/>
                <a:cs charset="0" panose="02020603050405020304" pitchFamily="18" typeface="Times New Roman"/>
              </a:rPr>
            </a:br>
            <a:r>
              <a:rPr b="1" dirty="0" lang="en-IN" sz="3750">
                <a:solidFill>
                  <a:srgbClr val="000099"/>
                </a:solidFill>
                <a:latin charset="0" panose="02020603050405020304" pitchFamily="18" typeface="Times New Roman"/>
                <a:cs charset="0" panose="02020603050405020304" pitchFamily="18" typeface="Times New Roman"/>
              </a:rPr>
              <a:t/>
            </a:r>
            <a:br>
              <a:rPr b="1" dirty="0" lang="en-IN" sz="3750">
                <a:solidFill>
                  <a:srgbClr val="000099"/>
                </a:solidFill>
                <a:latin charset="0" panose="02020603050405020304" pitchFamily="18" typeface="Times New Roman"/>
                <a:cs charset="0" panose="02020603050405020304" pitchFamily="18" typeface="Times New Roman"/>
              </a:rPr>
            </a:br>
            <a:r>
              <a:rPr b="1" dirty="0" lang="en-IN" sz="3750">
                <a:solidFill>
                  <a:srgbClr val="000099"/>
                </a:solidFill>
                <a:latin charset="0" panose="02020603050405020304" pitchFamily="18" typeface="Times New Roman"/>
                <a:cs charset="0" panose="02020603050405020304" pitchFamily="18" typeface="Times New Roman"/>
              </a:rPr>
              <a:t/>
            </a:r>
            <a:br>
              <a:rPr b="1" dirty="0" lang="en-IN" sz="3750">
                <a:solidFill>
                  <a:srgbClr val="000099"/>
                </a:solidFill>
                <a:latin charset="0" panose="02020603050405020304" pitchFamily="18" typeface="Times New Roman"/>
                <a:cs charset="0" panose="02020603050405020304" pitchFamily="18" typeface="Times New Roman"/>
              </a:rPr>
            </a:br>
            <a:endParaRPr b="1" dirty="0" lang="en-US" sz="3750">
              <a:solidFill>
                <a:srgbClr val="000099"/>
              </a:solidFill>
              <a:latin charset="0" panose="02020603050405020304" pitchFamily="18" typeface="Times New Roman"/>
              <a:cs charset="0" panose="02020603050405020304" pitchFamily="18" typeface="Times New Roman"/>
            </a:endParaRPr>
          </a:p>
        </p:txBody>
      </p:sp>
      <p:sp>
        <p:nvSpPr>
          <p:cNvPr id="31" name="TextBox 30"/>
          <p:cNvSpPr txBox="1"/>
          <p:nvPr/>
        </p:nvSpPr>
        <p:spPr>
          <a:xfrm>
            <a:off x="1399345" y="5055046"/>
            <a:ext cx="1228439" cy="553998"/>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M</a:t>
            </a:r>
            <a:r>
              <a:rPr b="1" dirty="0" lang="en-GB" sz="1000">
                <a:latin charset="0" panose="02020603050405020304" pitchFamily="18" typeface="Times New Roman"/>
                <a:cs charset="0" panose="02020603050405020304" pitchFamily="18" typeface="Times New Roman"/>
              </a:rPr>
              <a:t>s. </a:t>
            </a:r>
            <a:r>
              <a:rPr b="1" dirty="0" err="1" lang="en-GB" sz="1000">
                <a:latin charset="0" panose="02020603050405020304" pitchFamily="18" typeface="Times New Roman"/>
                <a:cs charset="0" panose="02020603050405020304" pitchFamily="18" typeface="Times New Roman"/>
              </a:rPr>
              <a:t>Debasmita</a:t>
            </a:r>
            <a:r>
              <a:rPr b="1" dirty="0" lang="en-GB" sz="1000">
                <a:latin charset="0" panose="02020603050405020304" pitchFamily="18" typeface="Times New Roman"/>
                <a:cs charset="0" panose="02020603050405020304" pitchFamily="18" typeface="Times New Roman"/>
              </a:rPr>
              <a:t> Mukherjee</a:t>
            </a:r>
          </a:p>
          <a:p>
            <a:pPr algn="ctr"/>
            <a:r>
              <a:rPr b="1" dirty="0" lang="en-GB" sz="1000">
                <a:latin charset="0" panose="02020603050405020304" pitchFamily="18" typeface="Times New Roman"/>
                <a:cs charset="0" panose="02020603050405020304" pitchFamily="18" typeface="Times New Roman"/>
              </a:rPr>
              <a:t>Admin </a:t>
            </a:r>
            <a:endParaRPr b="1" dirty="0" lang="en-IN" sz="1000">
              <a:latin charset="0" panose="02020603050405020304" pitchFamily="18" typeface="Times New Roman"/>
              <a:cs charset="0" panose="02020603050405020304" pitchFamily="18" typeface="Times New Roman"/>
            </a:endParaRPr>
          </a:p>
        </p:txBody>
      </p:sp>
      <p:pic>
        <p:nvPicPr>
          <p:cNvPr id="4" name="Picture 3"/>
          <p:cNvPicPr>
            <a:picLocks noChangeAspect="1"/>
          </p:cNvPicPr>
          <p:nvPr/>
        </p:nvPicPr>
        <p:blipFill rotWithShape="1">
          <a:blip cstate="print" r:embed="rId4">
            <a:extLst>
              <a:ext uri="{28A0092B-C50C-407E-A947-70E740481C1C}">
                <a14:useLocalDpi xmlns:a14="http://schemas.microsoft.com/office/drawing/2010/main" val="0"/>
              </a:ext>
            </a:extLst>
          </a:blip>
          <a:srcRect b="66" l="25" r="305" t="290"/>
          <a:stretch/>
        </p:blipFill>
        <p:spPr>
          <a:xfrm>
            <a:off x="2806317" y="3841181"/>
            <a:ext cx="988020" cy="1106803"/>
          </a:xfrm>
          <a:prstGeom prst="rect">
            <a:avLst/>
          </a:prstGeom>
          <a:ln w="12700">
            <a:solidFill>
              <a:schemeClr val="accent2"/>
            </a:solidFill>
          </a:ln>
        </p:spPr>
      </p:pic>
      <p:pic>
        <p:nvPicPr>
          <p:cNvPr id="6" name="Picture 5"/>
          <p:cNvPicPr>
            <a:picLocks noChangeAspect="1"/>
          </p:cNvPicPr>
          <p:nvPr/>
        </p:nvPicPr>
        <p:blipFill rotWithShape="1">
          <a:blip cstate="print" r:embed="rId5">
            <a:extLst>
              <a:ext uri="{28A0092B-C50C-407E-A947-70E740481C1C}">
                <a14:useLocalDpi xmlns:a14="http://schemas.microsoft.com/office/drawing/2010/main" val="0"/>
              </a:ext>
            </a:extLst>
          </a:blip>
          <a:srcRect b="43" l="361" r="103" t="276"/>
          <a:stretch/>
        </p:blipFill>
        <p:spPr>
          <a:xfrm>
            <a:off x="5183046" y="3842611"/>
            <a:ext cx="1074896" cy="1129107"/>
          </a:xfrm>
          <a:prstGeom prst="rect">
            <a:avLst/>
          </a:prstGeom>
          <a:ln w="12700">
            <a:solidFill>
              <a:schemeClr val="accent2"/>
            </a:solidFill>
          </a:ln>
        </p:spPr>
      </p:pic>
      <p:pic>
        <p:nvPicPr>
          <p:cNvPr id="7" name="Picture 6"/>
          <p:cNvPicPr>
            <a:picLocks noChangeAspect="1"/>
          </p:cNvPicPr>
          <p:nvPr/>
        </p:nvPicPr>
        <p:blipFill rotWithShape="1">
          <a:blip cstate="print" r:embed="rId6">
            <a:extLst>
              <a:ext uri="{28A0092B-C50C-407E-A947-70E740481C1C}">
                <a14:useLocalDpi xmlns:a14="http://schemas.microsoft.com/office/drawing/2010/main" val="0"/>
              </a:ext>
            </a:extLst>
          </a:blip>
          <a:srcRect b="237" l="303" r="131" t="146"/>
          <a:stretch/>
        </p:blipFill>
        <p:spPr>
          <a:xfrm>
            <a:off x="4053564" y="3841181"/>
            <a:ext cx="959229" cy="1106803"/>
          </a:xfrm>
          <a:prstGeom prst="rect">
            <a:avLst/>
          </a:prstGeom>
          <a:ln w="12700">
            <a:solidFill>
              <a:schemeClr val="accent2"/>
            </a:solidFill>
          </a:ln>
        </p:spPr>
      </p:pic>
      <p:pic>
        <p:nvPicPr>
          <p:cNvPr id="9" name="Picture 8"/>
          <p:cNvPicPr>
            <a:picLocks noChangeAspect="1"/>
          </p:cNvPicPr>
          <p:nvPr/>
        </p:nvPicPr>
        <p:blipFill rotWithShape="1">
          <a:blip cstate="print" r:embed="rId7">
            <a:extLst>
              <a:ext uri="{28A0092B-C50C-407E-A947-70E740481C1C}">
                <a14:useLocalDpi xmlns:a14="http://schemas.microsoft.com/office/drawing/2010/main" val="0"/>
              </a:ext>
            </a:extLst>
          </a:blip>
          <a:srcRect b="224" l="42" r="159" t="231"/>
          <a:stretch/>
        </p:blipFill>
        <p:spPr>
          <a:xfrm>
            <a:off x="340973" y="3832870"/>
            <a:ext cx="1028854" cy="1115114"/>
          </a:xfrm>
          <a:prstGeom prst="rect">
            <a:avLst/>
          </a:prstGeom>
          <a:ln w="12700">
            <a:solidFill>
              <a:schemeClr val="accent2"/>
            </a:solidFill>
          </a:ln>
        </p:spPr>
      </p:pic>
      <p:pic>
        <p:nvPicPr>
          <p:cNvPr id="10" name="Picture 9"/>
          <p:cNvPicPr>
            <a:picLocks noChangeAspect="1"/>
          </p:cNvPicPr>
          <p:nvPr/>
        </p:nvPicPr>
        <p:blipFill rotWithShape="1">
          <a:blip cstate="print" r:embed="rId8">
            <a:extLst>
              <a:ext uri="{28A0092B-C50C-407E-A947-70E740481C1C}">
                <a14:useLocalDpi xmlns:a14="http://schemas.microsoft.com/office/drawing/2010/main" val="0"/>
              </a:ext>
            </a:extLst>
          </a:blip>
          <a:srcRect b="12" l="435" r="381" t="148"/>
          <a:stretch/>
        </p:blipFill>
        <p:spPr>
          <a:xfrm>
            <a:off x="1601666" y="3832869"/>
            <a:ext cx="945424" cy="1115116"/>
          </a:xfrm>
          <a:prstGeom prst="rect">
            <a:avLst/>
          </a:prstGeom>
          <a:ln>
            <a:solidFill>
              <a:schemeClr val="accent2"/>
            </a:solidFill>
          </a:ln>
        </p:spPr>
      </p:pic>
      <p:sp>
        <p:nvSpPr>
          <p:cNvPr id="30" name="TextBox 29"/>
          <p:cNvSpPr txBox="1"/>
          <p:nvPr/>
        </p:nvSpPr>
        <p:spPr>
          <a:xfrm>
            <a:off x="7477388" y="5062723"/>
            <a:ext cx="1428760" cy="400110"/>
          </a:xfrm>
          <a:prstGeom prst="rect">
            <a:avLst/>
          </a:prstGeom>
          <a:noFill/>
        </p:spPr>
        <p:txBody>
          <a:bodyPr rtlCol="0" wrap="square">
            <a:spAutoFit/>
          </a:bodyPr>
          <a:lstStyle/>
          <a:p>
            <a:pPr algn="ctr"/>
            <a:r>
              <a:rPr dirty="0" lang="en-US" sz="1000">
                <a:latin charset="0" panose="02020603050405020304" pitchFamily="18" typeface="Times New Roman"/>
                <a:cs charset="0" panose="02020603050405020304" pitchFamily="18" typeface="Times New Roman"/>
              </a:rPr>
              <a:t> </a:t>
            </a:r>
            <a:r>
              <a:rPr altLang="en-US" b="1" dirty="0" lang="en-GB" sz="1000">
                <a:latin charset="0" panose="02020603050405020304" pitchFamily="18" typeface="Times New Roman"/>
                <a:cs charset="0" panose="02020603050405020304" pitchFamily="18" typeface="Times New Roman"/>
              </a:rPr>
              <a:t>Mr. </a:t>
            </a:r>
            <a:r>
              <a:rPr b="1" dirty="0" err="1" lang="en-US" sz="1000">
                <a:latin charset="0" panose="02020603050405020304" pitchFamily="18" typeface="Times New Roman"/>
                <a:cs charset="0" panose="02020603050405020304" pitchFamily="18" typeface="Times New Roman"/>
              </a:rPr>
              <a:t>Parmanand</a:t>
            </a:r>
            <a:r>
              <a:rPr b="1" dirty="0" lang="en-US" sz="1000">
                <a:latin charset="0" panose="02020603050405020304" pitchFamily="18" typeface="Times New Roman"/>
                <a:cs charset="0" panose="02020603050405020304" pitchFamily="18" typeface="Times New Roman"/>
              </a:rPr>
              <a:t> Mate</a:t>
            </a:r>
          </a:p>
          <a:p>
            <a:pPr algn="ctr"/>
            <a:r>
              <a:rPr b="1" dirty="0" lang="en-US" sz="1000">
                <a:latin charset="0" panose="02020603050405020304" pitchFamily="18" typeface="Times New Roman"/>
                <a:cs charset="0" panose="02020603050405020304" pitchFamily="18" typeface="Times New Roman"/>
              </a:rPr>
              <a:t>Fleet In-charge</a:t>
            </a:r>
          </a:p>
        </p:txBody>
      </p:sp>
      <p:sp>
        <p:nvSpPr>
          <p:cNvPr id="39" name="TextBox 38"/>
          <p:cNvSpPr txBox="1"/>
          <p:nvPr/>
        </p:nvSpPr>
        <p:spPr>
          <a:xfrm>
            <a:off x="6257942" y="5080496"/>
            <a:ext cx="1403057" cy="553998"/>
          </a:xfrm>
          <a:prstGeom prst="rect">
            <a:avLst/>
          </a:prstGeom>
          <a:noFill/>
        </p:spPr>
        <p:txBody>
          <a:bodyPr rtlCol="0" wrap="square">
            <a:spAutoFit/>
          </a:bodyPr>
          <a:lstStyle/>
          <a:p>
            <a:pPr algn="ctr"/>
            <a:r>
              <a:rPr b="1" dirty="0" lang="en-US" sz="1000">
                <a:latin charset="0" panose="02020603050405020304" pitchFamily="18" typeface="Times"/>
                <a:cs charset="0" panose="02020603050405020304" pitchFamily="18" typeface="Times New Roman"/>
              </a:rPr>
              <a:t>Ms. </a:t>
            </a:r>
            <a:r>
              <a:rPr b="1" dirty="0" err="1" lang="en-US" sz="1000">
                <a:latin charset="0" panose="02020603050405020304" pitchFamily="18" typeface="Times"/>
                <a:cs charset="0" panose="02020603050405020304" pitchFamily="18" typeface="Times New Roman"/>
              </a:rPr>
              <a:t>Anthara</a:t>
            </a:r>
            <a:r>
              <a:rPr b="1" dirty="0" lang="en-US" sz="1000">
                <a:latin charset="0" panose="02020603050405020304" pitchFamily="18" typeface="Times"/>
                <a:cs charset="0" panose="02020603050405020304" pitchFamily="18" typeface="Times New Roman"/>
              </a:rPr>
              <a:t> Gandhi</a:t>
            </a:r>
          </a:p>
          <a:p>
            <a:pPr algn="ctr"/>
            <a:r>
              <a:rPr b="1" dirty="0" lang="en-US" sz="1000">
                <a:latin charset="0" panose="02020603050405020304" pitchFamily="18" typeface="Times"/>
                <a:cs charset="0" panose="02020603050405020304" pitchFamily="18" typeface="Times New Roman"/>
              </a:rPr>
              <a:t>Front Office Executive</a:t>
            </a:r>
          </a:p>
        </p:txBody>
      </p:sp>
      <p:pic>
        <p:nvPicPr>
          <p:cNvPr id="3" name="Picture 2">
            <a:extLst>
              <a:ext uri="{FF2B5EF4-FFF2-40B4-BE49-F238E27FC236}">
                <a16:creationId xmlns:a16="http://schemas.microsoft.com/office/drawing/2014/main" id="{30069D65-CF90-D68A-F348-3AA75F8DA430}"/>
              </a:ext>
            </a:extLst>
          </p:cNvPr>
          <p:cNvPicPr>
            <a:picLocks noChangeAspect="1"/>
          </p:cNvPicPr>
          <p:nvPr/>
        </p:nvPicPr>
        <p:blipFill rotWithShape="1">
          <a:blip r:embed="rId9"/>
          <a:srcRect b="1" l="339" r="37" t="221"/>
          <a:stretch/>
        </p:blipFill>
        <p:spPr>
          <a:xfrm>
            <a:off x="6441552" y="3829543"/>
            <a:ext cx="1035835" cy="1142175"/>
          </a:xfrm>
          <a:prstGeom prst="rect">
            <a:avLst/>
          </a:prstGeom>
          <a:ln w="12700">
            <a:solidFill>
              <a:schemeClr val="accent2">
                <a:lumMod val="60000"/>
                <a:lumOff val="40000"/>
              </a:schemeClr>
            </a:solidFill>
          </a:ln>
        </p:spPr>
      </p:pic>
      <p:grpSp>
        <p:nvGrpSpPr>
          <p:cNvPr id="5" name="Group 4">
            <a:extLst>
              <a:ext uri="{FF2B5EF4-FFF2-40B4-BE49-F238E27FC236}">
                <a16:creationId xmlns:a16="http://schemas.microsoft.com/office/drawing/2014/main" id="{19B6372F-7094-22C5-C161-9DB360542802}"/>
              </a:ext>
            </a:extLst>
          </p:cNvPr>
          <p:cNvGrpSpPr>
            <a:grpSpLocks noChangeAspect="1"/>
          </p:cNvGrpSpPr>
          <p:nvPr/>
        </p:nvGrpSpPr>
        <p:grpSpPr bwMode="auto">
          <a:xfrm>
            <a:off x="7759015" y="3829543"/>
            <a:ext cx="1014781" cy="1142175"/>
            <a:chOff x="4141" y="2432"/>
            <a:chExt cx="603" cy="780"/>
          </a:xfrm>
        </p:grpSpPr>
        <p:sp>
          <p:nvSpPr>
            <p:cNvPr id="8" name="AutoShape 3">
              <a:extLst>
                <a:ext uri="{FF2B5EF4-FFF2-40B4-BE49-F238E27FC236}">
                  <a16:creationId xmlns:a16="http://schemas.microsoft.com/office/drawing/2014/main" id="{6827E169-75FA-5ABB-3C37-4566F27C3D3A}"/>
                </a:ext>
              </a:extLst>
            </p:cNvPr>
            <p:cNvSpPr>
              <a:spLocks noChangeArrowheads="1" noChangeAspect="1" noTextEdit="1"/>
            </p:cNvSpPr>
            <p:nvPr/>
          </p:nvSpPr>
          <p:spPr bwMode="auto">
            <a:xfrm>
              <a:off x="4141" y="2432"/>
              <a:ext cx="603" cy="780"/>
            </a:xfrm>
            <a:prstGeom prst="rect">
              <a:avLst/>
            </a:prstGeom>
            <a:noFill/>
            <a:ln w="12700">
              <a:solidFill>
                <a:schemeClr val="accent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en-IN"/>
            </a:p>
          </p:txBody>
        </p:sp>
        <p:pic>
          <p:nvPicPr>
            <p:cNvPr id="11" name="Picture 5">
              <a:extLst>
                <a:ext uri="{FF2B5EF4-FFF2-40B4-BE49-F238E27FC236}">
                  <a16:creationId xmlns:a16="http://schemas.microsoft.com/office/drawing/2014/main" id="{7F9577A7-0DF5-F6E3-83C6-2D54447E1D7C}"/>
                </a:ext>
              </a:extLst>
            </p:cNvPr>
            <p:cNvPicPr>
              <a:picLocks noChangeArrowheads="1"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41" y="2432"/>
              <a:ext cx="606" cy="783"/>
            </a:xfrm>
            <a:prstGeom prst="rect">
              <a:avLst/>
            </a:prstGeom>
            <a:noFill/>
            <a:ln w="12700">
              <a:solidFill>
                <a:schemeClr val="accent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idx="12" sz="quarter" type="sldNum"/>
          </p:nvPr>
        </p:nvSpPr>
        <p:spPr/>
        <p:txBody>
          <a:bodyPr/>
          <a:lstStyle/>
          <a:p>
            <a:fld id="{62717196-B844-4648-AC1D-BF6D2EAB5669}" type="slidenum">
              <a:rPr lang="en-US" smtClean="0"/>
              <a:pPr/>
              <a:t>16</a:t>
            </a:fld>
            <a:endParaRPr lang="en-US"/>
          </a:p>
        </p:txBody>
      </p:sp>
    </p:spTree>
    <p:extLst>
      <p:ext uri="{BB962C8B-B14F-4D97-AF65-F5344CB8AC3E}">
        <p14:creationId xmlns:p14="http://schemas.microsoft.com/office/powerpoint/2010/main" val="1957975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717196-B844-4648-AC1D-BF6D2EAB5669}" type="slidenum">
              <a:rPr lang="en-US" smtClean="0"/>
              <a:pPr/>
              <a:t>17</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2276872"/>
            <a:ext cx="2054378" cy="1944216"/>
          </a:xfrm>
          <a:prstGeom prst="rect">
            <a:avLst/>
          </a:prstGeom>
          <a:solidFill>
            <a:srgbClr val="FFFFFF">
              <a:shade val="85000"/>
            </a:srgbClr>
          </a:solidFill>
          <a:ln w="127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5724128" y="2276872"/>
            <a:ext cx="2054378" cy="1944216"/>
          </a:xfrm>
          <a:prstGeom prst="rect">
            <a:avLst/>
          </a:prstGeom>
          <a:solidFill>
            <a:srgbClr val="FFFFFF">
              <a:shade val="85000"/>
            </a:srgbClr>
          </a:solidFill>
          <a:ln w="127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403648" y="4509120"/>
            <a:ext cx="2015040" cy="677108"/>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Ms. Anita </a:t>
            </a:r>
            <a:r>
              <a:rPr lang="en-US" sz="1400" b="1" dirty="0" err="1">
                <a:latin typeface="Times New Roman" panose="02020603050405020304" pitchFamily="18" charset="0"/>
                <a:cs typeface="Times New Roman" panose="02020603050405020304" pitchFamily="18" charset="0"/>
              </a:rPr>
              <a:t>Balakrishnan</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Special Educator</a:t>
            </a:r>
            <a:endParaRPr lang="en-IN" sz="1400" b="1" dirty="0">
              <a:latin typeface="Times New Roman" panose="02020603050405020304" pitchFamily="18" charset="0"/>
              <a:cs typeface="Times New Roman" panose="02020603050405020304" pitchFamily="18" charset="0"/>
            </a:endParaRPr>
          </a:p>
          <a:p>
            <a:pPr algn="ctr"/>
            <a:endParaRPr lang="en-IN" sz="1000" b="1" dirty="0" smtClean="0">
              <a:latin typeface="Times" panose="02020603050405020304" pitchFamily="18" charset="0"/>
              <a:cs typeface="Times New Roman" panose="02020603050405020304" pitchFamily="18" charset="0"/>
            </a:endParaRPr>
          </a:p>
        </p:txBody>
      </p:sp>
      <p:sp>
        <p:nvSpPr>
          <p:cNvPr id="7" name="TextBox 6"/>
          <p:cNvSpPr txBox="1"/>
          <p:nvPr/>
        </p:nvSpPr>
        <p:spPr>
          <a:xfrm>
            <a:off x="5580112" y="4510576"/>
            <a:ext cx="2092850" cy="677108"/>
          </a:xfrm>
          <a:prstGeom prst="rect">
            <a:avLst/>
          </a:prstGeom>
          <a:noFill/>
        </p:spPr>
        <p:txBody>
          <a:bodyPr wrap="square" rtlCol="0">
            <a:spAutoFit/>
          </a:bodyPr>
          <a:lstStyle/>
          <a:p>
            <a:pPr algn="ctr"/>
            <a:r>
              <a:rPr lang="en-IN" sz="1400" b="1" dirty="0">
                <a:latin typeface="Times New Roman" panose="02020603050405020304" pitchFamily="18" charset="0"/>
                <a:cs typeface="Times New Roman" panose="02020603050405020304" pitchFamily="18" charset="0"/>
              </a:rPr>
              <a:t>Ms. </a:t>
            </a:r>
            <a:r>
              <a:rPr lang="en-IN" sz="1400" b="1" dirty="0" err="1">
                <a:latin typeface="Times New Roman" panose="02020603050405020304" pitchFamily="18" charset="0"/>
                <a:cs typeface="Times New Roman" panose="02020603050405020304" pitchFamily="18" charset="0"/>
              </a:rPr>
              <a:t>Jayshree</a:t>
            </a:r>
            <a:r>
              <a:rPr lang="en-IN" sz="1400" b="1" dirty="0">
                <a:latin typeface="Times New Roman" panose="02020603050405020304" pitchFamily="18" charset="0"/>
                <a:cs typeface="Times New Roman" panose="02020603050405020304" pitchFamily="18" charset="0"/>
              </a:rPr>
              <a:t> </a:t>
            </a:r>
            <a:r>
              <a:rPr lang="en-IN" sz="1400" b="1" dirty="0" err="1">
                <a:latin typeface="Times New Roman" panose="02020603050405020304" pitchFamily="18" charset="0"/>
                <a:cs typeface="Times New Roman" panose="02020603050405020304" pitchFamily="18" charset="0"/>
              </a:rPr>
              <a:t>Meshram</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School Nurse</a:t>
            </a:r>
            <a:endParaRPr lang="en-IN" sz="1400" b="1" dirty="0">
              <a:latin typeface="Times New Roman" panose="02020603050405020304" pitchFamily="18" charset="0"/>
              <a:cs typeface="Times New Roman" panose="02020603050405020304" pitchFamily="18" charset="0"/>
            </a:endParaRPr>
          </a:p>
          <a:p>
            <a:pPr algn="ctr"/>
            <a:endParaRPr lang="en-IN" sz="1000" b="1" dirty="0" smtClean="0">
              <a:latin typeface="Times" panose="02020603050405020304" pitchFamily="18" charset="0"/>
              <a:cs typeface="Times New Roman" panose="02020603050405020304" pitchFamily="18" charset="0"/>
            </a:endParaRPr>
          </a:p>
        </p:txBody>
      </p:sp>
      <p:sp>
        <p:nvSpPr>
          <p:cNvPr id="8" name="TextBox 7"/>
          <p:cNvSpPr txBox="1"/>
          <p:nvPr/>
        </p:nvSpPr>
        <p:spPr>
          <a:xfrm>
            <a:off x="709018" y="1340768"/>
            <a:ext cx="3502942" cy="861774"/>
          </a:xfrm>
          <a:prstGeom prst="rect">
            <a:avLst/>
          </a:prstGeom>
          <a:noFill/>
        </p:spPr>
        <p:txBody>
          <a:bodyPr wrap="square" rtlCol="0">
            <a:spAutoFit/>
          </a:bodyPr>
          <a:lstStyle/>
          <a:p>
            <a:pPr algn="ctr"/>
            <a:r>
              <a:rPr lang="en-IN" sz="2800" b="1" dirty="0" smtClean="0">
                <a:solidFill>
                  <a:srgbClr val="000099"/>
                </a:solidFill>
                <a:latin typeface="Times New Roman" panose="02020603050405020304" pitchFamily="18" charset="0"/>
                <a:cs typeface="Times New Roman" panose="02020603050405020304" pitchFamily="18" charset="0"/>
              </a:rPr>
              <a:t>Extended Staff</a:t>
            </a:r>
            <a:endParaRPr lang="en-IN" sz="2800" b="1" dirty="0">
              <a:solidFill>
                <a:srgbClr val="000099"/>
              </a:solidFill>
              <a:latin typeface="Times New Roman" panose="02020603050405020304" pitchFamily="18" charset="0"/>
              <a:cs typeface="Times New Roman" panose="02020603050405020304" pitchFamily="18" charset="0"/>
            </a:endParaRPr>
          </a:p>
          <a:p>
            <a:pPr algn="ctr"/>
            <a:endParaRPr lang="en-IN" sz="1100" b="1" dirty="0">
              <a:solidFill>
                <a:srgbClr val="000099"/>
              </a:solidFill>
              <a:latin typeface="Times New Roman" panose="02020603050405020304" pitchFamily="18" charset="0"/>
              <a:cs typeface="Times New Roman" panose="02020603050405020304" pitchFamily="18" charset="0"/>
            </a:endParaRPr>
          </a:p>
          <a:p>
            <a:pPr algn="ctr"/>
            <a:endParaRPr lang="en-IN" sz="1100" b="1" dirty="0" smtClean="0">
              <a:latin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216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234695" y="226327"/>
            <a:ext cx="2079310" cy="73375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rgbClr val="000099"/>
                </a:solidFill>
                <a:latin charset="0" panose="02020603050405020304" pitchFamily="18" typeface="Times New Roman"/>
                <a:cs charset="0" panose="02020603050405020304" pitchFamily="18" typeface="Times New Roman"/>
              </a:rPr>
              <a:t>OUR Subject HODs</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2087761" y="1418928"/>
            <a:ext cx="171450" cy="171451"/>
          </a:xfrm>
          <a:prstGeom prst="rect">
            <a:avLst/>
          </a:prstGeom>
          <a:noFill/>
        </p:spPr>
        <p:txBody>
          <a:bodyPr anchor="t" anchorCtr="0" bIns="25718" compatLnSpc="1" lIns="51435" numCol="1" rIns="51435" tIns="25718" vert="horz" wrap="square"/>
          <a:lstStyle/>
          <a:p>
            <a:endParaRPr lang="en-US" sz="1013"/>
          </a:p>
        </p:txBody>
      </p:sp>
      <p:sp>
        <p:nvSpPr>
          <p:cNvPr id="42" name="Down Arrow Callout 41"/>
          <p:cNvSpPr/>
          <p:nvPr/>
        </p:nvSpPr>
        <p:spPr>
          <a:xfrm>
            <a:off x="2449325" y="992061"/>
            <a:ext cx="5192295" cy="264413"/>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z="1600">
                <a:latin charset="0" panose="02020603050405020304" pitchFamily="18" typeface="Times"/>
              </a:rPr>
              <a:t>GRADE I to III</a:t>
            </a:r>
            <a:endParaRPr b="1" dirty="0" lang="en-IN" sz="1600">
              <a:latin charset="0" panose="02020603050405020304" pitchFamily="18" typeface="Times"/>
            </a:endParaRPr>
          </a:p>
        </p:txBody>
      </p:sp>
      <p:sp>
        <p:nvSpPr>
          <p:cNvPr id="44" name="TextBox 43"/>
          <p:cNvSpPr txBox="1"/>
          <p:nvPr/>
        </p:nvSpPr>
        <p:spPr>
          <a:xfrm>
            <a:off x="228357" y="2791336"/>
            <a:ext cx="1945129" cy="615553"/>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ENGLISH </a:t>
            </a:r>
          </a:p>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Ruchi</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Shrivastava</a:t>
            </a:r>
            <a:endParaRPr b="1" dirty="0" lang="en-IN" sz="1200">
              <a:latin charset="0" panose="02020603050405020304" pitchFamily="18" typeface="Times"/>
              <a:cs charset="0" panose="02020603050405020304" pitchFamily="18" typeface="Times New Roman"/>
            </a:endParaRPr>
          </a:p>
          <a:p>
            <a:pPr algn="ctr"/>
            <a:endParaRPr b="1" dirty="0" lang="en-US" sz="1000">
              <a:latin charset="0" panose="02020603050405020304" pitchFamily="18" typeface="Times"/>
              <a:cs charset="0" panose="02020603050405020304" pitchFamily="18" typeface="Times New Roman"/>
            </a:endParaRPr>
          </a:p>
        </p:txBody>
      </p:sp>
      <p:sp>
        <p:nvSpPr>
          <p:cNvPr id="45" name="TextBox 44"/>
          <p:cNvSpPr txBox="1"/>
          <p:nvPr/>
        </p:nvSpPr>
        <p:spPr>
          <a:xfrm>
            <a:off x="2024686" y="2758518"/>
            <a:ext cx="1198299"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HINDI</a:t>
            </a:r>
          </a:p>
          <a:p>
            <a:pPr algn="ctr"/>
            <a:r>
              <a:rPr b="1" dirty="0" lang="en-US" sz="1200">
                <a:latin charset="0" panose="02020603050405020304" pitchFamily="18" typeface="Times"/>
                <a:cs charset="0" panose="02020603050405020304" pitchFamily="18" typeface="Times New Roman"/>
              </a:rPr>
              <a:t>Ms. Kirti Singh</a:t>
            </a:r>
          </a:p>
        </p:txBody>
      </p:sp>
      <p:sp>
        <p:nvSpPr>
          <p:cNvPr id="47" name="TextBox 46"/>
          <p:cNvSpPr txBox="1"/>
          <p:nvPr/>
        </p:nvSpPr>
        <p:spPr>
          <a:xfrm>
            <a:off x="3304243" y="2771538"/>
            <a:ext cx="1663374"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EVS</a:t>
            </a:r>
          </a:p>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Archana</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Thool</a:t>
            </a:r>
            <a:endParaRPr b="1" dirty="0" lang="en-IN" sz="1200">
              <a:latin charset="0" panose="02020603050405020304" pitchFamily="18" typeface="Times"/>
              <a:cs charset="0" panose="02020603050405020304" pitchFamily="18" typeface="Times New Roman"/>
            </a:endParaRPr>
          </a:p>
        </p:txBody>
      </p:sp>
      <p:sp>
        <p:nvSpPr>
          <p:cNvPr id="48" name="TextBox 47"/>
          <p:cNvSpPr txBox="1"/>
          <p:nvPr/>
        </p:nvSpPr>
        <p:spPr>
          <a:xfrm>
            <a:off x="5030205" y="2759197"/>
            <a:ext cx="1542751"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MATH</a:t>
            </a:r>
          </a:p>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Chaitali</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Makhe</a:t>
            </a:r>
            <a:endParaRPr b="1" dirty="0" lang="en-US" sz="1200">
              <a:latin charset="0" panose="02020603050405020304" pitchFamily="18" typeface="Times"/>
              <a:cs charset="0" panose="02020603050405020304" pitchFamily="18" typeface="Times New Roman"/>
            </a:endParaRPr>
          </a:p>
        </p:txBody>
      </p:sp>
      <p:sp>
        <p:nvSpPr>
          <p:cNvPr id="49" name="TextBox 48"/>
          <p:cNvSpPr txBox="1"/>
          <p:nvPr/>
        </p:nvSpPr>
        <p:spPr>
          <a:xfrm>
            <a:off x="6737760" y="2758518"/>
            <a:ext cx="1403057"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COMPUTER </a:t>
            </a:r>
          </a:p>
          <a:p>
            <a:pPr algn="ctr"/>
            <a:r>
              <a:rPr b="1" dirty="0" lang="en-US" sz="1200">
                <a:latin charset="0" panose="02020603050405020304" pitchFamily="18" typeface="Times"/>
                <a:cs charset="0" panose="02020603050405020304" pitchFamily="18" typeface="Times New Roman"/>
              </a:rPr>
              <a:t>Ms. Swati </a:t>
            </a:r>
            <a:r>
              <a:rPr b="1" dirty="0" err="1" lang="en-US" sz="1200">
                <a:latin charset="0" panose="02020603050405020304" pitchFamily="18" typeface="Times"/>
                <a:cs charset="0" panose="02020603050405020304" pitchFamily="18" typeface="Times New Roman"/>
              </a:rPr>
              <a:t>Gedam</a:t>
            </a:r>
            <a:endParaRPr b="1" dirty="0" lang="en-US" sz="1200">
              <a:latin charset="0" panose="02020603050405020304" pitchFamily="18" typeface="Times"/>
              <a:cs charset="0" panose="02020603050405020304" pitchFamily="18" typeface="Times New Roman"/>
            </a:endParaRPr>
          </a:p>
        </p:txBody>
      </p:sp>
      <p:sp>
        <p:nvSpPr>
          <p:cNvPr id="17" name="Down Arrow Callout 16"/>
          <p:cNvSpPr/>
          <p:nvPr/>
        </p:nvSpPr>
        <p:spPr>
          <a:xfrm>
            <a:off x="2623836" y="3402189"/>
            <a:ext cx="5192295" cy="264413"/>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z="1600">
                <a:latin charset="0" panose="02020603050405020304" pitchFamily="18" typeface="Times"/>
              </a:rPr>
              <a:t>GRADE IV onwards</a:t>
            </a:r>
            <a:endParaRPr b="1" dirty="0" lang="en-IN" sz="1600">
              <a:latin charset="0" panose="02020603050405020304" pitchFamily="18" typeface="Times"/>
            </a:endParaRPr>
          </a:p>
        </p:txBody>
      </p:sp>
      <p:sp>
        <p:nvSpPr>
          <p:cNvPr id="18" name="TextBox 17"/>
          <p:cNvSpPr txBox="1"/>
          <p:nvPr/>
        </p:nvSpPr>
        <p:spPr>
          <a:xfrm>
            <a:off x="318120" y="5865938"/>
            <a:ext cx="1702445" cy="800219"/>
          </a:xfrm>
          <a:prstGeom prst="rect">
            <a:avLst/>
          </a:prstGeom>
          <a:noFill/>
        </p:spPr>
        <p:txBody>
          <a:bodyPr rtlCol="0" wrap="square">
            <a:spAutoFit/>
          </a:bodyPr>
          <a:lstStyle/>
          <a:p>
            <a:pPr algn="ct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ENGLISH </a:t>
            </a:r>
            <a:endParaRPr b="1" dirty="0" lang="en-US"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Ms. Wanda McDonald</a:t>
            </a:r>
            <a:endParaRPr b="1" dirty="0" lang="en-IN" sz="1200">
              <a:latin charset="0" panose="02020603050405020304" pitchFamily="18" typeface="Times"/>
              <a:cs charset="0" panose="02020603050405020304" pitchFamily="18" typeface="Times New Roman"/>
            </a:endParaRPr>
          </a:p>
          <a:p>
            <a:pPr algn="ctr"/>
            <a:endParaRPr b="1" dirty="0" lang="en-US" sz="1000">
              <a:latin charset="0" panose="02020603050405020304" pitchFamily="18" typeface="Times"/>
              <a:cs charset="0" panose="02020603050405020304" pitchFamily="18" typeface="Times New Roman"/>
            </a:endParaRPr>
          </a:p>
        </p:txBody>
      </p:sp>
      <p:sp>
        <p:nvSpPr>
          <p:cNvPr id="20" name="TextBox 19"/>
          <p:cNvSpPr txBox="1"/>
          <p:nvPr/>
        </p:nvSpPr>
        <p:spPr>
          <a:xfrm>
            <a:off x="2008632" y="5996983"/>
            <a:ext cx="1717019"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HINDI</a:t>
            </a:r>
          </a:p>
          <a:p>
            <a:pPr algn="ctr"/>
            <a:r>
              <a:rPr b="1" dirty="0" lang="en-US" sz="1200">
                <a:latin charset="0" panose="02020603050405020304" pitchFamily="18" typeface="Times"/>
                <a:cs charset="0" panose="02020603050405020304" pitchFamily="18" typeface="Times New Roman"/>
              </a:rPr>
              <a:t>Ms. </a:t>
            </a:r>
            <a:r>
              <a:rPr b="1" dirty="0" err="1" lang="en-US" smtClean="0" sz="1200">
                <a:latin charset="0" panose="02020603050405020304" pitchFamily="18" typeface="Times"/>
                <a:cs charset="0" panose="02020603050405020304" pitchFamily="18" typeface="Times New Roman"/>
              </a:rPr>
              <a:t>Nasreen</a:t>
            </a:r>
            <a:r>
              <a:rPr b="1" dirty="0" lang="en-US" smtClean="0" sz="1200">
                <a:latin charset="0" panose="02020603050405020304" pitchFamily="18" typeface="Times"/>
                <a:cs charset="0" panose="02020603050405020304" pitchFamily="18" typeface="Times New Roman"/>
              </a:rPr>
              <a:t> Hussain</a:t>
            </a:r>
            <a:endParaRPr b="1" dirty="0" lang="en-US" sz="1200">
              <a:latin charset="0" panose="02020603050405020304" pitchFamily="18" typeface="Times"/>
              <a:cs charset="0" panose="02020603050405020304" pitchFamily="18" typeface="Times New Roman"/>
            </a:endParaRPr>
          </a:p>
        </p:txBody>
      </p:sp>
      <p:sp>
        <p:nvSpPr>
          <p:cNvPr id="21" name="TextBox 20"/>
          <p:cNvSpPr txBox="1"/>
          <p:nvPr/>
        </p:nvSpPr>
        <p:spPr>
          <a:xfrm>
            <a:off x="3672356" y="5833181"/>
            <a:ext cx="1651791" cy="646331"/>
          </a:xfrm>
          <a:prstGeom prst="rect">
            <a:avLst/>
          </a:prstGeom>
          <a:noFill/>
        </p:spPr>
        <p:txBody>
          <a:bodyPr rtlCol="0" wrap="square">
            <a:spAutoFit/>
          </a:bodyPr>
          <a:lstStyle/>
          <a:p>
            <a:pPr algn="ct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EVS/SCIENCE</a:t>
            </a:r>
            <a:endParaRPr b="1" dirty="0" lang="en-US"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Ms. Poonam </a:t>
            </a:r>
            <a:r>
              <a:rPr b="1" dirty="0" err="1" lang="en-US" sz="1200">
                <a:latin charset="0" panose="02020603050405020304" pitchFamily="18" typeface="Times"/>
                <a:cs charset="0" panose="02020603050405020304" pitchFamily="18" typeface="Times New Roman"/>
              </a:rPr>
              <a:t>Kurve</a:t>
            </a:r>
            <a:endParaRPr b="1" dirty="0" lang="en-IN" sz="1200">
              <a:latin charset="0" panose="02020603050405020304" pitchFamily="18" typeface="Times"/>
              <a:cs charset="0" panose="02020603050405020304" pitchFamily="18" typeface="Times New Roman"/>
            </a:endParaRPr>
          </a:p>
        </p:txBody>
      </p:sp>
      <p:sp>
        <p:nvSpPr>
          <p:cNvPr id="22" name="TextBox 21"/>
          <p:cNvSpPr txBox="1"/>
          <p:nvPr/>
        </p:nvSpPr>
        <p:spPr>
          <a:xfrm>
            <a:off x="5353832" y="5996982"/>
            <a:ext cx="1651791"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MATH</a:t>
            </a:r>
          </a:p>
          <a:p>
            <a:pPr algn="ctr"/>
            <a:r>
              <a:rPr b="1" dirty="0" lang="en-US" sz="1200">
                <a:latin charset="0" panose="02020603050405020304" pitchFamily="18" typeface="Times"/>
                <a:cs charset="0" panose="02020603050405020304" pitchFamily="18" typeface="Times New Roman"/>
              </a:rPr>
              <a:t>Mr. Praveen </a:t>
            </a:r>
            <a:r>
              <a:rPr b="1" dirty="0" err="1" lang="en-US" sz="1200">
                <a:latin charset="0" panose="02020603050405020304" pitchFamily="18" typeface="Times"/>
                <a:cs charset="0" panose="02020603050405020304" pitchFamily="18" typeface="Times New Roman"/>
              </a:rPr>
              <a:t>Pannase</a:t>
            </a:r>
            <a:endParaRPr b="1" dirty="0" lang="en-US" sz="1200">
              <a:latin charset="0" panose="02020603050405020304" pitchFamily="18" typeface="Times"/>
              <a:cs charset="0" panose="02020603050405020304" pitchFamily="18" typeface="Times New Roman"/>
            </a:endParaRPr>
          </a:p>
        </p:txBody>
      </p:sp>
      <p:sp>
        <p:nvSpPr>
          <p:cNvPr id="25" name="TextBox 24"/>
          <p:cNvSpPr txBox="1"/>
          <p:nvPr/>
        </p:nvSpPr>
        <p:spPr>
          <a:xfrm>
            <a:off x="7158551" y="5996981"/>
            <a:ext cx="1794144"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COMPUTER </a:t>
            </a:r>
          </a:p>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Amruta</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Mokhade</a:t>
            </a:r>
            <a:endParaRPr b="1" dirty="0" lang="en-US" sz="1200">
              <a:latin charset="0" panose="02020603050405020304" pitchFamily="18" typeface="Times"/>
              <a:cs charset="0" panose="02020603050405020304" pitchFamily="18" typeface="Times New Roman"/>
            </a:endParaRPr>
          </a:p>
        </p:txBody>
      </p:sp>
      <p:pic>
        <p:nvPicPr>
          <p:cNvPr id="4" name="Picture 3">
            <a:extLst>
              <a:ext uri="{FF2B5EF4-FFF2-40B4-BE49-F238E27FC236}">
                <a16:creationId xmlns:a16="http://schemas.microsoft.com/office/drawing/2014/main" id="{7C488451-2CAC-3D0B-A174-BEAE06633D5E}"/>
              </a:ext>
            </a:extLst>
          </p:cNvPr>
          <p:cNvPicPr>
            <a:picLocks noChangeAspect="1"/>
          </p:cNvPicPr>
          <p:nvPr/>
        </p:nvPicPr>
        <p:blipFill>
          <a:blip r:embed="rId2"/>
          <a:stretch>
            <a:fillRect/>
          </a:stretch>
        </p:blipFill>
        <p:spPr>
          <a:xfrm>
            <a:off x="6919024" y="1365923"/>
            <a:ext cx="1208604" cy="1332828"/>
          </a:xfrm>
          <a:prstGeom prst="rect">
            <a:avLst/>
          </a:prstGeom>
          <a:ln cap="sq" cmpd="thickThin" w="88900">
            <a:solidFill>
              <a:srgbClr val="000000"/>
            </a:solidFill>
            <a:prstDash val="solid"/>
            <a:miter lim="800000"/>
          </a:ln>
          <a:effectLst>
            <a:innerShdw blurRad="76200">
              <a:srgbClr val="000000"/>
            </a:innerShdw>
          </a:effectLst>
        </p:spPr>
      </p:pic>
      <p:pic>
        <p:nvPicPr>
          <p:cNvPr id="12" name="Picture 11">
            <a:extLst>
              <a:ext uri="{FF2B5EF4-FFF2-40B4-BE49-F238E27FC236}">
                <a16:creationId xmlns:a16="http://schemas.microsoft.com/office/drawing/2014/main" id="{11926AC3-2E4F-010C-880B-D86BE3274530}"/>
              </a:ext>
            </a:extLst>
          </p:cNvPr>
          <p:cNvPicPr>
            <a:picLocks noChangeAspect="1"/>
          </p:cNvPicPr>
          <p:nvPr/>
        </p:nvPicPr>
        <p:blipFill>
          <a:blip r:embed="rId3"/>
          <a:stretch>
            <a:fillRect/>
          </a:stretch>
        </p:blipFill>
        <p:spPr>
          <a:xfrm>
            <a:off x="3779912" y="3982010"/>
            <a:ext cx="1397698" cy="1788623"/>
          </a:xfrm>
          <a:prstGeom prst="rect">
            <a:avLst/>
          </a:prstGeom>
          <a:ln cap="sq" cmpd="thickThin" w="88900">
            <a:solidFill>
              <a:srgbClr val="000000"/>
            </a:solidFill>
            <a:prstDash val="solid"/>
            <a:miter lim="800000"/>
          </a:ln>
          <a:effectLst>
            <a:innerShdw blurRad="76200">
              <a:srgbClr val="000000"/>
            </a:innerShdw>
          </a:effectLst>
        </p:spPr>
      </p:pic>
      <p:pic>
        <p:nvPicPr>
          <p:cNvPr id="26" name="Picture 25"/>
          <p:cNvPicPr>
            <a:picLocks noChangeAspect="1"/>
          </p:cNvPicPr>
          <p:nvPr/>
        </p:nvPicPr>
        <p:blipFill rotWithShape="1">
          <a:blip cstate="print" r:embed="rId4">
            <a:extLst>
              <a:ext uri="{28A0092B-C50C-407E-A947-70E740481C1C}">
                <a14:useLocalDpi xmlns:a14="http://schemas.microsoft.com/office/drawing/2010/main" val="0"/>
              </a:ext>
            </a:extLst>
          </a:blip>
          <a:srcRect b="94" t="82"/>
          <a:stretch/>
        </p:blipFill>
        <p:spPr>
          <a:xfrm>
            <a:off x="2107985" y="3970084"/>
            <a:ext cx="1445020" cy="1840193"/>
          </a:xfrm>
          <a:prstGeom prst="rect">
            <a:avLst/>
          </a:prstGeom>
          <a:ln cap="sq" cmpd="thickThin" w="88900">
            <a:solidFill>
              <a:srgbClr val="000000"/>
            </a:solidFill>
            <a:prstDash val="solid"/>
            <a:miter lim="800000"/>
          </a:ln>
          <a:effectLst>
            <a:innerShdw blurRad="76200">
              <a:srgbClr val="000000"/>
            </a:innerShdw>
          </a:effectLst>
        </p:spPr>
      </p:pic>
      <p:pic>
        <p:nvPicPr>
          <p:cNvPr id="13" name="Picture 12"/>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7277562" y="3978834"/>
            <a:ext cx="1470902" cy="1792080"/>
          </a:xfrm>
          <a:prstGeom prst="rect">
            <a:avLst/>
          </a:prstGeom>
          <a:ln cap="sq" cmpd="thickThin" w="88900">
            <a:solidFill>
              <a:srgbClr val="000000"/>
            </a:solidFill>
            <a:prstDash val="solid"/>
            <a:miter lim="800000"/>
          </a:ln>
          <a:effectLst>
            <a:innerShdw blurRad="76200">
              <a:srgbClr val="000000"/>
            </a:innerShdw>
          </a:effectLst>
        </p:spPr>
      </p:pic>
      <p:sp>
        <p:nvSpPr>
          <p:cNvPr id="10" name="Slide Number Placeholder 9"/>
          <p:cNvSpPr>
            <a:spLocks noGrp="1"/>
          </p:cNvSpPr>
          <p:nvPr>
            <p:ph idx="12" sz="quarter" type="sldNum"/>
          </p:nvPr>
        </p:nvSpPr>
        <p:spPr/>
        <p:txBody>
          <a:bodyPr/>
          <a:lstStyle/>
          <a:p>
            <a:fld id="{62717196-B844-4648-AC1D-BF6D2EAB5669}" type="slidenum">
              <a:rPr lang="en-US" smtClean="0"/>
              <a:pPr/>
              <a:t>18</a:t>
            </a:fld>
            <a:endParaRPr lang="en-US"/>
          </a:p>
        </p:txBody>
      </p:sp>
      <p:pic>
        <p:nvPicPr>
          <p:cNvPr id="27" name="Picture 26"/>
          <p:cNvPicPr>
            <a:picLocks noChangeAspect="1"/>
          </p:cNvPicPr>
          <p:nvPr/>
        </p:nvPicPr>
        <p:blipFill rotWithShape="1">
          <a:blip cstate="print" r:embed="rId6">
            <a:extLst>
              <a:ext uri="{28A0092B-C50C-407E-A947-70E740481C1C}">
                <a14:useLocalDpi xmlns:a14="http://schemas.microsoft.com/office/drawing/2010/main" val="0"/>
              </a:ext>
            </a:extLst>
          </a:blip>
          <a:srcRect b="97" t="121"/>
          <a:stretch/>
        </p:blipFill>
        <p:spPr>
          <a:xfrm>
            <a:off x="5435498" y="3978834"/>
            <a:ext cx="1584176" cy="1765247"/>
          </a:xfrm>
          <a:prstGeom prst="rect">
            <a:avLst/>
          </a:prstGeom>
          <a:ln cap="sq" cmpd="thickThin" w="88900">
            <a:solidFill>
              <a:srgbClr val="000000"/>
            </a:solidFill>
            <a:prstDash val="solid"/>
            <a:miter lim="800000"/>
          </a:ln>
          <a:effectLst>
            <a:innerShdw blurRad="76200">
              <a:srgbClr val="000000"/>
            </a:innerShdw>
          </a:effectLst>
        </p:spPr>
      </p:pic>
      <p:pic>
        <p:nvPicPr>
          <p:cNvPr id="28" name="Picture 27"/>
          <p:cNvPicPr>
            <a:picLocks noChangeAspect="1"/>
          </p:cNvPicPr>
          <p:nvPr/>
        </p:nvPicPr>
        <p:blipFill rotWithShape="1">
          <a:blip cstate="print" r:embed="rId7">
            <a:extLst>
              <a:ext uri="{28A0092B-C50C-407E-A947-70E740481C1C}">
                <a14:useLocalDpi xmlns:a14="http://schemas.microsoft.com/office/drawing/2010/main" val="0"/>
              </a:ext>
            </a:extLst>
          </a:blip>
          <a:srcRect t="75"/>
          <a:stretch/>
        </p:blipFill>
        <p:spPr>
          <a:xfrm>
            <a:off x="515504" y="1371000"/>
            <a:ext cx="1234752" cy="1334913"/>
          </a:xfrm>
          <a:prstGeom prst="rect">
            <a:avLst/>
          </a:prstGeom>
          <a:ln cap="sq" cmpd="thickThin" w="88900">
            <a:solidFill>
              <a:srgbClr val="000000"/>
            </a:solidFill>
            <a:prstDash val="solid"/>
            <a:miter lim="800000"/>
          </a:ln>
          <a:effectLst>
            <a:innerShdw blurRad="76200">
              <a:srgbClr val="000000"/>
            </a:innerShdw>
          </a:effectLst>
        </p:spPr>
      </p:pic>
      <p:pic>
        <p:nvPicPr>
          <p:cNvPr id="30" name="Picture 29"/>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2173486" y="1387519"/>
            <a:ext cx="1098466" cy="1320732"/>
          </a:xfrm>
          <a:prstGeom prst="rect">
            <a:avLst/>
          </a:prstGeom>
          <a:ln cap="sq" cmpd="thickThin" w="88900">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rotWithShape="1">
          <a:blip cstate="print" r:embed="rId9">
            <a:extLst>
              <a:ext uri="{28A0092B-C50C-407E-A947-70E740481C1C}">
                <a14:useLocalDpi xmlns:a14="http://schemas.microsoft.com/office/drawing/2010/main" val="0"/>
              </a:ext>
            </a:extLst>
          </a:blip>
          <a:srcRect b="-1202" l="235" r="-3225" t="145"/>
          <a:stretch/>
        </p:blipFill>
        <p:spPr>
          <a:xfrm>
            <a:off x="3706067" y="1378160"/>
            <a:ext cx="1289886" cy="1320591"/>
          </a:xfrm>
          <a:prstGeom prst="rect">
            <a:avLst/>
          </a:prstGeom>
          <a:ln cap="sq" cmpd="thickThin" w="88900">
            <a:solidFill>
              <a:srgbClr val="000000"/>
            </a:solidFill>
            <a:prstDash val="solid"/>
            <a:miter lim="800000"/>
          </a:ln>
          <a:effectLst>
            <a:innerShdw blurRad="76200">
              <a:srgbClr val="000000"/>
            </a:innerShdw>
          </a:effectLst>
        </p:spPr>
      </p:pic>
      <p:pic>
        <p:nvPicPr>
          <p:cNvPr id="32" name="Picture 31"/>
          <p:cNvPicPr>
            <a:picLocks noChangeAspect="1"/>
          </p:cNvPicPr>
          <p:nvPr/>
        </p:nvPicPr>
        <p:blipFill>
          <a:blip cstate="print" r:embed="rId10">
            <a:extLst>
              <a:ext uri="{28A0092B-C50C-407E-A947-70E740481C1C}">
                <a14:useLocalDpi xmlns:a14="http://schemas.microsoft.com/office/drawing/2010/main" val="0"/>
              </a:ext>
            </a:extLst>
          </a:blip>
          <a:stretch>
            <a:fillRect/>
          </a:stretch>
        </p:blipFill>
        <p:spPr>
          <a:xfrm>
            <a:off x="5435498" y="1374531"/>
            <a:ext cx="1048053" cy="1331382"/>
          </a:xfrm>
          <a:prstGeom prst="rect">
            <a:avLst/>
          </a:prstGeom>
          <a:ln cap="sq" cmpd="thickThin" w="88900">
            <a:solidFill>
              <a:srgbClr val="000000"/>
            </a:solidFill>
            <a:prstDash val="solid"/>
            <a:miter lim="800000"/>
          </a:ln>
          <a:effectLst>
            <a:innerShdw blurRad="76200">
              <a:srgbClr val="000000"/>
            </a:innerShdw>
          </a:effectLst>
        </p:spPr>
      </p:pic>
      <p:pic>
        <p:nvPicPr>
          <p:cNvPr id="29" name="Picture 28"/>
          <p:cNvPicPr>
            <a:picLocks noChangeAspect="1"/>
          </p:cNvPicPr>
          <p:nvPr/>
        </p:nvPicPr>
        <p:blipFill rotWithShape="1">
          <a:blip cstate="print" r:embed="rId11">
            <a:extLst>
              <a:ext uri="{28A0092B-C50C-407E-A947-70E740481C1C}">
                <a14:useLocalDpi xmlns:a14="http://schemas.microsoft.com/office/drawing/2010/main" val="0"/>
              </a:ext>
            </a:extLst>
          </a:blip>
          <a:srcRect b="134" t="114"/>
          <a:stretch/>
        </p:blipFill>
        <p:spPr>
          <a:xfrm>
            <a:off x="403481" y="3978834"/>
            <a:ext cx="1419778" cy="1880090"/>
          </a:xfrm>
          <a:prstGeom prst="rect">
            <a:avLst/>
          </a:prstGeom>
          <a:ln cap="sq" cmpd="thickThin" w="88900">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83405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234695" y="226327"/>
            <a:ext cx="2079310" cy="73375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rgbClr val="000099"/>
                </a:solidFill>
                <a:latin charset="0" panose="02020603050405020304" pitchFamily="18" typeface="Times New Roman"/>
                <a:cs charset="0" panose="02020603050405020304" pitchFamily="18" typeface="Times New Roman"/>
              </a:rPr>
              <a:t>OUR Gradewise Leaders</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2087761" y="1418928"/>
            <a:ext cx="171450" cy="171451"/>
          </a:xfrm>
          <a:prstGeom prst="rect">
            <a:avLst/>
          </a:prstGeom>
          <a:noFill/>
        </p:spPr>
        <p:txBody>
          <a:bodyPr anchor="t" anchorCtr="0" bIns="25718" compatLnSpc="1" lIns="51435" numCol="1" rIns="51435" tIns="25718" vert="horz" wrap="square"/>
          <a:lstStyle/>
          <a:p>
            <a:endParaRPr lang="en-US" sz="1013"/>
          </a:p>
        </p:txBody>
      </p:sp>
      <p:pic>
        <p:nvPicPr>
          <p:cNvPr id="10" name="Picture 9"/>
          <p:cNvPicPr>
            <a:picLocks noChangeAspect="1"/>
          </p:cNvPicPr>
          <p:nvPr/>
        </p:nvPicPr>
        <p:blipFill rotWithShape="1">
          <a:blip cstate="print" r:embed="rId2">
            <a:extLst>
              <a:ext uri="{28A0092B-C50C-407E-A947-70E740481C1C}">
                <a14:useLocalDpi xmlns:a14="http://schemas.microsoft.com/office/drawing/2010/main" val="0"/>
              </a:ext>
            </a:extLst>
          </a:blip>
          <a:srcRect b="556" l="458" r="32"/>
          <a:stretch/>
        </p:blipFill>
        <p:spPr>
          <a:xfrm>
            <a:off x="6593443" y="3908190"/>
            <a:ext cx="1453280" cy="1728847"/>
          </a:xfrm>
          <a:prstGeom prst="rect">
            <a:avLst/>
          </a:prstGeom>
          <a:ln w="12700">
            <a:solidFill>
              <a:srgbClr val="000099"/>
            </a:solidFill>
          </a:ln>
        </p:spPr>
      </p:pic>
      <p:sp>
        <p:nvSpPr>
          <p:cNvPr id="28" name="Rectangle 27"/>
          <p:cNvSpPr/>
          <p:nvPr/>
        </p:nvSpPr>
        <p:spPr>
          <a:xfrm>
            <a:off x="6328267" y="5652304"/>
            <a:ext cx="1983632"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a:t>
            </a:r>
            <a:r>
              <a:rPr b="1" dirty="0" err="1" lang="en-IN" sz="1200">
                <a:latin charset="0" panose="02020603050405020304" pitchFamily="18" typeface="Times"/>
                <a:cs charset="0" panose="02020603050405020304" pitchFamily="18" typeface="Times New Roman"/>
              </a:rPr>
              <a:t>Manjiri</a:t>
            </a:r>
            <a:r>
              <a:rPr b="1" dirty="0" lang="en-IN" sz="1200">
                <a:latin charset="0" panose="02020603050405020304" pitchFamily="18" typeface="Times"/>
                <a:cs charset="0" panose="02020603050405020304" pitchFamily="18" typeface="Times New Roman"/>
              </a:rPr>
              <a:t> </a:t>
            </a:r>
            <a:r>
              <a:rPr b="1" dirty="0" err="1" lang="en-IN" sz="1200">
                <a:latin charset="0" panose="02020603050405020304" pitchFamily="18" typeface="Times"/>
                <a:cs charset="0" panose="02020603050405020304" pitchFamily="18" typeface="Times New Roman"/>
              </a:rPr>
              <a:t>Chorghade</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Leader (VIII onwards)</a:t>
            </a:r>
          </a:p>
        </p:txBody>
      </p:sp>
      <p:sp>
        <p:nvSpPr>
          <p:cNvPr id="42" name="Down Arrow Callout 41"/>
          <p:cNvSpPr/>
          <p:nvPr/>
        </p:nvSpPr>
        <p:spPr>
          <a:xfrm>
            <a:off x="2411760" y="764704"/>
            <a:ext cx="5192295" cy="517813"/>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z="2400">
                <a:latin charset="0" panose="02020603050405020304" pitchFamily="18" typeface="Times"/>
              </a:rPr>
              <a:t>LEADERS (PRIMARY)</a:t>
            </a:r>
            <a:endParaRPr b="1" dirty="0" lang="en-IN" sz="2400">
              <a:latin charset="0" panose="02020603050405020304" pitchFamily="18" typeface="Times"/>
            </a:endParaRPr>
          </a:p>
        </p:txBody>
      </p:sp>
      <p:sp>
        <p:nvSpPr>
          <p:cNvPr id="44" name="TextBox 43"/>
          <p:cNvSpPr txBox="1"/>
          <p:nvPr/>
        </p:nvSpPr>
        <p:spPr>
          <a:xfrm>
            <a:off x="499063" y="3228945"/>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Ruchi</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Shrivastava</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Leader (Grade I)</a:t>
            </a:r>
            <a:endParaRPr b="1" dirty="0" lang="en-US" sz="1200">
              <a:latin charset="0" panose="02020603050405020304" pitchFamily="18" typeface="Times"/>
              <a:cs charset="0" panose="02020603050405020304" pitchFamily="18" typeface="Times New Roman"/>
            </a:endParaRPr>
          </a:p>
        </p:txBody>
      </p:sp>
      <p:sp>
        <p:nvSpPr>
          <p:cNvPr id="45" name="TextBox 44"/>
          <p:cNvSpPr txBox="1"/>
          <p:nvPr/>
        </p:nvSpPr>
        <p:spPr>
          <a:xfrm>
            <a:off x="2772545" y="3230596"/>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Apeskha</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Kanojey</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Leader (Grade II)</a:t>
            </a:r>
            <a:endParaRPr b="1" dirty="0" lang="en-US" sz="1200">
              <a:latin charset="0" panose="02020603050405020304" pitchFamily="18" typeface="Times"/>
              <a:cs charset="0" panose="02020603050405020304" pitchFamily="18" typeface="Times New Roman"/>
            </a:endParaRPr>
          </a:p>
        </p:txBody>
      </p:sp>
      <p:sp>
        <p:nvSpPr>
          <p:cNvPr id="47" name="TextBox 46"/>
          <p:cNvSpPr txBox="1"/>
          <p:nvPr/>
        </p:nvSpPr>
        <p:spPr>
          <a:xfrm>
            <a:off x="5111238" y="3272736"/>
            <a:ext cx="1531424"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Archana</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Thool</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Leader (Grade III)</a:t>
            </a:r>
            <a:endParaRPr b="1" dirty="0" lang="en-US" sz="1200">
              <a:latin charset="0" panose="02020603050405020304" pitchFamily="18" typeface="Times"/>
              <a:cs charset="0" panose="02020603050405020304" pitchFamily="18" typeface="Times New Roman"/>
            </a:endParaRPr>
          </a:p>
        </p:txBody>
      </p:sp>
      <p:sp>
        <p:nvSpPr>
          <p:cNvPr id="48" name="TextBox 47"/>
          <p:cNvSpPr txBox="1"/>
          <p:nvPr/>
        </p:nvSpPr>
        <p:spPr>
          <a:xfrm>
            <a:off x="6998720" y="3228945"/>
            <a:ext cx="1852159"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Priyanka </a:t>
            </a:r>
            <a:r>
              <a:rPr b="1" dirty="0" err="1" lang="en-US" sz="1200">
                <a:latin charset="0" panose="02020603050405020304" pitchFamily="18" typeface="Times"/>
                <a:cs charset="0" panose="02020603050405020304" pitchFamily="18" typeface="Times New Roman"/>
              </a:rPr>
              <a:t>Godghate</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Leader (Grade IV)</a:t>
            </a:r>
            <a:endParaRPr b="1" dirty="0" lang="en-US" sz="1200">
              <a:latin charset="0" panose="02020603050405020304" pitchFamily="18" typeface="Times"/>
              <a:cs charset="0" panose="02020603050405020304" pitchFamily="18" typeface="Times New Roman"/>
            </a:endParaRPr>
          </a:p>
        </p:txBody>
      </p:sp>
      <p:sp>
        <p:nvSpPr>
          <p:cNvPr id="49" name="TextBox 48"/>
          <p:cNvSpPr txBox="1"/>
          <p:nvPr/>
        </p:nvSpPr>
        <p:spPr>
          <a:xfrm>
            <a:off x="902058" y="5640340"/>
            <a:ext cx="1903615"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Smita </a:t>
            </a:r>
            <a:r>
              <a:rPr b="1" dirty="0" err="1" lang="en-US" sz="1200">
                <a:latin charset="0" panose="02020603050405020304" pitchFamily="18" typeface="Times"/>
                <a:cs charset="0" panose="02020603050405020304" pitchFamily="18" typeface="Times New Roman"/>
              </a:rPr>
              <a:t>Titarmare</a:t>
            </a:r>
            <a:r>
              <a:rPr b="1" dirty="0" lang="en-US" sz="1200">
                <a:latin charset="0" panose="02020603050405020304" pitchFamily="18" typeface="Times"/>
                <a:cs charset="0" panose="02020603050405020304" pitchFamily="18" typeface="Times New Roman"/>
              </a:rPr>
              <a:t> </a:t>
            </a:r>
            <a:r>
              <a:rPr b="1" dirty="0" lang="en-IN" sz="1200">
                <a:latin charset="0" panose="02020603050405020304" pitchFamily="18" typeface="Times"/>
                <a:cs charset="0" panose="02020603050405020304" pitchFamily="18" typeface="Times New Roman"/>
              </a:rPr>
              <a:t>Leader (Grade V)</a:t>
            </a:r>
            <a:endParaRPr b="1" dirty="0" lang="en-US" sz="1200">
              <a:latin charset="0" panose="02020603050405020304" pitchFamily="18" typeface="Times"/>
              <a:cs charset="0" panose="02020603050405020304" pitchFamily="18" typeface="Times New Roman"/>
            </a:endParaRPr>
          </a:p>
        </p:txBody>
      </p:sp>
      <p:sp>
        <p:nvSpPr>
          <p:cNvPr id="52" name="Rectangle 51"/>
          <p:cNvSpPr/>
          <p:nvPr/>
        </p:nvSpPr>
        <p:spPr>
          <a:xfrm>
            <a:off x="3597725" y="5639735"/>
            <a:ext cx="193849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a:t>
            </a:r>
            <a:r>
              <a:rPr b="1" dirty="0" err="1" lang="en-IN" sz="1200">
                <a:latin charset="0" panose="02020603050405020304" pitchFamily="18" typeface="Times"/>
                <a:cs charset="0" panose="02020603050405020304" pitchFamily="18" typeface="Times New Roman"/>
              </a:rPr>
              <a:t>Manmeet</a:t>
            </a:r>
            <a:r>
              <a:rPr b="1" dirty="0" lang="en-IN" sz="1200">
                <a:latin charset="0" panose="02020603050405020304" pitchFamily="18" typeface="Times"/>
                <a:cs charset="0" panose="02020603050405020304" pitchFamily="18" typeface="Times New Roman"/>
              </a:rPr>
              <a:t> </a:t>
            </a:r>
            <a:r>
              <a:rPr b="1" dirty="0" err="1" lang="en-IN" sz="1200">
                <a:latin charset="0" panose="02020603050405020304" pitchFamily="18" typeface="Times"/>
                <a:cs charset="0" panose="02020603050405020304" pitchFamily="18" typeface="Times New Roman"/>
              </a:rPr>
              <a:t>Bhange</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Leader (VI - VII)</a:t>
            </a:r>
          </a:p>
        </p:txBody>
      </p:sp>
      <p:pic>
        <p:nvPicPr>
          <p:cNvPr id="24" name="Picture 23"/>
          <p:cNvPicPr>
            <a:picLocks noChangeAspect="1"/>
          </p:cNvPicPr>
          <p:nvPr/>
        </p:nvPicPr>
        <p:blipFill rotWithShape="1">
          <a:blip r:embed="rId3"/>
          <a:srcRect b="69" l="62" r="87" t="-1"/>
          <a:stretch/>
        </p:blipFill>
        <p:spPr>
          <a:xfrm>
            <a:off x="2896781" y="1590379"/>
            <a:ext cx="1455210" cy="1536927"/>
          </a:xfrm>
          <a:prstGeom prst="rect">
            <a:avLst/>
          </a:prstGeom>
          <a:ln w="12700">
            <a:solidFill>
              <a:srgbClr val="000099"/>
            </a:solidFill>
          </a:ln>
        </p:spPr>
      </p:pic>
      <p:pic>
        <p:nvPicPr>
          <p:cNvPr id="11" name="Picture 10">
            <a:extLst>
              <a:ext uri="{FF2B5EF4-FFF2-40B4-BE49-F238E27FC236}">
                <a16:creationId xmlns:a16="http://schemas.microsoft.com/office/drawing/2014/main" id="{31633BE5-0DE5-F9DB-1846-13CD77F956E2}"/>
              </a:ext>
            </a:extLst>
          </p:cNvPr>
          <p:cNvPicPr>
            <a:picLocks noChangeAspect="1"/>
          </p:cNvPicPr>
          <p:nvPr/>
        </p:nvPicPr>
        <p:blipFill rotWithShape="1">
          <a:blip r:embed="rId4"/>
          <a:srcRect b="84"/>
          <a:stretch/>
        </p:blipFill>
        <p:spPr>
          <a:xfrm>
            <a:off x="1209409" y="3859239"/>
            <a:ext cx="1340602" cy="1743796"/>
          </a:xfrm>
          <a:prstGeom prst="rect">
            <a:avLst/>
          </a:prstGeom>
          <a:ln w="12700">
            <a:solidFill>
              <a:schemeClr val="accent1"/>
            </a:solidFill>
          </a:ln>
        </p:spPr>
      </p:pic>
      <p:sp>
        <p:nvSpPr>
          <p:cNvPr id="2" name="Slide Number Placeholder 1"/>
          <p:cNvSpPr>
            <a:spLocks noGrp="1"/>
          </p:cNvSpPr>
          <p:nvPr>
            <p:ph idx="12" sz="quarter" type="sldNum"/>
          </p:nvPr>
        </p:nvSpPr>
        <p:spPr/>
        <p:txBody>
          <a:bodyPr/>
          <a:lstStyle/>
          <a:p>
            <a:fld id="{62717196-B844-4648-AC1D-BF6D2EAB5669}" type="slidenum">
              <a:rPr lang="en-US" smtClean="0"/>
              <a:pPr/>
              <a:t>19</a:t>
            </a:fld>
            <a:endParaRPr lang="en-US"/>
          </a:p>
        </p:txBody>
      </p:sp>
      <p:pic>
        <p:nvPicPr>
          <p:cNvPr id="3" name="Picture 2"/>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3808373" y="3908191"/>
            <a:ext cx="1334315" cy="1737488"/>
          </a:xfrm>
          <a:prstGeom prst="rect">
            <a:avLst/>
          </a:prstGeom>
          <a:ln w="12700">
            <a:solidFill>
              <a:schemeClr val="accent1"/>
            </a:solidFill>
          </a:ln>
        </p:spPr>
      </p:pic>
      <p:pic>
        <p:nvPicPr>
          <p:cNvPr id="21" name="Picture 20"/>
          <p:cNvPicPr>
            <a:picLocks noChangeAspect="1"/>
          </p:cNvPicPr>
          <p:nvPr/>
        </p:nvPicPr>
        <p:blipFill rotWithShape="1">
          <a:blip cstate="print" r:embed="rId6">
            <a:extLst>
              <a:ext uri="{28A0092B-C50C-407E-A947-70E740481C1C}">
                <a14:useLocalDpi xmlns:a14="http://schemas.microsoft.com/office/drawing/2010/main" val="0"/>
              </a:ext>
            </a:extLst>
          </a:blip>
          <a:srcRect t="75"/>
          <a:stretch/>
        </p:blipFill>
        <p:spPr>
          <a:xfrm>
            <a:off x="754208" y="1584776"/>
            <a:ext cx="1391965" cy="1504879"/>
          </a:xfrm>
          <a:prstGeom prst="rect">
            <a:avLst/>
          </a:prstGeom>
          <a:solidFill>
            <a:srgbClr val="FFFFFF">
              <a:shade val="85000"/>
            </a:srgbClr>
          </a:solidFill>
          <a:ln cap="sq" w="12700">
            <a:solidFill>
              <a:srgbClr val="000099"/>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22" name="Picture 21"/>
          <p:cNvPicPr>
            <a:picLocks noChangeAspect="1"/>
          </p:cNvPicPr>
          <p:nvPr/>
        </p:nvPicPr>
        <p:blipFill rotWithShape="1">
          <a:blip cstate="print" r:embed="rId7">
            <a:extLst>
              <a:ext uri="{28A0092B-C50C-407E-A947-70E740481C1C}">
                <a14:useLocalDpi xmlns:a14="http://schemas.microsoft.com/office/drawing/2010/main" val="0"/>
              </a:ext>
            </a:extLst>
          </a:blip>
          <a:srcRect b="-1202" l="235" r="-3225" t="145"/>
          <a:stretch/>
        </p:blipFill>
        <p:spPr>
          <a:xfrm>
            <a:off x="5102598" y="1574629"/>
            <a:ext cx="1540063" cy="1576723"/>
          </a:xfrm>
          <a:prstGeom prst="rect">
            <a:avLst/>
          </a:prstGeom>
          <a:ln w="12700">
            <a:solidFill>
              <a:schemeClr val="accent1"/>
            </a:solidFill>
          </a:ln>
        </p:spPr>
      </p:pic>
      <p:pic>
        <p:nvPicPr>
          <p:cNvPr id="4" name="Picture 3"/>
          <p:cNvPicPr>
            <a:picLocks noChangeAspect="1"/>
          </p:cNvPicPr>
          <p:nvPr/>
        </p:nvPicPr>
        <p:blipFill>
          <a:blip r:embed="rId8"/>
          <a:stretch>
            <a:fillRect/>
          </a:stretch>
        </p:blipFill>
        <p:spPr>
          <a:xfrm>
            <a:off x="7244219" y="1567241"/>
            <a:ext cx="1361162" cy="1584111"/>
          </a:xfrm>
          <a:prstGeom prst="rect">
            <a:avLst/>
          </a:prstGeom>
          <a:ln w="12700">
            <a:solidFill>
              <a:schemeClr val="accent1"/>
            </a:solidFill>
          </a:ln>
        </p:spPr>
      </p:pic>
    </p:spTree>
    <p:extLst>
      <p:ext uri="{BB962C8B-B14F-4D97-AF65-F5344CB8AC3E}">
        <p14:creationId xmlns:p14="http://schemas.microsoft.com/office/powerpoint/2010/main" val="2354175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LZS Presentation FINAL-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539552" y="476672"/>
            <a:ext cx="8065343" cy="5879678"/>
          </a:xfrm>
          <a:prstGeom prst="rect">
            <a:avLst/>
          </a:prstGeom>
          <a:noFill/>
          <a:ln>
            <a:noFill/>
          </a:ln>
        </p:spPr>
      </p:pic>
      <p:sp>
        <p:nvSpPr>
          <p:cNvPr id="2" name="Slide Number Placeholder 1"/>
          <p:cNvSpPr>
            <a:spLocks noGrp="1"/>
          </p:cNvSpPr>
          <p:nvPr>
            <p:ph type="sldNum" sz="quarter" idx="12"/>
          </p:nvPr>
        </p:nvSpPr>
        <p:spPr/>
        <p:txBody>
          <a:bodyPr/>
          <a:lstStyle/>
          <a:p>
            <a:fld id="{62717196-B844-4648-AC1D-BF6D2EAB5669}" type="slidenum">
              <a:rPr lang="en-US" smtClean="0"/>
              <a:pPr/>
              <a:t>2</a:t>
            </a:fld>
            <a:endParaRPr lang="en-US"/>
          </a:p>
        </p:txBody>
      </p:sp>
    </p:spTree>
    <p:extLst>
      <p:ext uri="{BB962C8B-B14F-4D97-AF65-F5344CB8AC3E}">
        <p14:creationId xmlns:p14="http://schemas.microsoft.com/office/powerpoint/2010/main" val="321099324"/>
      </p:ext>
    </p:extLst>
  </p:cSld>
  <p:clrMapOvr>
    <a:masterClrMapping/>
  </p:clrMapOvr>
  <p:timing>
    <p:tnLst>
      <p:par>
        <p:cTn id="1" dur="indefinite" restart="never" nodeType="tmRoot"/>
      </p:par>
    </p:tnLst>
  </p:timing>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234695" y="226327"/>
            <a:ext cx="2079310" cy="73375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rgbClr val="000099"/>
                </a:solidFill>
                <a:latin charset="0" panose="02020603050405020304" pitchFamily="18" typeface="Times New Roman"/>
                <a:cs charset="0" panose="02020603050405020304" pitchFamily="18" typeface="Times New Roman"/>
              </a:rPr>
              <a:t>OUR Grade Educators</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2087761" y="1418928"/>
            <a:ext cx="171450" cy="171451"/>
          </a:xfrm>
          <a:prstGeom prst="rect">
            <a:avLst/>
          </a:prstGeom>
          <a:noFill/>
        </p:spPr>
        <p:txBody>
          <a:bodyPr anchor="t" anchorCtr="0" bIns="25718" compatLnSpc="1" lIns="51435" numCol="1" rIns="51435" tIns="25718" vert="horz" wrap="square"/>
          <a:lstStyle/>
          <a:p>
            <a:endParaRPr lang="en-US" sz="1013"/>
          </a:p>
        </p:txBody>
      </p:sp>
      <p:sp>
        <p:nvSpPr>
          <p:cNvPr id="28" name="Rectangle 27"/>
          <p:cNvSpPr/>
          <p:nvPr/>
        </p:nvSpPr>
        <p:spPr>
          <a:xfrm>
            <a:off x="3498685" y="5678686"/>
            <a:ext cx="1983632"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Chaitali </a:t>
            </a:r>
            <a:r>
              <a:rPr b="1" dirty="0" err="1" lang="en-IN" sz="1200">
                <a:latin charset="0" panose="02020603050405020304" pitchFamily="18" typeface="Times"/>
                <a:cs charset="0" panose="02020603050405020304" pitchFamily="18" typeface="Times New Roman"/>
              </a:rPr>
              <a:t>Makhe</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a:t>
            </a:r>
            <a:r>
              <a:rPr b="1" dirty="0" lang="en-IN" smtClean="0" sz="1200">
                <a:latin charset="0" panose="02020603050405020304" pitchFamily="18" typeface="Times"/>
                <a:cs charset="0" panose="02020603050405020304" pitchFamily="18" typeface="Times New Roman"/>
              </a:rPr>
              <a:t>I </a:t>
            </a:r>
            <a:r>
              <a:rPr b="1" dirty="0" lang="en-IN" sz="1200">
                <a:latin charset="0" panose="02020603050405020304" pitchFamily="18" typeface="Times"/>
                <a:cs charset="0" panose="02020603050405020304" pitchFamily="18" typeface="Times New Roman"/>
              </a:rPr>
              <a:t>G</a:t>
            </a:r>
          </a:p>
        </p:txBody>
      </p:sp>
      <p:sp>
        <p:nvSpPr>
          <p:cNvPr id="42" name="Down Arrow Callout 41"/>
          <p:cNvSpPr/>
          <p:nvPr/>
        </p:nvSpPr>
        <p:spPr>
          <a:xfrm>
            <a:off x="2259211" y="886046"/>
            <a:ext cx="5192295" cy="400110"/>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z="1350">
                <a:latin charset="0" panose="02020603050405020304" pitchFamily="18" typeface="Times"/>
              </a:rPr>
              <a:t>EDUCATORs GRADE I</a:t>
            </a:r>
            <a:endParaRPr b="1" dirty="0" lang="en-IN" sz="1350">
              <a:latin charset="0" panose="02020603050405020304" pitchFamily="18" typeface="Times"/>
            </a:endParaRPr>
          </a:p>
        </p:txBody>
      </p:sp>
      <p:sp>
        <p:nvSpPr>
          <p:cNvPr id="44" name="TextBox 43"/>
          <p:cNvSpPr txBox="1"/>
          <p:nvPr/>
        </p:nvSpPr>
        <p:spPr>
          <a:xfrm>
            <a:off x="499063" y="3228945"/>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Komal Naidu</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I A</a:t>
            </a:r>
            <a:endParaRPr b="1" dirty="0" lang="en-US" sz="1200">
              <a:latin charset="0" panose="02020603050405020304" pitchFamily="18" typeface="Times"/>
              <a:cs charset="0" panose="02020603050405020304" pitchFamily="18" typeface="Times New Roman"/>
            </a:endParaRPr>
          </a:p>
        </p:txBody>
      </p:sp>
      <p:sp>
        <p:nvSpPr>
          <p:cNvPr id="45" name="TextBox 44"/>
          <p:cNvSpPr txBox="1"/>
          <p:nvPr/>
        </p:nvSpPr>
        <p:spPr>
          <a:xfrm>
            <a:off x="2772545" y="3230596"/>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Kirti Singh</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I B</a:t>
            </a:r>
            <a:endParaRPr b="1" dirty="0" lang="en-US" sz="1200">
              <a:latin charset="0" panose="02020603050405020304" pitchFamily="18" typeface="Times"/>
              <a:cs charset="0" panose="02020603050405020304" pitchFamily="18" typeface="Times New Roman"/>
            </a:endParaRPr>
          </a:p>
        </p:txBody>
      </p:sp>
      <p:sp>
        <p:nvSpPr>
          <p:cNvPr id="47" name="TextBox 46"/>
          <p:cNvSpPr txBox="1"/>
          <p:nvPr/>
        </p:nvSpPr>
        <p:spPr>
          <a:xfrm>
            <a:off x="5111238" y="3272736"/>
            <a:ext cx="1531424"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Vinita Sharma</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I C</a:t>
            </a:r>
            <a:endParaRPr b="1" dirty="0" lang="en-US" sz="1200">
              <a:latin charset="0" panose="02020603050405020304" pitchFamily="18" typeface="Times"/>
              <a:cs charset="0" panose="02020603050405020304" pitchFamily="18" typeface="Times New Roman"/>
            </a:endParaRPr>
          </a:p>
        </p:txBody>
      </p:sp>
      <p:sp>
        <p:nvSpPr>
          <p:cNvPr id="48" name="TextBox 47"/>
          <p:cNvSpPr txBox="1"/>
          <p:nvPr/>
        </p:nvSpPr>
        <p:spPr>
          <a:xfrm>
            <a:off x="6998720" y="3228945"/>
            <a:ext cx="1852159"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a:cs charset="0" panose="02020603050405020304" pitchFamily="18" typeface="Times New Roman"/>
              </a:rPr>
              <a:t>Manisha </a:t>
            </a:r>
            <a:r>
              <a:rPr b="1" dirty="0" err="1" lang="en-IN" sz="1200">
                <a:latin charset="0" panose="02020603050405020304" pitchFamily="18" typeface="Times"/>
                <a:cs charset="0" panose="02020603050405020304" pitchFamily="18" typeface="Times New Roman"/>
              </a:rPr>
              <a:t>Ninave</a:t>
            </a:r>
            <a:r>
              <a:rPr b="1" dirty="0" lang="en-IN" sz="1200">
                <a:latin charset="0" panose="02020603050405020304" pitchFamily="18" typeface="Times"/>
                <a:cs charset="0" panose="02020603050405020304" pitchFamily="18" typeface="Times New Roman"/>
              </a:rPr>
              <a:t> </a:t>
            </a:r>
          </a:p>
          <a:p>
            <a:pPr algn="ctr"/>
            <a:r>
              <a:rPr b="1" dirty="0" lang="en-IN" sz="1200">
                <a:latin charset="0" panose="02020603050405020304" pitchFamily="18" typeface="Times"/>
                <a:cs charset="0" panose="02020603050405020304" pitchFamily="18" typeface="Times New Roman"/>
              </a:rPr>
              <a:t>Grade Educator I D</a:t>
            </a:r>
            <a:endParaRPr b="1" dirty="0" lang="en-US" sz="1200">
              <a:latin charset="0" panose="02020603050405020304" pitchFamily="18" typeface="Times"/>
              <a:cs charset="0" panose="02020603050405020304" pitchFamily="18" typeface="Times New Roman"/>
            </a:endParaRPr>
          </a:p>
        </p:txBody>
      </p:sp>
      <p:sp>
        <p:nvSpPr>
          <p:cNvPr id="49" name="TextBox 48"/>
          <p:cNvSpPr txBox="1"/>
          <p:nvPr/>
        </p:nvSpPr>
        <p:spPr>
          <a:xfrm>
            <a:off x="46117" y="5656960"/>
            <a:ext cx="1903615"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a:t>
            </a:r>
            <a:r>
              <a:rPr b="1" dirty="0" lang="en-IN" sz="1200">
                <a:latin charset="0" panose="02020603050405020304" pitchFamily="18" typeface="Times"/>
                <a:cs charset="0" panose="02020603050405020304" pitchFamily="18" typeface="Times New Roman"/>
              </a:rPr>
              <a:t>Bhavani </a:t>
            </a:r>
            <a:r>
              <a:rPr b="1" dirty="0" err="1" lang="en-IN" sz="1200">
                <a:latin charset="0" panose="02020603050405020304" pitchFamily="18" typeface="Times"/>
                <a:cs charset="0" panose="02020603050405020304" pitchFamily="18" typeface="Times New Roman"/>
              </a:rPr>
              <a:t>Gangishetty</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a:t>
            </a:r>
            <a:r>
              <a:rPr b="1" dirty="0" lang="en-IN" smtClean="0" sz="1200">
                <a:latin charset="0" panose="02020603050405020304" pitchFamily="18" typeface="Times"/>
                <a:cs charset="0" panose="02020603050405020304" pitchFamily="18" typeface="Times New Roman"/>
              </a:rPr>
              <a:t>I </a:t>
            </a:r>
            <a:r>
              <a:rPr b="1" dirty="0" lang="en-IN" sz="1200">
                <a:latin charset="0" panose="02020603050405020304" pitchFamily="18" typeface="Times"/>
                <a:cs charset="0" panose="02020603050405020304" pitchFamily="18" typeface="Times New Roman"/>
              </a:rPr>
              <a:t>E</a:t>
            </a:r>
            <a:endParaRPr b="1" dirty="0" lang="en-US" sz="1200">
              <a:latin charset="0" panose="02020603050405020304" pitchFamily="18" typeface="Times"/>
              <a:cs charset="0" panose="02020603050405020304" pitchFamily="18" typeface="Times New Roman"/>
            </a:endParaRPr>
          </a:p>
        </p:txBody>
      </p:sp>
      <p:sp>
        <p:nvSpPr>
          <p:cNvPr id="52" name="Rectangle 51"/>
          <p:cNvSpPr/>
          <p:nvPr/>
        </p:nvSpPr>
        <p:spPr>
          <a:xfrm>
            <a:off x="1903036" y="5726008"/>
            <a:ext cx="193849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a:t>
            </a:r>
            <a:r>
              <a:rPr b="1" dirty="0" err="1" lang="en-IN" sz="1200">
                <a:latin charset="0" panose="02020603050405020304" pitchFamily="18" typeface="Times"/>
                <a:cs charset="0" panose="02020603050405020304" pitchFamily="18" typeface="Times New Roman"/>
              </a:rPr>
              <a:t>Snehal</a:t>
            </a:r>
            <a:r>
              <a:rPr b="1" dirty="0" lang="en-IN" sz="1200">
                <a:latin charset="0" panose="02020603050405020304" pitchFamily="18" typeface="Times"/>
                <a:cs charset="0" panose="02020603050405020304" pitchFamily="18" typeface="Times New Roman"/>
              </a:rPr>
              <a:t> Thakre</a:t>
            </a:r>
          </a:p>
          <a:p>
            <a:pPr algn="ctr"/>
            <a:r>
              <a:rPr b="1" dirty="0" lang="en-IN" sz="1200">
                <a:latin charset="0" panose="02020603050405020304" pitchFamily="18" typeface="Times"/>
                <a:cs charset="0" panose="02020603050405020304" pitchFamily="18" typeface="Times New Roman"/>
              </a:rPr>
              <a:t>Grade Educator </a:t>
            </a:r>
            <a:r>
              <a:rPr b="1" dirty="0" lang="en-IN" smtClean="0" sz="1200">
                <a:latin charset="0" panose="02020603050405020304" pitchFamily="18" typeface="Times"/>
                <a:cs charset="0" panose="02020603050405020304" pitchFamily="18" typeface="Times New Roman"/>
              </a:rPr>
              <a:t>I </a:t>
            </a:r>
            <a:r>
              <a:rPr b="1" dirty="0" lang="en-IN" sz="1200">
                <a:latin charset="0" panose="02020603050405020304" pitchFamily="18" typeface="Times"/>
                <a:cs charset="0" panose="02020603050405020304" pitchFamily="18" typeface="Times New Roman"/>
              </a:rPr>
              <a:t>F</a:t>
            </a:r>
          </a:p>
        </p:txBody>
      </p:sp>
      <p:sp>
        <p:nvSpPr>
          <p:cNvPr id="6" name="Rectangle 5">
            <a:extLst>
              <a:ext uri="{FF2B5EF4-FFF2-40B4-BE49-F238E27FC236}">
                <a16:creationId xmlns:a16="http://schemas.microsoft.com/office/drawing/2014/main" id="{AF8355D6-6B31-F224-2C8A-EC68EDDCB39A}"/>
              </a:ext>
            </a:extLst>
          </p:cNvPr>
          <p:cNvSpPr/>
          <p:nvPr/>
        </p:nvSpPr>
        <p:spPr>
          <a:xfrm>
            <a:off x="5169481" y="5697398"/>
            <a:ext cx="1983632"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Sarita Gawande</a:t>
            </a:r>
          </a:p>
          <a:p>
            <a:pPr algn="ctr"/>
            <a:r>
              <a:rPr b="1" dirty="0" lang="en-IN" sz="1200">
                <a:latin charset="0" panose="02020603050405020304" pitchFamily="18" typeface="Times"/>
                <a:cs charset="0" panose="02020603050405020304" pitchFamily="18" typeface="Times New Roman"/>
              </a:rPr>
              <a:t>Grade Educator </a:t>
            </a:r>
            <a:r>
              <a:rPr b="1" dirty="0" lang="en-IN" smtClean="0" sz="1200">
                <a:latin charset="0" panose="02020603050405020304" pitchFamily="18" typeface="Times"/>
                <a:cs charset="0" panose="02020603050405020304" pitchFamily="18" typeface="Times New Roman"/>
              </a:rPr>
              <a:t>I </a:t>
            </a:r>
            <a:r>
              <a:rPr b="1" dirty="0" lang="en-IN" sz="1200">
                <a:latin charset="0" panose="02020603050405020304" pitchFamily="18" typeface="Times"/>
                <a:cs charset="0" panose="02020603050405020304" pitchFamily="18" typeface="Times New Roman"/>
              </a:rPr>
              <a:t>H</a:t>
            </a:r>
          </a:p>
        </p:txBody>
      </p:sp>
      <p:pic>
        <p:nvPicPr>
          <p:cNvPr id="5" name="Picture 4">
            <a:extLst>
              <a:ext uri="{FF2B5EF4-FFF2-40B4-BE49-F238E27FC236}">
                <a16:creationId xmlns:a16="http://schemas.microsoft.com/office/drawing/2014/main" id="{5F10557B-4EED-0D19-769A-F59E0BB493D9}"/>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5549498" y="3950656"/>
            <a:ext cx="1282186" cy="1688104"/>
          </a:xfrm>
          <a:prstGeom prst="rect">
            <a:avLst/>
          </a:prstGeom>
          <a:ln w="19050">
            <a:solidFill>
              <a:srgbClr val="000099"/>
            </a:solidFill>
          </a:ln>
        </p:spPr>
      </p:pic>
      <p:pic>
        <p:nvPicPr>
          <p:cNvPr id="21" name="Picture 20">
            <a:extLst>
              <a:ext uri="{FF2B5EF4-FFF2-40B4-BE49-F238E27FC236}">
                <a16:creationId xmlns:a16="http://schemas.microsoft.com/office/drawing/2014/main" id="{D168F595-5AAA-4234-86C9-CD96E88F8E29}"/>
              </a:ext>
            </a:extLst>
          </p:cNvPr>
          <p:cNvPicPr>
            <a:picLocks noChangeAspect="1"/>
          </p:cNvPicPr>
          <p:nvPr/>
        </p:nvPicPr>
        <p:blipFill>
          <a:blip r:embed="rId3"/>
          <a:stretch>
            <a:fillRect/>
          </a:stretch>
        </p:blipFill>
        <p:spPr>
          <a:xfrm>
            <a:off x="5305910" y="1393113"/>
            <a:ext cx="1337083" cy="1792063"/>
          </a:xfrm>
          <a:prstGeom prst="rect">
            <a:avLst/>
          </a:prstGeom>
          <a:ln w="19050">
            <a:solidFill>
              <a:srgbClr val="000099"/>
            </a:solidFill>
          </a:ln>
        </p:spPr>
      </p:pic>
      <p:sp>
        <p:nvSpPr>
          <p:cNvPr id="2" name="Slide Number Placeholder 1"/>
          <p:cNvSpPr>
            <a:spLocks noGrp="1"/>
          </p:cNvSpPr>
          <p:nvPr>
            <p:ph idx="12" sz="quarter" type="sldNum"/>
          </p:nvPr>
        </p:nvSpPr>
        <p:spPr/>
        <p:txBody>
          <a:bodyPr/>
          <a:lstStyle/>
          <a:p>
            <a:fld id="{62717196-B844-4648-AC1D-BF6D2EAB5669}" type="slidenum">
              <a:rPr lang="en-US" smtClean="0"/>
              <a:pPr/>
              <a:t>20</a:t>
            </a:fld>
            <a:endParaRPr lang="en-US"/>
          </a:p>
        </p:txBody>
      </p:sp>
      <p:pic>
        <p:nvPicPr>
          <p:cNvPr id="3" name="Picture 2"/>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421050" y="3967275"/>
            <a:ext cx="1304427" cy="1624881"/>
          </a:xfrm>
          <a:prstGeom prst="rect">
            <a:avLst/>
          </a:prstGeom>
          <a:ln w="19050">
            <a:solidFill>
              <a:srgbClr val="000099"/>
            </a:solidFill>
          </a:ln>
        </p:spPr>
      </p:pic>
      <p:pic>
        <p:nvPicPr>
          <p:cNvPr id="4" name="Picture 3"/>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3903746" y="3922425"/>
            <a:ext cx="1255295" cy="1746743"/>
          </a:xfrm>
          <a:prstGeom prst="rect">
            <a:avLst/>
          </a:prstGeom>
          <a:ln w="19050">
            <a:solidFill>
              <a:srgbClr val="000099"/>
            </a:solidFill>
          </a:ln>
        </p:spPr>
      </p:pic>
      <p:pic>
        <p:nvPicPr>
          <p:cNvPr id="7" name="Picture 6"/>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3071993" y="1459598"/>
            <a:ext cx="1237195" cy="1736414"/>
          </a:xfrm>
          <a:prstGeom prst="rect">
            <a:avLst/>
          </a:prstGeom>
          <a:ln w="19050">
            <a:solidFill>
              <a:srgbClr val="000099"/>
            </a:solidFill>
          </a:ln>
        </p:spPr>
      </p:pic>
      <p:pic>
        <p:nvPicPr>
          <p:cNvPr id="10" name="Picture 9"/>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2236067" y="3950656"/>
            <a:ext cx="1277222" cy="1680556"/>
          </a:xfrm>
          <a:prstGeom prst="rect">
            <a:avLst/>
          </a:prstGeom>
          <a:ln w="19050">
            <a:solidFill>
              <a:srgbClr val="000099"/>
            </a:solidFill>
          </a:ln>
        </p:spPr>
      </p:pic>
      <p:pic>
        <p:nvPicPr>
          <p:cNvPr id="11" name="Picture 10"/>
          <p:cNvPicPr>
            <a:picLocks noChangeAspect="1"/>
          </p:cNvPicPr>
          <p:nvPr/>
        </p:nvPicPr>
        <p:blipFill rotWithShape="1">
          <a:blip cstate="print" r:embed="rId8">
            <a:extLst>
              <a:ext uri="{28A0092B-C50C-407E-A947-70E740481C1C}">
                <a14:useLocalDpi xmlns:a14="http://schemas.microsoft.com/office/drawing/2010/main" val="0"/>
              </a:ext>
            </a:extLst>
          </a:blip>
          <a:srcRect r="230"/>
          <a:stretch/>
        </p:blipFill>
        <p:spPr>
          <a:xfrm>
            <a:off x="7263218" y="1393113"/>
            <a:ext cx="1341230" cy="1767898"/>
          </a:xfrm>
          <a:prstGeom prst="rect">
            <a:avLst/>
          </a:prstGeom>
          <a:ln w="19050">
            <a:solidFill>
              <a:srgbClr val="000099"/>
            </a:solidFill>
          </a:ln>
        </p:spPr>
      </p:pic>
      <p:pic>
        <p:nvPicPr>
          <p:cNvPr id="14" name="Picture 13"/>
          <p:cNvPicPr>
            <a:picLocks noChangeAspect="1"/>
          </p:cNvPicPr>
          <p:nvPr/>
        </p:nvPicPr>
        <p:blipFill>
          <a:blip r:embed="rId9"/>
          <a:stretch>
            <a:fillRect/>
          </a:stretch>
        </p:blipFill>
        <p:spPr>
          <a:xfrm>
            <a:off x="673573" y="1459598"/>
            <a:ext cx="1441709" cy="1715137"/>
          </a:xfrm>
          <a:prstGeom prst="rect">
            <a:avLst/>
          </a:prstGeom>
          <a:ln w="19050">
            <a:solidFill>
              <a:srgbClr val="000099"/>
            </a:solidFill>
          </a:ln>
        </p:spPr>
      </p:pic>
      <p:pic>
        <p:nvPicPr>
          <p:cNvPr id="8" name="Picture 7"/>
          <p:cNvPicPr>
            <a:picLocks noChangeAspect="1"/>
          </p:cNvPicPr>
          <p:nvPr/>
        </p:nvPicPr>
        <p:blipFill>
          <a:blip r:embed="rId10"/>
          <a:stretch>
            <a:fillRect/>
          </a:stretch>
        </p:blipFill>
        <p:spPr>
          <a:xfrm>
            <a:off x="7437027" y="3926991"/>
            <a:ext cx="1395012" cy="1729969"/>
          </a:xfrm>
          <a:prstGeom prst="rect">
            <a:avLst/>
          </a:prstGeom>
          <a:ln w="19050">
            <a:solidFill>
              <a:srgbClr val="000099"/>
            </a:solidFill>
          </a:ln>
        </p:spPr>
      </p:pic>
      <p:sp>
        <p:nvSpPr>
          <p:cNvPr id="23" name="Rectangle 22">
            <a:extLst>
              <a:ext uri="{FF2B5EF4-FFF2-40B4-BE49-F238E27FC236}">
                <a16:creationId xmlns:a16="http://schemas.microsoft.com/office/drawing/2014/main" id="{AF8355D6-6B31-F224-2C8A-EC68EDDCB39A}"/>
              </a:ext>
            </a:extLst>
          </p:cNvPr>
          <p:cNvSpPr/>
          <p:nvPr/>
        </p:nvSpPr>
        <p:spPr>
          <a:xfrm>
            <a:off x="7133619" y="5675672"/>
            <a:ext cx="1983632"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a:t>
            </a:r>
            <a:r>
              <a:rPr b="1" dirty="0" err="1" lang="en-IN" smtClean="0" sz="1200">
                <a:latin charset="0" panose="02020603050405020304" pitchFamily="18" typeface="Times"/>
                <a:cs charset="0" panose="02020603050405020304" pitchFamily="18" typeface="Times New Roman"/>
              </a:rPr>
              <a:t>Priyadarshini</a:t>
            </a:r>
            <a:r>
              <a:rPr b="1" dirty="0" lang="en-IN" smtClean="0" sz="1200">
                <a:latin charset="0" panose="02020603050405020304" pitchFamily="18" typeface="Times"/>
                <a:cs charset="0" panose="02020603050405020304" pitchFamily="18" typeface="Times New Roman"/>
              </a:rPr>
              <a:t> </a:t>
            </a:r>
            <a:r>
              <a:rPr b="1" dirty="0" err="1" lang="en-IN" smtClean="0" sz="1200">
                <a:latin charset="0" panose="02020603050405020304" pitchFamily="18" typeface="Times"/>
                <a:cs charset="0" panose="02020603050405020304" pitchFamily="18" typeface="Times New Roman"/>
              </a:rPr>
              <a:t>Kamble</a:t>
            </a:r>
            <a:endParaRPr b="1" dirty="0" lang="en-IN" sz="1200">
              <a:latin charset="0" panose="02020603050405020304" pitchFamily="18" typeface="Times"/>
              <a:cs charset="0" panose="02020603050405020304" pitchFamily="18" typeface="Times New Roman"/>
            </a:endParaRPr>
          </a:p>
          <a:p>
            <a:pPr algn="ctr"/>
            <a:r>
              <a:rPr b="1" dirty="0" lang="en-IN" smtClean="0" sz="1200">
                <a:latin charset="0" panose="02020603050405020304" pitchFamily="18" typeface="Times"/>
                <a:cs charset="0" panose="02020603050405020304" pitchFamily="18" typeface="Times New Roman"/>
              </a:rPr>
              <a:t>Hindi </a:t>
            </a:r>
            <a:r>
              <a:rPr b="1" dirty="0" lang="en-IN" sz="1200">
                <a:latin charset="0" panose="02020603050405020304" pitchFamily="18" typeface="Times"/>
                <a:cs charset="0" panose="02020603050405020304" pitchFamily="18" typeface="Times New Roman"/>
              </a:rPr>
              <a:t>Educator </a:t>
            </a:r>
          </a:p>
        </p:txBody>
      </p:sp>
    </p:spTree>
    <p:extLst>
      <p:ext uri="{BB962C8B-B14F-4D97-AF65-F5344CB8AC3E}">
        <p14:creationId xmlns:p14="http://schemas.microsoft.com/office/powerpoint/2010/main" val="3774292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234695" y="226327"/>
            <a:ext cx="2079310" cy="73375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rgbClr val="000099"/>
                </a:solidFill>
                <a:latin charset="0" panose="02020603050405020304" pitchFamily="18" typeface="Times New Roman"/>
                <a:cs charset="0" panose="02020603050405020304" pitchFamily="18" typeface="Times New Roman"/>
              </a:rPr>
              <a:t>OUR Grade Educators</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2087761" y="1418928"/>
            <a:ext cx="171450" cy="171451"/>
          </a:xfrm>
          <a:prstGeom prst="rect">
            <a:avLst/>
          </a:prstGeom>
          <a:noFill/>
        </p:spPr>
        <p:txBody>
          <a:bodyPr anchor="t" anchorCtr="0" bIns="25718" compatLnSpc="1" lIns="51435" numCol="1" rIns="51435" tIns="25718" vert="horz" wrap="square"/>
          <a:lstStyle/>
          <a:p>
            <a:endParaRPr lang="en-US" sz="1013"/>
          </a:p>
        </p:txBody>
      </p:sp>
      <p:sp>
        <p:nvSpPr>
          <p:cNvPr id="28" name="Rectangle 27"/>
          <p:cNvSpPr/>
          <p:nvPr/>
        </p:nvSpPr>
        <p:spPr>
          <a:xfrm>
            <a:off x="5024940" y="5567678"/>
            <a:ext cx="1983632"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Shweta </a:t>
            </a:r>
            <a:r>
              <a:rPr b="1" dirty="0" err="1" lang="en-IN" sz="1200">
                <a:latin charset="0" panose="02020603050405020304" pitchFamily="18" typeface="Times"/>
                <a:cs charset="0" panose="02020603050405020304" pitchFamily="18" typeface="Times New Roman"/>
              </a:rPr>
              <a:t>Kolhe</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II G</a:t>
            </a:r>
          </a:p>
        </p:txBody>
      </p:sp>
      <p:sp>
        <p:nvSpPr>
          <p:cNvPr id="42" name="Down Arrow Callout 41"/>
          <p:cNvSpPr/>
          <p:nvPr/>
        </p:nvSpPr>
        <p:spPr>
          <a:xfrm>
            <a:off x="2399810" y="1059488"/>
            <a:ext cx="5192295" cy="400110"/>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z="1350">
                <a:latin charset="0" panose="02020603050405020304" pitchFamily="18" typeface="Times"/>
              </a:rPr>
              <a:t>EDUCATORs GRADE II</a:t>
            </a:r>
            <a:endParaRPr b="1" dirty="0" lang="en-IN" sz="1350">
              <a:latin charset="0" panose="02020603050405020304" pitchFamily="18" typeface="Times"/>
            </a:endParaRPr>
          </a:p>
        </p:txBody>
      </p:sp>
      <p:sp>
        <p:nvSpPr>
          <p:cNvPr id="44" name="TextBox 43"/>
          <p:cNvSpPr txBox="1"/>
          <p:nvPr/>
        </p:nvSpPr>
        <p:spPr>
          <a:xfrm>
            <a:off x="499063" y="3228945"/>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a:cs charset="0" panose="02020603050405020304" pitchFamily="18" typeface="Times New Roman"/>
              </a:rPr>
              <a:t>Lata </a:t>
            </a:r>
            <a:r>
              <a:rPr b="1" dirty="0" err="1" lang="en-IN" sz="1200">
                <a:latin charset="0" panose="02020603050405020304" pitchFamily="18" typeface="Times"/>
                <a:cs charset="0" panose="02020603050405020304" pitchFamily="18" typeface="Times New Roman"/>
              </a:rPr>
              <a:t>Sakharkar</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II A</a:t>
            </a:r>
            <a:endParaRPr b="1" dirty="0" lang="en-US" sz="1200">
              <a:latin charset="0" panose="02020603050405020304" pitchFamily="18" typeface="Times"/>
              <a:cs charset="0" panose="02020603050405020304" pitchFamily="18" typeface="Times New Roman"/>
            </a:endParaRPr>
          </a:p>
        </p:txBody>
      </p:sp>
      <p:sp>
        <p:nvSpPr>
          <p:cNvPr id="45" name="TextBox 44"/>
          <p:cNvSpPr txBox="1"/>
          <p:nvPr/>
        </p:nvSpPr>
        <p:spPr>
          <a:xfrm>
            <a:off x="2772545" y="3230596"/>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a:cs charset="0" panose="02020603050405020304" pitchFamily="18" typeface="Times New Roman"/>
              </a:rPr>
              <a:t>Nikita Gandhi</a:t>
            </a:r>
          </a:p>
          <a:p>
            <a:pPr algn="ctr"/>
            <a:r>
              <a:rPr b="1" dirty="0" lang="en-IN" sz="1200">
                <a:latin charset="0" panose="02020603050405020304" pitchFamily="18" typeface="Times"/>
                <a:cs charset="0" panose="02020603050405020304" pitchFamily="18" typeface="Times New Roman"/>
              </a:rPr>
              <a:t>Grade Educator II B</a:t>
            </a:r>
            <a:endParaRPr b="1" dirty="0" lang="en-US" sz="1200">
              <a:latin charset="0" panose="02020603050405020304" pitchFamily="18" typeface="Times"/>
              <a:cs charset="0" panose="02020603050405020304" pitchFamily="18" typeface="Times New Roman"/>
            </a:endParaRPr>
          </a:p>
        </p:txBody>
      </p:sp>
      <p:sp>
        <p:nvSpPr>
          <p:cNvPr id="47" name="TextBox 46"/>
          <p:cNvSpPr txBox="1"/>
          <p:nvPr/>
        </p:nvSpPr>
        <p:spPr>
          <a:xfrm>
            <a:off x="4995957" y="3212666"/>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a:cs charset="0" panose="02020603050405020304" pitchFamily="18" typeface="Times New Roman"/>
              </a:rPr>
              <a:t>Sunidhi </a:t>
            </a:r>
            <a:r>
              <a:rPr b="1" dirty="0" err="1" lang="en-IN" sz="1200">
                <a:latin charset="0" panose="02020603050405020304" pitchFamily="18" typeface="Times"/>
                <a:cs charset="0" panose="02020603050405020304" pitchFamily="18" typeface="Times New Roman"/>
              </a:rPr>
              <a:t>Basantani</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II C</a:t>
            </a:r>
            <a:endParaRPr b="1" dirty="0" lang="en-US" sz="1200">
              <a:latin charset="0" panose="02020603050405020304" pitchFamily="18" typeface="Times"/>
              <a:cs charset="0" panose="02020603050405020304" pitchFamily="18" typeface="Times New Roman"/>
            </a:endParaRPr>
          </a:p>
        </p:txBody>
      </p:sp>
      <p:sp>
        <p:nvSpPr>
          <p:cNvPr id="48" name="TextBox 47"/>
          <p:cNvSpPr txBox="1"/>
          <p:nvPr/>
        </p:nvSpPr>
        <p:spPr>
          <a:xfrm>
            <a:off x="6998720" y="3198167"/>
            <a:ext cx="1852159"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lang="en-IN" sz="1200">
                <a:latin charset="0" panose="02020603050405020304" pitchFamily="18" typeface="Times"/>
                <a:cs charset="0" panose="02020603050405020304" pitchFamily="18" typeface="Times New Roman"/>
              </a:rPr>
              <a:t>Suvarna Kale</a:t>
            </a:r>
          </a:p>
          <a:p>
            <a:pPr algn="ctr"/>
            <a:r>
              <a:rPr b="1" dirty="0" lang="en-IN" sz="1200">
                <a:latin charset="0" panose="02020603050405020304" pitchFamily="18" typeface="Times"/>
                <a:cs charset="0" panose="02020603050405020304" pitchFamily="18" typeface="Times New Roman"/>
              </a:rPr>
              <a:t>Grade Educator II D</a:t>
            </a:r>
            <a:endParaRPr b="1" dirty="0" lang="en-US" sz="1200">
              <a:latin charset="0" panose="02020603050405020304" pitchFamily="18" typeface="Times"/>
              <a:cs charset="0" panose="02020603050405020304" pitchFamily="18" typeface="Times New Roman"/>
            </a:endParaRPr>
          </a:p>
        </p:txBody>
      </p:sp>
      <p:sp>
        <p:nvSpPr>
          <p:cNvPr id="49" name="TextBox 48"/>
          <p:cNvSpPr txBox="1"/>
          <p:nvPr/>
        </p:nvSpPr>
        <p:spPr>
          <a:xfrm>
            <a:off x="526894" y="5567677"/>
            <a:ext cx="1903615"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a:t>
            </a:r>
            <a:r>
              <a:rPr b="1" dirty="0" lang="en-IN" sz="1200">
                <a:latin charset="0" panose="02020603050405020304" pitchFamily="18" typeface="Times"/>
                <a:cs charset="0" panose="02020603050405020304" pitchFamily="18" typeface="Times New Roman"/>
              </a:rPr>
              <a:t> Priyanka </a:t>
            </a:r>
            <a:r>
              <a:rPr b="1" dirty="0" err="1" lang="en-IN" sz="1200">
                <a:latin charset="0" panose="02020603050405020304" pitchFamily="18" typeface="Times"/>
                <a:cs charset="0" panose="02020603050405020304" pitchFamily="18" typeface="Times New Roman"/>
              </a:rPr>
              <a:t>Purankar</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II E</a:t>
            </a:r>
            <a:endParaRPr b="1" dirty="0" lang="en-US" sz="1200">
              <a:latin charset="0" panose="02020603050405020304" pitchFamily="18" typeface="Times"/>
              <a:cs charset="0" panose="02020603050405020304" pitchFamily="18" typeface="Times New Roman"/>
            </a:endParaRPr>
          </a:p>
        </p:txBody>
      </p:sp>
      <p:sp>
        <p:nvSpPr>
          <p:cNvPr id="52" name="Rectangle 51"/>
          <p:cNvSpPr/>
          <p:nvPr/>
        </p:nvSpPr>
        <p:spPr>
          <a:xfrm>
            <a:off x="2670724" y="5567679"/>
            <a:ext cx="193849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Suman Purohit</a:t>
            </a:r>
          </a:p>
          <a:p>
            <a:pPr algn="ctr"/>
            <a:r>
              <a:rPr b="1" dirty="0" lang="en-IN" sz="1200">
                <a:latin charset="0" panose="02020603050405020304" pitchFamily="18" typeface="Times"/>
                <a:cs charset="0" panose="02020603050405020304" pitchFamily="18" typeface="Times New Roman"/>
              </a:rPr>
              <a:t>Grade Educator II F</a:t>
            </a:r>
          </a:p>
        </p:txBody>
      </p:sp>
      <p:sp>
        <p:nvSpPr>
          <p:cNvPr id="6" name="Rectangle 5">
            <a:extLst>
              <a:ext uri="{FF2B5EF4-FFF2-40B4-BE49-F238E27FC236}">
                <a16:creationId xmlns:a16="http://schemas.microsoft.com/office/drawing/2014/main" id="{AF8355D6-6B31-F224-2C8A-EC68EDDCB39A}"/>
              </a:ext>
            </a:extLst>
          </p:cNvPr>
          <p:cNvSpPr/>
          <p:nvPr/>
        </p:nvSpPr>
        <p:spPr>
          <a:xfrm>
            <a:off x="7008572" y="5577526"/>
            <a:ext cx="1983632"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Swati </a:t>
            </a:r>
            <a:r>
              <a:rPr b="1" dirty="0" err="1" lang="en-IN" sz="1200">
                <a:latin charset="0" panose="02020603050405020304" pitchFamily="18" typeface="Times"/>
                <a:cs charset="0" panose="02020603050405020304" pitchFamily="18" typeface="Times New Roman"/>
              </a:rPr>
              <a:t>Gedam</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II H</a:t>
            </a:r>
          </a:p>
        </p:txBody>
      </p:sp>
      <p:pic>
        <p:nvPicPr>
          <p:cNvPr id="8" name="Picture 7">
            <a:extLst>
              <a:ext uri="{FF2B5EF4-FFF2-40B4-BE49-F238E27FC236}">
                <a16:creationId xmlns:a16="http://schemas.microsoft.com/office/drawing/2014/main" id="{484FB366-D0D2-294E-EAB7-8CC7E361515B}"/>
              </a:ext>
            </a:extLst>
          </p:cNvPr>
          <p:cNvPicPr>
            <a:picLocks noChangeAspect="1"/>
          </p:cNvPicPr>
          <p:nvPr/>
        </p:nvPicPr>
        <p:blipFill rotWithShape="1">
          <a:blip cstate="print" r:embed="rId2">
            <a:extLst>
              <a:ext uri="{28A0092B-C50C-407E-A947-70E740481C1C}">
                <a14:useLocalDpi xmlns:a14="http://schemas.microsoft.com/office/drawing/2010/main" val="0"/>
              </a:ext>
            </a:extLst>
          </a:blip>
          <a:srcRect b="138" l="299" r="11" t="130"/>
          <a:stretch/>
        </p:blipFill>
        <p:spPr>
          <a:xfrm>
            <a:off x="2915816" y="3985379"/>
            <a:ext cx="1440160" cy="1563603"/>
          </a:xfrm>
          <a:prstGeom prst="rect">
            <a:avLst/>
          </a:prstGeom>
          <a:ln>
            <a:solidFill>
              <a:srgbClr val="000099"/>
            </a:solidFill>
          </a:ln>
        </p:spPr>
      </p:pic>
      <p:pic>
        <p:nvPicPr>
          <p:cNvPr id="11" name="Picture 10">
            <a:extLst>
              <a:ext uri="{FF2B5EF4-FFF2-40B4-BE49-F238E27FC236}">
                <a16:creationId xmlns:a16="http://schemas.microsoft.com/office/drawing/2014/main" id="{B2DB3563-15BB-49AA-4524-286044BCF248}"/>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102" l="201" r="272"/>
          <a:stretch/>
        </p:blipFill>
        <p:spPr>
          <a:xfrm>
            <a:off x="7308303" y="1567751"/>
            <a:ext cx="1378497" cy="1673174"/>
          </a:xfrm>
          <a:prstGeom prst="rect">
            <a:avLst/>
          </a:prstGeom>
          <a:ln>
            <a:solidFill>
              <a:srgbClr val="000099"/>
            </a:solidFill>
          </a:ln>
        </p:spPr>
      </p:pic>
      <p:pic>
        <p:nvPicPr>
          <p:cNvPr id="15" name="Picture 14">
            <a:extLst>
              <a:ext uri="{FF2B5EF4-FFF2-40B4-BE49-F238E27FC236}">
                <a16:creationId xmlns:a16="http://schemas.microsoft.com/office/drawing/2014/main" id="{70B13D41-AA48-2C10-36C6-A348AA860719}"/>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b="75" l="240" r="5"/>
          <a:stretch/>
        </p:blipFill>
        <p:spPr>
          <a:xfrm>
            <a:off x="5254842" y="3985378"/>
            <a:ext cx="1444101" cy="1563603"/>
          </a:xfrm>
          <a:prstGeom prst="rect">
            <a:avLst/>
          </a:prstGeom>
          <a:ln>
            <a:solidFill>
              <a:srgbClr val="000099"/>
            </a:solidFill>
          </a:ln>
        </p:spPr>
      </p:pic>
      <p:pic>
        <p:nvPicPr>
          <p:cNvPr id="21" name="Picture 20">
            <a:extLst>
              <a:ext uri="{FF2B5EF4-FFF2-40B4-BE49-F238E27FC236}">
                <a16:creationId xmlns:a16="http://schemas.microsoft.com/office/drawing/2014/main" id="{AD3EC498-75C9-73CE-E575-D499F817F905}"/>
              </a:ext>
            </a:extLst>
          </p:cNvPr>
          <p:cNvPicPr>
            <a:picLocks noChangeAspect="1"/>
          </p:cNvPicPr>
          <p:nvPr/>
        </p:nvPicPr>
        <p:blipFill>
          <a:blip r:embed="rId5"/>
          <a:stretch>
            <a:fillRect/>
          </a:stretch>
        </p:blipFill>
        <p:spPr>
          <a:xfrm>
            <a:off x="7268923" y="3985379"/>
            <a:ext cx="1417877" cy="1563602"/>
          </a:xfrm>
          <a:prstGeom prst="rect">
            <a:avLst/>
          </a:prstGeom>
          <a:ln w="12700">
            <a:solidFill>
              <a:srgbClr val="000099"/>
            </a:solidFill>
          </a:ln>
        </p:spPr>
      </p:pic>
      <p:sp>
        <p:nvSpPr>
          <p:cNvPr id="2" name="Slide Number Placeholder 1"/>
          <p:cNvSpPr>
            <a:spLocks noGrp="1"/>
          </p:cNvSpPr>
          <p:nvPr>
            <p:ph idx="12" sz="quarter" type="sldNum"/>
          </p:nvPr>
        </p:nvSpPr>
        <p:spPr/>
        <p:txBody>
          <a:bodyPr/>
          <a:lstStyle/>
          <a:p>
            <a:fld id="{62717196-B844-4648-AC1D-BF6D2EAB5669}" type="slidenum">
              <a:rPr lang="en-US" smtClean="0"/>
              <a:pPr/>
              <a:t>21</a:t>
            </a:fld>
            <a:endParaRPr lang="en-US"/>
          </a:p>
        </p:txBody>
      </p:sp>
      <p:pic>
        <p:nvPicPr>
          <p:cNvPr id="3" name="Picture 2"/>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754324" y="3968732"/>
            <a:ext cx="1235557" cy="1580249"/>
          </a:xfrm>
          <a:prstGeom prst="rect">
            <a:avLst/>
          </a:prstGeom>
          <a:ln w="12700">
            <a:solidFill>
              <a:srgbClr val="000099"/>
            </a:solidFill>
          </a:ln>
        </p:spPr>
      </p:pic>
      <p:pic>
        <p:nvPicPr>
          <p:cNvPr id="4" name="Picture 3"/>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716916" y="1566158"/>
            <a:ext cx="1310375" cy="1633601"/>
          </a:xfrm>
          <a:prstGeom prst="rect">
            <a:avLst/>
          </a:prstGeom>
          <a:ln w="12700">
            <a:solidFill>
              <a:srgbClr val="000099"/>
            </a:solidFill>
          </a:ln>
        </p:spPr>
      </p:pic>
      <p:pic>
        <p:nvPicPr>
          <p:cNvPr id="5" name="Picture 4"/>
          <p:cNvPicPr>
            <a:picLocks noChangeAspect="1"/>
          </p:cNvPicPr>
          <p:nvPr/>
        </p:nvPicPr>
        <p:blipFill rotWithShape="1">
          <a:blip cstate="print" r:embed="rId8">
            <a:extLst>
              <a:ext uri="{28A0092B-C50C-407E-A947-70E740481C1C}">
                <a14:useLocalDpi xmlns:a14="http://schemas.microsoft.com/office/drawing/2010/main" val="0"/>
              </a:ext>
            </a:extLst>
          </a:blip>
          <a:srcRect b="26" l="-1822" r="31" t="123"/>
          <a:stretch/>
        </p:blipFill>
        <p:spPr>
          <a:xfrm>
            <a:off x="2818428" y="1590379"/>
            <a:ext cx="1417477" cy="1650545"/>
          </a:xfrm>
          <a:prstGeom prst="rect">
            <a:avLst/>
          </a:prstGeom>
          <a:ln w="12700">
            <a:solidFill>
              <a:srgbClr val="000099"/>
            </a:solidFill>
          </a:ln>
        </p:spPr>
      </p:pic>
      <p:pic>
        <p:nvPicPr>
          <p:cNvPr id="7" name="Picture 6"/>
          <p:cNvPicPr>
            <a:picLocks noChangeAspect="1"/>
          </p:cNvPicPr>
          <p:nvPr/>
        </p:nvPicPr>
        <p:blipFill>
          <a:blip cstate="print" r:embed="rId9">
            <a:extLst>
              <a:ext uri="{28A0092B-C50C-407E-A947-70E740481C1C}">
                <a14:useLocalDpi xmlns:a14="http://schemas.microsoft.com/office/drawing/2010/main" val="0"/>
              </a:ext>
            </a:extLst>
          </a:blip>
          <a:stretch>
            <a:fillRect/>
          </a:stretch>
        </p:blipFill>
        <p:spPr>
          <a:xfrm>
            <a:off x="5160099" y="1584175"/>
            <a:ext cx="1235617" cy="1628491"/>
          </a:xfrm>
          <a:prstGeom prst="rect">
            <a:avLst/>
          </a:prstGeom>
          <a:ln w="12700">
            <a:solidFill>
              <a:srgbClr val="000099"/>
            </a:solidFill>
          </a:ln>
        </p:spPr>
      </p:pic>
    </p:spTree>
    <p:extLst>
      <p:ext uri="{BB962C8B-B14F-4D97-AF65-F5344CB8AC3E}">
        <p14:creationId xmlns:p14="http://schemas.microsoft.com/office/powerpoint/2010/main" val="403373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234695" y="226327"/>
            <a:ext cx="2079310" cy="73375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rgbClr val="000099"/>
                </a:solidFill>
                <a:latin charset="0" panose="02020603050405020304" pitchFamily="18" typeface="Times New Roman"/>
                <a:cs charset="0" panose="02020603050405020304" pitchFamily="18" typeface="Times New Roman"/>
              </a:rPr>
              <a:t>OUR Grade Educators</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2087761" y="1418928"/>
            <a:ext cx="171450" cy="171451"/>
          </a:xfrm>
          <a:prstGeom prst="rect">
            <a:avLst/>
          </a:prstGeom>
          <a:noFill/>
        </p:spPr>
        <p:txBody>
          <a:bodyPr anchor="t" anchorCtr="0" bIns="25718" compatLnSpc="1" lIns="51435" numCol="1" rIns="51435" tIns="25718" vert="horz" wrap="square"/>
          <a:lstStyle/>
          <a:p>
            <a:endParaRPr lang="en-US" sz="1013"/>
          </a:p>
        </p:txBody>
      </p:sp>
      <p:sp>
        <p:nvSpPr>
          <p:cNvPr id="28" name="Rectangle 27"/>
          <p:cNvSpPr/>
          <p:nvPr/>
        </p:nvSpPr>
        <p:spPr>
          <a:xfrm>
            <a:off x="6108317" y="6164053"/>
            <a:ext cx="1983632"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a:t>
            </a:r>
            <a:r>
              <a:rPr b="1" dirty="0" lang="en-IN" smtClean="0" sz="1200">
                <a:latin charset="0" panose="02020603050405020304" pitchFamily="18" typeface="Times"/>
                <a:cs charset="0" panose="02020603050405020304" pitchFamily="18" typeface="Times New Roman"/>
              </a:rPr>
              <a:t>. Priyanka </a:t>
            </a:r>
            <a:r>
              <a:rPr b="1" dirty="0" err="1" lang="en-IN" smtClean="0" sz="1200">
                <a:latin charset="0" panose="02020603050405020304" pitchFamily="18" typeface="Times"/>
                <a:cs charset="0" panose="02020603050405020304" pitchFamily="18" typeface="Times New Roman"/>
              </a:rPr>
              <a:t>Borkar</a:t>
            </a:r>
            <a:endParaRPr b="1" dirty="0" lang="en-IN" smtClean="0" sz="1200">
              <a:latin charset="0" panose="02020603050405020304" pitchFamily="18" typeface="Times"/>
              <a:cs charset="0" panose="02020603050405020304" pitchFamily="18" typeface="Times New Roman"/>
            </a:endParaRPr>
          </a:p>
          <a:p>
            <a:pPr algn="ctr"/>
            <a:r>
              <a:rPr b="1" dirty="0" lang="en-IN" smtClean="0" sz="1200">
                <a:latin charset="0" panose="02020603050405020304" pitchFamily="18" typeface="Times"/>
                <a:cs charset="0" panose="02020603050405020304" pitchFamily="18" typeface="Times New Roman"/>
              </a:rPr>
              <a:t>Grade </a:t>
            </a:r>
            <a:r>
              <a:rPr b="1" dirty="0" lang="en-IN" sz="1200">
                <a:latin charset="0" panose="02020603050405020304" pitchFamily="18" typeface="Times"/>
                <a:cs charset="0" panose="02020603050405020304" pitchFamily="18" typeface="Times New Roman"/>
              </a:rPr>
              <a:t>Educator III </a:t>
            </a:r>
            <a:r>
              <a:rPr b="1" dirty="0" lang="en-IN" smtClean="0" sz="1200">
                <a:latin charset="0" panose="02020603050405020304" pitchFamily="18" typeface="Times"/>
                <a:cs charset="0" panose="02020603050405020304" pitchFamily="18" typeface="Times New Roman"/>
              </a:rPr>
              <a:t>G</a:t>
            </a:r>
            <a:endParaRPr b="1" dirty="0" lang="en-IN" sz="1200">
              <a:latin charset="0" panose="02020603050405020304" pitchFamily="18" typeface="Times"/>
              <a:cs charset="0" panose="02020603050405020304" pitchFamily="18" typeface="Times New Roman"/>
            </a:endParaRPr>
          </a:p>
        </p:txBody>
      </p:sp>
      <p:sp>
        <p:nvSpPr>
          <p:cNvPr id="42" name="Down Arrow Callout 41"/>
          <p:cNvSpPr/>
          <p:nvPr/>
        </p:nvSpPr>
        <p:spPr>
          <a:xfrm>
            <a:off x="2399810" y="1059488"/>
            <a:ext cx="5192295" cy="400110"/>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z="1350">
                <a:latin charset="0" panose="02020603050405020304" pitchFamily="18" typeface="Times"/>
              </a:rPr>
              <a:t>EDUCATORs GRADE </a:t>
            </a:r>
            <a:r>
              <a:rPr b="1" dirty="0" lang="en-US" smtClean="0" sz="1350">
                <a:latin charset="0" panose="02020603050405020304" pitchFamily="18" typeface="Times"/>
              </a:rPr>
              <a:t>III</a:t>
            </a:r>
            <a:endParaRPr b="1" dirty="0" lang="en-IN" sz="1350">
              <a:latin charset="0" panose="02020603050405020304" pitchFamily="18" typeface="Times"/>
            </a:endParaRPr>
          </a:p>
        </p:txBody>
      </p:sp>
      <p:sp>
        <p:nvSpPr>
          <p:cNvPr id="44" name="TextBox 43"/>
          <p:cNvSpPr txBox="1"/>
          <p:nvPr/>
        </p:nvSpPr>
        <p:spPr>
          <a:xfrm>
            <a:off x="499063" y="3228945"/>
            <a:ext cx="2038140" cy="461665"/>
          </a:xfrm>
          <a:prstGeom prst="rect">
            <a:avLst/>
          </a:prstGeom>
          <a:noFill/>
        </p:spPr>
        <p:txBody>
          <a:bodyPr rtlCol="0" wrap="square">
            <a:spAutoFit/>
          </a:bodyPr>
          <a:lstStyle/>
          <a:p>
            <a:pPr algn="ctr"/>
            <a:r>
              <a:rPr b="1" dirty="0" err="1" lang="en-US" smtClean="0" sz="1200">
                <a:latin charset="0" panose="02020603050405020304" pitchFamily="18" typeface="Times New Roman"/>
                <a:cs charset="0" panose="02020603050405020304" pitchFamily="18" typeface="Times New Roman"/>
              </a:rPr>
              <a:t>Ms.Anagha</a:t>
            </a:r>
            <a:r>
              <a:rPr b="1" dirty="0" lang="en-US" smtClean="0" sz="1200">
                <a:latin charset="0" panose="02020603050405020304" pitchFamily="18" typeface="Times New Roman"/>
                <a:cs charset="0" panose="02020603050405020304" pitchFamily="18" typeface="Times New Roman"/>
              </a:rPr>
              <a:t> </a:t>
            </a:r>
            <a:r>
              <a:rPr b="1" dirty="0" err="1" lang="en-US" smtClean="0" sz="1200">
                <a:latin charset="0" panose="02020603050405020304" pitchFamily="18" typeface="Times New Roman"/>
                <a:cs charset="0" panose="02020603050405020304" pitchFamily="18" typeface="Times New Roman"/>
              </a:rPr>
              <a:t>Harkhande</a:t>
            </a:r>
            <a:endParaRPr b="1" dirty="0" lang="en-US" sz="1200">
              <a:latin charset="0" panose="02020603050405020304" pitchFamily="18" typeface="Times New Roman"/>
              <a:cs charset="0" panose="02020603050405020304" pitchFamily="18" typeface="Times New Roman"/>
            </a:endParaRPr>
          </a:p>
          <a:p>
            <a:pPr algn="ctr"/>
            <a:r>
              <a:rPr b="1" dirty="0" lang="en-IN" smtClean="0" sz="1200">
                <a:latin charset="0" panose="02020603050405020304" pitchFamily="18" typeface="Times"/>
                <a:cs charset="0" panose="02020603050405020304" pitchFamily="18" typeface="Times New Roman"/>
              </a:rPr>
              <a:t>Grade </a:t>
            </a:r>
            <a:r>
              <a:rPr b="1" dirty="0" lang="en-IN" sz="1200">
                <a:latin charset="0" panose="02020603050405020304" pitchFamily="18" typeface="Times"/>
                <a:cs charset="0" panose="02020603050405020304" pitchFamily="18" typeface="Times New Roman"/>
              </a:rPr>
              <a:t>Educator </a:t>
            </a:r>
            <a:r>
              <a:rPr b="1" dirty="0" lang="en-IN" smtClean="0" sz="1200">
                <a:latin charset="0" panose="02020603050405020304" pitchFamily="18" typeface="Times"/>
                <a:cs charset="0" panose="02020603050405020304" pitchFamily="18" typeface="Times New Roman"/>
              </a:rPr>
              <a:t>III </a:t>
            </a:r>
            <a:r>
              <a:rPr b="1" dirty="0" lang="en-IN" sz="1200">
                <a:latin charset="0" panose="02020603050405020304" pitchFamily="18" typeface="Times"/>
                <a:cs charset="0" panose="02020603050405020304" pitchFamily="18" typeface="Times New Roman"/>
              </a:rPr>
              <a:t>A</a:t>
            </a:r>
            <a:endParaRPr b="1" dirty="0" lang="en-US" sz="1200">
              <a:latin charset="0" panose="02020603050405020304" pitchFamily="18" typeface="Times"/>
              <a:cs charset="0" panose="02020603050405020304" pitchFamily="18" typeface="Times New Roman"/>
            </a:endParaRPr>
          </a:p>
        </p:txBody>
      </p:sp>
      <p:sp>
        <p:nvSpPr>
          <p:cNvPr id="45" name="TextBox 44"/>
          <p:cNvSpPr txBox="1"/>
          <p:nvPr/>
        </p:nvSpPr>
        <p:spPr>
          <a:xfrm>
            <a:off x="2772545" y="3230596"/>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New Roman"/>
                <a:cs charset="0" panose="02020603050405020304" pitchFamily="18" typeface="Times New Roman"/>
              </a:rPr>
              <a:t>Sarita</a:t>
            </a:r>
            <a:r>
              <a:rPr b="1" dirty="0" lang="en-US" sz="1200">
                <a:latin charset="0" panose="02020603050405020304" pitchFamily="18" typeface="Times New Roman"/>
                <a:cs charset="0" panose="02020603050405020304" pitchFamily="18" typeface="Times New Roman"/>
              </a:rPr>
              <a:t> </a:t>
            </a:r>
            <a:r>
              <a:rPr b="1" dirty="0" err="1" lang="en-US" smtClean="0" sz="1200">
                <a:latin charset="0" panose="02020603050405020304" pitchFamily="18" typeface="Times New Roman"/>
                <a:cs charset="0" panose="02020603050405020304" pitchFamily="18" typeface="Times New Roman"/>
              </a:rPr>
              <a:t>Panchware</a:t>
            </a:r>
            <a:r>
              <a:rPr b="1" dirty="0" lang="en-US" smtClean="0" sz="1200">
                <a:latin charset="0" panose="02020603050405020304" pitchFamily="18" typeface="Times New Roman"/>
                <a:cs charset="0" panose="02020603050405020304" pitchFamily="18" typeface="Times New Roman"/>
              </a:rPr>
              <a:t> </a:t>
            </a:r>
          </a:p>
          <a:p>
            <a:pPr algn="ctr"/>
            <a:r>
              <a:rPr b="1" dirty="0" lang="en-IN" smtClean="0" sz="1200">
                <a:latin charset="0" panose="02020603050405020304" pitchFamily="18" typeface="Times"/>
                <a:cs charset="0" panose="02020603050405020304" pitchFamily="18" typeface="Times New Roman"/>
              </a:rPr>
              <a:t>Grade </a:t>
            </a:r>
            <a:r>
              <a:rPr b="1" dirty="0" lang="en-IN" sz="1200">
                <a:latin charset="0" panose="02020603050405020304" pitchFamily="18" typeface="Times"/>
                <a:cs charset="0" panose="02020603050405020304" pitchFamily="18" typeface="Times New Roman"/>
              </a:rPr>
              <a:t>Educator III B</a:t>
            </a:r>
            <a:endParaRPr b="1" dirty="0" lang="en-US" sz="1200">
              <a:latin charset="0" panose="02020603050405020304" pitchFamily="18" typeface="Times"/>
              <a:cs charset="0" panose="02020603050405020304" pitchFamily="18" typeface="Times New Roman"/>
            </a:endParaRPr>
          </a:p>
        </p:txBody>
      </p:sp>
      <p:sp>
        <p:nvSpPr>
          <p:cNvPr id="47" name="TextBox 46"/>
          <p:cNvSpPr txBox="1"/>
          <p:nvPr/>
        </p:nvSpPr>
        <p:spPr>
          <a:xfrm>
            <a:off x="4710873" y="3304870"/>
            <a:ext cx="1808085" cy="461665"/>
          </a:xfrm>
          <a:prstGeom prst="rect">
            <a:avLst/>
          </a:prstGeom>
          <a:noFill/>
        </p:spPr>
        <p:txBody>
          <a:bodyPr rtlCol="0" wrap="square">
            <a:spAutoFit/>
          </a:bodyPr>
          <a:lstStyle/>
          <a:p>
            <a:pPr algn="ctr"/>
            <a:r>
              <a:rPr b="1" dirty="0" lang="en-US" smtClean="0" sz="1200">
                <a:latin charset="0" panose="02020603050405020304" pitchFamily="18" typeface="Times"/>
                <a:cs charset="0" panose="02020603050405020304" pitchFamily="18" typeface="Times New Roman"/>
              </a:rPr>
              <a:t>Ms. </a:t>
            </a:r>
            <a:r>
              <a:rPr b="1" dirty="0" err="1" lang="en-US" smtClean="0" sz="1200">
                <a:latin charset="0" panose="02020603050405020304" pitchFamily="18" typeface="Times"/>
                <a:cs charset="0" panose="02020603050405020304" pitchFamily="18" typeface="Times New Roman"/>
              </a:rPr>
              <a:t>Pallavi</a:t>
            </a:r>
            <a:r>
              <a:rPr b="1" dirty="0" lang="en-US" smtClean="0" sz="1200">
                <a:latin charset="0" panose="02020603050405020304" pitchFamily="18" typeface="Times"/>
                <a:cs charset="0" panose="02020603050405020304" pitchFamily="18" typeface="Times New Roman"/>
              </a:rPr>
              <a:t> Kale  </a:t>
            </a:r>
          </a:p>
          <a:p>
            <a:pPr algn="ctr"/>
            <a:r>
              <a:rPr b="1" dirty="0" lang="en-IN" smtClean="0" sz="1200">
                <a:latin charset="0" panose="02020603050405020304" pitchFamily="18" typeface="Times"/>
                <a:cs charset="0" panose="02020603050405020304" pitchFamily="18" typeface="Times New Roman"/>
              </a:rPr>
              <a:t>Grade </a:t>
            </a:r>
            <a:r>
              <a:rPr b="1" dirty="0" lang="en-IN" sz="1200">
                <a:latin charset="0" panose="02020603050405020304" pitchFamily="18" typeface="Times"/>
                <a:cs charset="0" panose="02020603050405020304" pitchFamily="18" typeface="Times New Roman"/>
              </a:rPr>
              <a:t>Educator III C</a:t>
            </a:r>
            <a:endParaRPr b="1" dirty="0" lang="en-US" sz="1200">
              <a:latin charset="0" panose="02020603050405020304" pitchFamily="18" typeface="Times"/>
              <a:cs charset="0" panose="02020603050405020304" pitchFamily="18" typeface="Times New Roman"/>
            </a:endParaRPr>
          </a:p>
        </p:txBody>
      </p:sp>
      <p:sp>
        <p:nvSpPr>
          <p:cNvPr id="48" name="TextBox 47"/>
          <p:cNvSpPr txBox="1"/>
          <p:nvPr/>
        </p:nvSpPr>
        <p:spPr>
          <a:xfrm>
            <a:off x="6998720" y="3228945"/>
            <a:ext cx="1852159"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err="1" lang="en-US" smtClean="0" sz="1200">
                <a:latin charset="0" panose="02020603050405020304" pitchFamily="18" typeface="Times"/>
                <a:cs charset="0" panose="02020603050405020304" pitchFamily="18" typeface="Times New Roman"/>
              </a:rPr>
              <a:t>Gayatri</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Shambarkar</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III D</a:t>
            </a:r>
            <a:endParaRPr b="1" dirty="0" lang="en-US" sz="1200">
              <a:latin charset="0" panose="02020603050405020304" pitchFamily="18" typeface="Times"/>
              <a:cs charset="0" panose="02020603050405020304" pitchFamily="18" typeface="Times New Roman"/>
            </a:endParaRPr>
          </a:p>
        </p:txBody>
      </p:sp>
      <p:sp>
        <p:nvSpPr>
          <p:cNvPr id="49" name="TextBox 48"/>
          <p:cNvSpPr txBox="1"/>
          <p:nvPr/>
        </p:nvSpPr>
        <p:spPr>
          <a:xfrm>
            <a:off x="1345580" y="6114546"/>
            <a:ext cx="1903615"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a:t>
            </a:r>
            <a:r>
              <a:rPr b="1" dirty="0" lang="en-US" smtClean="0" sz="1200">
                <a:latin charset="0" panose="02020603050405020304" pitchFamily="18" typeface="Times"/>
                <a:cs charset="0" panose="02020603050405020304" pitchFamily="18" typeface="Times New Roman"/>
              </a:rPr>
              <a:t>. Pooja Jain</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III E</a:t>
            </a:r>
            <a:endParaRPr b="1" dirty="0" lang="en-US" sz="1200">
              <a:latin charset="0" panose="02020603050405020304" pitchFamily="18" typeface="Times"/>
              <a:cs charset="0" panose="02020603050405020304" pitchFamily="18" typeface="Times New Roman"/>
            </a:endParaRPr>
          </a:p>
        </p:txBody>
      </p:sp>
      <p:sp>
        <p:nvSpPr>
          <p:cNvPr id="52" name="Rectangle 51"/>
          <p:cNvSpPr/>
          <p:nvPr/>
        </p:nvSpPr>
        <p:spPr>
          <a:xfrm>
            <a:off x="3758290" y="6174060"/>
            <a:ext cx="193849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a:t>
            </a:r>
            <a:r>
              <a:rPr b="1" dirty="0" err="1" lang="en-IN" smtClean="0" sz="1200">
                <a:latin charset="0" panose="02020603050405020304" pitchFamily="18" typeface="Times"/>
                <a:cs charset="0" panose="02020603050405020304" pitchFamily="18" typeface="Times New Roman"/>
              </a:rPr>
              <a:t>Bhagyashree</a:t>
            </a:r>
            <a:r>
              <a:rPr b="1" dirty="0" lang="en-IN" smtClean="0" sz="1200">
                <a:latin charset="0" panose="02020603050405020304" pitchFamily="18" typeface="Times"/>
                <a:cs charset="0" panose="02020603050405020304" pitchFamily="18" typeface="Times New Roman"/>
              </a:rPr>
              <a:t> </a:t>
            </a:r>
            <a:r>
              <a:rPr b="1" dirty="0" err="1" lang="en-IN" smtClean="0" sz="1200">
                <a:latin charset="0" panose="02020603050405020304" pitchFamily="18" typeface="Times"/>
                <a:cs charset="0" panose="02020603050405020304" pitchFamily="18" typeface="Times New Roman"/>
              </a:rPr>
              <a:t>Akre</a:t>
            </a:r>
            <a:endParaRPr b="1" dirty="0" lang="en-IN" smtClean="0" sz="1200">
              <a:latin charset="0" panose="02020603050405020304" pitchFamily="18" typeface="Times"/>
              <a:cs charset="0" panose="02020603050405020304" pitchFamily="18" typeface="Times New Roman"/>
            </a:endParaRPr>
          </a:p>
          <a:p>
            <a:pPr algn="ctr"/>
            <a:r>
              <a:rPr b="1" dirty="0" lang="en-IN" smtClean="0" sz="1200">
                <a:latin charset="0" panose="02020603050405020304" pitchFamily="18" typeface="Times"/>
                <a:cs charset="0" panose="02020603050405020304" pitchFamily="18" typeface="Times New Roman"/>
              </a:rPr>
              <a:t>Grade </a:t>
            </a:r>
            <a:r>
              <a:rPr b="1" dirty="0" lang="en-IN" sz="1200">
                <a:latin charset="0" panose="02020603050405020304" pitchFamily="18" typeface="Times"/>
                <a:cs charset="0" panose="02020603050405020304" pitchFamily="18" typeface="Times New Roman"/>
              </a:rPr>
              <a:t>Educator III F</a:t>
            </a:r>
          </a:p>
        </p:txBody>
      </p:sp>
      <p:pic>
        <p:nvPicPr>
          <p:cNvPr id="7" name="Picture 6"/>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3883424" y="4365105"/>
            <a:ext cx="1656184" cy="1776822"/>
          </a:xfrm>
          <a:prstGeom prst="rect">
            <a:avLst/>
          </a:prstGeom>
          <a:ln w="19050">
            <a:solidFill>
              <a:srgbClr val="000099"/>
            </a:solidFill>
          </a:ln>
        </p:spPr>
      </p:pic>
      <p:pic>
        <p:nvPicPr>
          <p:cNvPr id="5" name="Picture 4"/>
          <p:cNvPicPr>
            <a:picLocks noChangeAspect="1"/>
          </p:cNvPicPr>
          <p:nvPr/>
        </p:nvPicPr>
        <p:blipFill rotWithShape="1">
          <a:blip cstate="print" r:embed="rId3">
            <a:extLst>
              <a:ext uri="{28A0092B-C50C-407E-A947-70E740481C1C}">
                <a14:useLocalDpi xmlns:a14="http://schemas.microsoft.com/office/drawing/2010/main" val="0"/>
              </a:ext>
            </a:extLst>
          </a:blip>
          <a:srcRect b="14" l="30" r="99"/>
          <a:stretch/>
        </p:blipFill>
        <p:spPr>
          <a:xfrm>
            <a:off x="4918945" y="1459598"/>
            <a:ext cx="1600422" cy="1845272"/>
          </a:xfrm>
          <a:prstGeom prst="rect">
            <a:avLst/>
          </a:prstGeom>
          <a:ln w="19050">
            <a:solidFill>
              <a:srgbClr val="000099"/>
            </a:solidFill>
          </a:ln>
        </p:spPr>
      </p:pic>
      <p:pic>
        <p:nvPicPr>
          <p:cNvPr id="6" name="Picture 5"/>
          <p:cNvPicPr>
            <a:picLocks noChangeAspect="1"/>
          </p:cNvPicPr>
          <p:nvPr/>
        </p:nvPicPr>
        <p:blipFill rotWithShape="1">
          <a:blip cstate="print" r:embed="rId4">
            <a:extLst>
              <a:ext uri="{28A0092B-C50C-407E-A947-70E740481C1C}">
                <a14:useLocalDpi xmlns:a14="http://schemas.microsoft.com/office/drawing/2010/main" val="0"/>
              </a:ext>
            </a:extLst>
          </a:blip>
          <a:srcRect b="64" l="29" r="29" t="43"/>
          <a:stretch/>
        </p:blipFill>
        <p:spPr>
          <a:xfrm>
            <a:off x="593709" y="1459598"/>
            <a:ext cx="1494052" cy="1769347"/>
          </a:xfrm>
          <a:prstGeom prst="rect">
            <a:avLst/>
          </a:prstGeom>
          <a:ln w="19050">
            <a:solidFill>
              <a:srgbClr val="000099"/>
            </a:solidFill>
          </a:ln>
        </p:spPr>
      </p:pic>
      <p:pic>
        <p:nvPicPr>
          <p:cNvPr id="8" name="Picture 7"/>
          <p:cNvPicPr>
            <a:picLocks noChangeAspect="1"/>
          </p:cNvPicPr>
          <p:nvPr/>
        </p:nvPicPr>
        <p:blipFill rotWithShape="1">
          <a:blip cstate="print" r:embed="rId5">
            <a:extLst>
              <a:ext uri="{28A0092B-C50C-407E-A947-70E740481C1C}">
                <a14:useLocalDpi xmlns:a14="http://schemas.microsoft.com/office/drawing/2010/main" val="0"/>
              </a:ext>
            </a:extLst>
          </a:blip>
          <a:srcRect l="49" r="127" t="97"/>
          <a:stretch/>
        </p:blipFill>
        <p:spPr>
          <a:xfrm>
            <a:off x="2818570" y="1434162"/>
            <a:ext cx="1513067" cy="1794783"/>
          </a:xfrm>
          <a:prstGeom prst="rect">
            <a:avLst/>
          </a:prstGeom>
          <a:ln w="19050">
            <a:solidFill>
              <a:srgbClr val="000099"/>
            </a:solidFill>
          </a:ln>
        </p:spPr>
      </p:pic>
      <p:pic>
        <p:nvPicPr>
          <p:cNvPr id="10" name="Picture 9"/>
          <p:cNvPicPr>
            <a:picLocks noChangeAspect="1"/>
          </p:cNvPicPr>
          <p:nvPr/>
        </p:nvPicPr>
        <p:blipFill rotWithShape="1">
          <a:blip cstate="print" r:embed="rId6">
            <a:extLst>
              <a:ext uri="{28A0092B-C50C-407E-A947-70E740481C1C}">
                <a14:useLocalDpi xmlns:a14="http://schemas.microsoft.com/office/drawing/2010/main" val="0"/>
              </a:ext>
            </a:extLst>
          </a:blip>
          <a:srcRect b="148" l="127" r="100" t="130"/>
          <a:stretch/>
        </p:blipFill>
        <p:spPr>
          <a:xfrm>
            <a:off x="6991371" y="1459599"/>
            <a:ext cx="1638028" cy="1813138"/>
          </a:xfrm>
          <a:prstGeom prst="rect">
            <a:avLst/>
          </a:prstGeom>
          <a:ln w="19050">
            <a:solidFill>
              <a:srgbClr val="000099"/>
            </a:solidFill>
          </a:ln>
        </p:spPr>
      </p:pic>
      <p:pic>
        <p:nvPicPr>
          <p:cNvPr id="12" name="Picture 11"/>
          <p:cNvPicPr>
            <a:picLocks noChangeAspect="1"/>
          </p:cNvPicPr>
          <p:nvPr/>
        </p:nvPicPr>
        <p:blipFill rotWithShape="1">
          <a:blip cstate="print" r:embed="rId7">
            <a:extLst>
              <a:ext uri="{28A0092B-C50C-407E-A947-70E740481C1C}">
                <a14:useLocalDpi xmlns:a14="http://schemas.microsoft.com/office/drawing/2010/main" val="0"/>
              </a:ext>
            </a:extLst>
          </a:blip>
          <a:srcRect b="103" l="4" r="103" t="21"/>
          <a:stretch/>
        </p:blipFill>
        <p:spPr>
          <a:xfrm>
            <a:off x="1668392" y="4392732"/>
            <a:ext cx="1494051" cy="1714765"/>
          </a:xfrm>
          <a:prstGeom prst="rect">
            <a:avLst/>
          </a:prstGeom>
          <a:ln w="19050">
            <a:solidFill>
              <a:srgbClr val="000099"/>
            </a:solidFill>
          </a:ln>
        </p:spPr>
      </p:pic>
      <p:pic>
        <p:nvPicPr>
          <p:cNvPr id="13" name="Picture 12"/>
          <p:cNvPicPr>
            <a:picLocks noChangeAspect="1"/>
          </p:cNvPicPr>
          <p:nvPr/>
        </p:nvPicPr>
        <p:blipFill rotWithShape="1">
          <a:blip cstate="print" r:embed="rId8">
            <a:extLst>
              <a:ext uri="{28A0092B-C50C-407E-A947-70E740481C1C}">
                <a14:useLocalDpi xmlns:a14="http://schemas.microsoft.com/office/drawing/2010/main" val="0"/>
              </a:ext>
            </a:extLst>
          </a:blip>
          <a:srcRect b="14" l="123" r="5"/>
          <a:stretch/>
        </p:blipFill>
        <p:spPr>
          <a:xfrm>
            <a:off x="6372200" y="4365104"/>
            <a:ext cx="1441168" cy="1776823"/>
          </a:xfrm>
          <a:prstGeom prst="rect">
            <a:avLst/>
          </a:prstGeom>
          <a:ln w="19050">
            <a:solidFill>
              <a:srgbClr val="000099"/>
            </a:solidFill>
          </a:ln>
        </p:spPr>
      </p:pic>
      <p:sp>
        <p:nvSpPr>
          <p:cNvPr id="2" name="Slide Number Placeholder 1"/>
          <p:cNvSpPr>
            <a:spLocks noGrp="1"/>
          </p:cNvSpPr>
          <p:nvPr>
            <p:ph idx="12" sz="quarter" type="sldNum"/>
          </p:nvPr>
        </p:nvSpPr>
        <p:spPr/>
        <p:txBody>
          <a:bodyPr/>
          <a:lstStyle/>
          <a:p>
            <a:fld id="{62717196-B844-4648-AC1D-BF6D2EAB5669}" type="slidenum">
              <a:rPr lang="en-US" smtClean="0"/>
              <a:pPr/>
              <a:t>22</a:t>
            </a:fld>
            <a:endParaRPr lang="en-US"/>
          </a:p>
        </p:txBody>
      </p:sp>
    </p:spTree>
    <p:extLst>
      <p:ext uri="{BB962C8B-B14F-4D97-AF65-F5344CB8AC3E}">
        <p14:creationId xmlns:p14="http://schemas.microsoft.com/office/powerpoint/2010/main" val="3190497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234695" y="226327"/>
            <a:ext cx="2079310" cy="73375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rgbClr val="000099"/>
                </a:solidFill>
                <a:latin charset="0" panose="02020603050405020304" pitchFamily="18" typeface="Times New Roman"/>
                <a:cs charset="0" panose="02020603050405020304" pitchFamily="18" typeface="Times New Roman"/>
              </a:rPr>
              <a:t>OUR Grade Educators</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2087761" y="1418928"/>
            <a:ext cx="171450" cy="171451"/>
          </a:xfrm>
          <a:prstGeom prst="rect">
            <a:avLst/>
          </a:prstGeom>
          <a:noFill/>
        </p:spPr>
        <p:txBody>
          <a:bodyPr anchor="t" anchorCtr="0" bIns="25718" compatLnSpc="1" lIns="51435" numCol="1" rIns="51435" tIns="25718" vert="horz" wrap="square"/>
          <a:lstStyle/>
          <a:p>
            <a:endParaRPr lang="en-US" sz="1013"/>
          </a:p>
        </p:txBody>
      </p:sp>
      <p:sp>
        <p:nvSpPr>
          <p:cNvPr id="42" name="Down Arrow Callout 41"/>
          <p:cNvSpPr/>
          <p:nvPr/>
        </p:nvSpPr>
        <p:spPr>
          <a:xfrm>
            <a:off x="1966317" y="971334"/>
            <a:ext cx="5192295" cy="400110"/>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z="1350">
                <a:latin charset="0" panose="02020603050405020304" pitchFamily="18" typeface="Times"/>
              </a:rPr>
              <a:t>EDUCATORs GRADE </a:t>
            </a:r>
            <a:r>
              <a:rPr b="1" dirty="0" lang="en-US" smtClean="0" sz="1350">
                <a:latin charset="0" panose="02020603050405020304" pitchFamily="18" typeface="Times"/>
              </a:rPr>
              <a:t>IV</a:t>
            </a:r>
            <a:endParaRPr b="1" dirty="0" lang="en-IN" sz="1350">
              <a:latin charset="0" panose="02020603050405020304" pitchFamily="18" typeface="Times"/>
            </a:endParaRPr>
          </a:p>
        </p:txBody>
      </p:sp>
      <p:sp>
        <p:nvSpPr>
          <p:cNvPr id="44" name="TextBox 43"/>
          <p:cNvSpPr txBox="1"/>
          <p:nvPr/>
        </p:nvSpPr>
        <p:spPr>
          <a:xfrm>
            <a:off x="767364" y="3243016"/>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New Roman"/>
                <a:cs charset="0" panose="02020603050405020304" pitchFamily="18" typeface="Times New Roman"/>
              </a:rPr>
              <a:t>Ms.Varsha</a:t>
            </a:r>
            <a:r>
              <a:rPr b="1" dirty="0" lang="en-US" smtClean="0" sz="1200">
                <a:latin charset="0" panose="02020603050405020304" pitchFamily="18" typeface="Times New Roman"/>
                <a:cs charset="0" panose="02020603050405020304" pitchFamily="18" typeface="Times New Roman"/>
              </a:rPr>
              <a:t> </a:t>
            </a:r>
            <a:r>
              <a:rPr b="1" dirty="0" err="1" lang="en-US" smtClean="0" sz="1200">
                <a:latin charset="0" panose="02020603050405020304" pitchFamily="18" typeface="Times New Roman"/>
                <a:cs charset="0" panose="02020603050405020304" pitchFamily="18" typeface="Times New Roman"/>
              </a:rPr>
              <a:t>Parashar</a:t>
            </a:r>
            <a:endParaRPr b="1" dirty="0" lang="en-US" sz="1200">
              <a:latin charset="0" panose="02020603050405020304" pitchFamily="18" typeface="Times New Roman"/>
              <a:cs charset="0" panose="02020603050405020304" pitchFamily="18" typeface="Times New Roman"/>
            </a:endParaRPr>
          </a:p>
          <a:p>
            <a:pPr algn="ctr"/>
            <a:r>
              <a:rPr b="1" dirty="0" lang="en-IN" smtClean="0" sz="1200">
                <a:latin charset="0" panose="02020603050405020304" pitchFamily="18" typeface="Times"/>
                <a:cs charset="0" panose="02020603050405020304" pitchFamily="18" typeface="Times New Roman"/>
              </a:rPr>
              <a:t>Grade </a:t>
            </a:r>
            <a:r>
              <a:rPr b="1" dirty="0" lang="en-IN" sz="1200">
                <a:latin charset="0" panose="02020603050405020304" pitchFamily="18" typeface="Times"/>
                <a:cs charset="0" panose="02020603050405020304" pitchFamily="18" typeface="Times New Roman"/>
              </a:rPr>
              <a:t>Educator </a:t>
            </a:r>
            <a:r>
              <a:rPr b="1" dirty="0" lang="en-IN" smtClean="0" sz="1200">
                <a:latin charset="0" panose="02020603050405020304" pitchFamily="18" typeface="Times"/>
                <a:cs charset="0" panose="02020603050405020304" pitchFamily="18" typeface="Times New Roman"/>
              </a:rPr>
              <a:t>IV </a:t>
            </a:r>
            <a:r>
              <a:rPr b="1" dirty="0" lang="en-IN" sz="1200">
                <a:latin charset="0" panose="02020603050405020304" pitchFamily="18" typeface="Times"/>
                <a:cs charset="0" panose="02020603050405020304" pitchFamily="18" typeface="Times New Roman"/>
              </a:rPr>
              <a:t>A</a:t>
            </a:r>
            <a:endParaRPr b="1" dirty="0" lang="en-US" sz="1200">
              <a:latin charset="0" panose="02020603050405020304" pitchFamily="18" typeface="Times"/>
              <a:cs charset="0" panose="02020603050405020304" pitchFamily="18" typeface="Times New Roman"/>
            </a:endParaRPr>
          </a:p>
        </p:txBody>
      </p:sp>
      <p:sp>
        <p:nvSpPr>
          <p:cNvPr id="45" name="TextBox 44"/>
          <p:cNvSpPr txBox="1"/>
          <p:nvPr/>
        </p:nvSpPr>
        <p:spPr>
          <a:xfrm>
            <a:off x="3778632" y="3222607"/>
            <a:ext cx="1689132" cy="468002"/>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err="1" lang="en-US" smtClean="0" sz="1200">
                <a:latin charset="0" panose="02020603050405020304" pitchFamily="18" typeface="Times New Roman"/>
                <a:cs charset="0" panose="02020603050405020304" pitchFamily="18" typeface="Times New Roman"/>
              </a:rPr>
              <a:t>Kanchan</a:t>
            </a:r>
            <a:r>
              <a:rPr b="1" dirty="0" lang="en-US" smtClean="0" sz="1200">
                <a:latin charset="0" panose="02020603050405020304" pitchFamily="18" typeface="Times New Roman"/>
                <a:cs charset="0" panose="02020603050405020304" pitchFamily="18" typeface="Times New Roman"/>
              </a:rPr>
              <a:t> </a:t>
            </a:r>
            <a:r>
              <a:rPr b="1" dirty="0" err="1" lang="en-US" smtClean="0" sz="1200">
                <a:latin charset="0" panose="02020603050405020304" pitchFamily="18" typeface="Times New Roman"/>
                <a:cs charset="0" panose="02020603050405020304" pitchFamily="18" typeface="Times New Roman"/>
              </a:rPr>
              <a:t>Manjre</a:t>
            </a:r>
            <a:endParaRPr b="1" dirty="0" lang="en-US" smtClean="0" sz="1200">
              <a:latin charset="0" panose="02020603050405020304" pitchFamily="18" typeface="Times New Roman"/>
              <a:cs charset="0" panose="02020603050405020304" pitchFamily="18" typeface="Times New Roman"/>
            </a:endParaRPr>
          </a:p>
          <a:p>
            <a:pPr algn="ctr"/>
            <a:r>
              <a:rPr b="1" dirty="0" lang="en-IN" smtClean="0" sz="1200">
                <a:latin charset="0" panose="02020603050405020304" pitchFamily="18" typeface="Times"/>
                <a:cs charset="0" panose="02020603050405020304" pitchFamily="18" typeface="Times New Roman"/>
              </a:rPr>
              <a:t>Grade </a:t>
            </a:r>
            <a:r>
              <a:rPr b="1" dirty="0" lang="en-IN" sz="1200">
                <a:latin charset="0" panose="02020603050405020304" pitchFamily="18" typeface="Times"/>
                <a:cs charset="0" panose="02020603050405020304" pitchFamily="18" typeface="Times New Roman"/>
              </a:rPr>
              <a:t>Educator IV B</a:t>
            </a:r>
            <a:endParaRPr b="1" dirty="0" lang="en-US" sz="1200">
              <a:latin charset="0" panose="02020603050405020304" pitchFamily="18" typeface="Times"/>
              <a:cs charset="0" panose="02020603050405020304" pitchFamily="18" typeface="Times New Roman"/>
            </a:endParaRPr>
          </a:p>
        </p:txBody>
      </p:sp>
      <p:sp>
        <p:nvSpPr>
          <p:cNvPr id="47" name="TextBox 46"/>
          <p:cNvSpPr txBox="1"/>
          <p:nvPr/>
        </p:nvSpPr>
        <p:spPr>
          <a:xfrm>
            <a:off x="6444208" y="3222607"/>
            <a:ext cx="1734113" cy="461665"/>
          </a:xfrm>
          <a:prstGeom prst="rect">
            <a:avLst/>
          </a:prstGeom>
          <a:noFill/>
        </p:spPr>
        <p:txBody>
          <a:bodyPr rtlCol="0" wrap="square">
            <a:spAutoFit/>
          </a:bodyPr>
          <a:lstStyle/>
          <a:p>
            <a:pPr algn="ctr"/>
            <a:r>
              <a:rPr b="1" dirty="0" lang="en-US" smtClean="0" sz="1200">
                <a:latin charset="0" panose="02020603050405020304" pitchFamily="18" typeface="Times"/>
                <a:cs charset="0" panose="02020603050405020304" pitchFamily="18" typeface="Times New Roman"/>
              </a:rPr>
              <a:t>Ms. </a:t>
            </a:r>
            <a:r>
              <a:rPr b="1" dirty="0" err="1" lang="en-US" smtClean="0" sz="1200">
                <a:latin charset="0" panose="02020603050405020304" pitchFamily="18" typeface="Times"/>
                <a:cs charset="0" panose="02020603050405020304" pitchFamily="18" typeface="Times New Roman"/>
              </a:rPr>
              <a:t>Jyoti</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Katole</a:t>
            </a:r>
            <a:endParaRPr b="1" dirty="0" lang="en-US" smtClean="0" sz="1200">
              <a:latin charset="0" panose="02020603050405020304" pitchFamily="18" typeface="Times"/>
              <a:cs charset="0" panose="02020603050405020304" pitchFamily="18" typeface="Times New Roman"/>
            </a:endParaRPr>
          </a:p>
          <a:p>
            <a:pPr algn="ctr"/>
            <a:r>
              <a:rPr b="1" dirty="0" lang="en-IN" smtClean="0" sz="1200">
                <a:latin charset="0" panose="02020603050405020304" pitchFamily="18" typeface="Times"/>
                <a:cs charset="0" panose="02020603050405020304" pitchFamily="18" typeface="Times New Roman"/>
              </a:rPr>
              <a:t>Grade </a:t>
            </a:r>
            <a:r>
              <a:rPr b="1" dirty="0" lang="en-IN" sz="1200">
                <a:latin charset="0" panose="02020603050405020304" pitchFamily="18" typeface="Times"/>
                <a:cs charset="0" panose="02020603050405020304" pitchFamily="18" typeface="Times New Roman"/>
              </a:rPr>
              <a:t>Educator IV C</a:t>
            </a:r>
            <a:endParaRPr b="1" dirty="0" lang="en-US" sz="1200">
              <a:latin charset="0" panose="02020603050405020304" pitchFamily="18" typeface="Times"/>
              <a:cs charset="0" panose="02020603050405020304" pitchFamily="18" typeface="Times New Roman"/>
            </a:endParaRPr>
          </a:p>
        </p:txBody>
      </p:sp>
      <p:sp>
        <p:nvSpPr>
          <p:cNvPr id="48" name="TextBox 47"/>
          <p:cNvSpPr txBox="1"/>
          <p:nvPr/>
        </p:nvSpPr>
        <p:spPr>
          <a:xfrm>
            <a:off x="1786858" y="6092933"/>
            <a:ext cx="1852159"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err="1" lang="en-US" smtClean="0" sz="1200">
                <a:latin charset="0" panose="02020603050405020304" pitchFamily="18" typeface="Times"/>
                <a:cs charset="0" panose="02020603050405020304" pitchFamily="18" typeface="Times New Roman"/>
              </a:rPr>
              <a:t>Preeti</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Giradkar</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IV D</a:t>
            </a:r>
            <a:endParaRPr b="1" dirty="0" lang="en-US" sz="1200">
              <a:latin charset="0" panose="02020603050405020304" pitchFamily="18" typeface="Times"/>
              <a:cs charset="0" panose="02020603050405020304" pitchFamily="18" typeface="Times New Roman"/>
            </a:endParaRPr>
          </a:p>
        </p:txBody>
      </p:sp>
      <p:sp>
        <p:nvSpPr>
          <p:cNvPr id="49" name="TextBox 48"/>
          <p:cNvSpPr txBox="1"/>
          <p:nvPr/>
        </p:nvSpPr>
        <p:spPr>
          <a:xfrm>
            <a:off x="5720843" y="6092933"/>
            <a:ext cx="1903615"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a:t>
            </a:r>
            <a:r>
              <a:rPr b="1" dirty="0" lang="en-US" smtClean="0" sz="1200">
                <a:latin charset="0" panose="02020603050405020304" pitchFamily="18" typeface="Times"/>
                <a:cs charset="0" panose="02020603050405020304" pitchFamily="18" typeface="Times New Roman"/>
              </a:rPr>
              <a:t>. </a:t>
            </a:r>
            <a:r>
              <a:rPr b="1" dirty="0" err="1" lang="en-IN" smtClean="0" sz="1200">
                <a:latin charset="0" panose="02020603050405020304" pitchFamily="18" typeface="Times New Roman"/>
                <a:cs charset="0" panose="02020603050405020304" pitchFamily="18" typeface="Times New Roman"/>
              </a:rPr>
              <a:t>Minakshi</a:t>
            </a:r>
            <a:r>
              <a:rPr b="1" dirty="0" lang="en-IN" smtClean="0" sz="1200">
                <a:latin charset="0" panose="02020603050405020304" pitchFamily="18" typeface="Times New Roman"/>
                <a:cs charset="0" panose="02020603050405020304" pitchFamily="18" typeface="Times New Roman"/>
              </a:rPr>
              <a:t> </a:t>
            </a:r>
            <a:r>
              <a:rPr b="1" dirty="0" err="1" lang="en-IN" smtClean="0" sz="1200">
                <a:latin charset="0" panose="02020603050405020304" pitchFamily="18" typeface="Times New Roman"/>
                <a:cs charset="0" panose="02020603050405020304" pitchFamily="18" typeface="Times New Roman"/>
              </a:rPr>
              <a:t>Rathod</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IV E</a:t>
            </a:r>
            <a:endParaRPr b="1" dirty="0" lang="en-US" sz="1200">
              <a:latin charset="0" panose="02020603050405020304" pitchFamily="18" typeface="Times"/>
              <a:cs charset="0" panose="02020603050405020304" pitchFamily="18" typeface="Times New Roman"/>
            </a:endParaRPr>
          </a:p>
        </p:txBody>
      </p:sp>
      <p:pic>
        <p:nvPicPr>
          <p:cNvPr id="5" name="Picture 4"/>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827584" y="1418928"/>
            <a:ext cx="1606679" cy="1769347"/>
          </a:xfrm>
          <a:prstGeom prst="rect">
            <a:avLst/>
          </a:prstGeom>
          <a:ln w="19050">
            <a:solidFill>
              <a:schemeClr val="tx2">
                <a:lumMod val="75000"/>
              </a:schemeClr>
            </a:solidFill>
          </a:ln>
        </p:spPr>
      </p:pic>
      <p:pic>
        <p:nvPicPr>
          <p:cNvPr id="6" name="Picture 5"/>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766527" y="4221088"/>
            <a:ext cx="1821025" cy="1871845"/>
          </a:xfrm>
          <a:prstGeom prst="rect">
            <a:avLst/>
          </a:prstGeom>
          <a:ln w="19050">
            <a:solidFill>
              <a:schemeClr val="tx2">
                <a:lumMod val="75000"/>
              </a:schemeClr>
            </a:solidFill>
          </a:ln>
        </p:spPr>
      </p:pic>
      <p:pic>
        <p:nvPicPr>
          <p:cNvPr id="8" name="Picture 7"/>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5926114" y="4221088"/>
            <a:ext cx="1645264" cy="1871845"/>
          </a:xfrm>
          <a:prstGeom prst="rect">
            <a:avLst/>
          </a:prstGeom>
          <a:ln w="19050">
            <a:solidFill>
              <a:schemeClr val="tx2">
                <a:lumMod val="75000"/>
              </a:schemeClr>
            </a:solidFill>
          </a:ln>
        </p:spPr>
      </p:pic>
      <p:pic>
        <p:nvPicPr>
          <p:cNvPr id="2" name="Picture 1"/>
          <p:cNvPicPr>
            <a:picLocks noChangeAspect="1"/>
          </p:cNvPicPr>
          <p:nvPr/>
        </p:nvPicPr>
        <p:blipFill rotWithShape="1">
          <a:blip cstate="print" r:embed="rId5">
            <a:extLst>
              <a:ext uri="{28A0092B-C50C-407E-A947-70E740481C1C}">
                <a14:useLocalDpi xmlns:a14="http://schemas.microsoft.com/office/drawing/2010/main" val="0"/>
              </a:ext>
            </a:extLst>
          </a:blip>
          <a:srcRect b="86" l="130" r="130" t="114"/>
          <a:stretch/>
        </p:blipFill>
        <p:spPr>
          <a:xfrm>
            <a:off x="3777826" y="1453259"/>
            <a:ext cx="1664185" cy="1769348"/>
          </a:xfrm>
          <a:prstGeom prst="rect">
            <a:avLst/>
          </a:prstGeom>
          <a:ln w="19050">
            <a:solidFill>
              <a:schemeClr val="tx2">
                <a:lumMod val="75000"/>
              </a:schemeClr>
            </a:solidFill>
          </a:ln>
        </p:spPr>
      </p:pic>
      <p:pic>
        <p:nvPicPr>
          <p:cNvPr id="3" name="Picture 2"/>
          <p:cNvPicPr>
            <a:picLocks noChangeAspect="1"/>
          </p:cNvPicPr>
          <p:nvPr/>
        </p:nvPicPr>
        <p:blipFill rotWithShape="1">
          <a:blip cstate="print" r:embed="rId6">
            <a:extLst>
              <a:ext uri="{28A0092B-C50C-407E-A947-70E740481C1C}">
                <a14:useLocalDpi xmlns:a14="http://schemas.microsoft.com/office/drawing/2010/main" val="0"/>
              </a:ext>
            </a:extLst>
          </a:blip>
          <a:srcRect l="118" r="29"/>
          <a:stretch/>
        </p:blipFill>
        <p:spPr>
          <a:xfrm>
            <a:off x="6672650" y="1463727"/>
            <a:ext cx="1506238" cy="1774217"/>
          </a:xfrm>
          <a:prstGeom prst="rect">
            <a:avLst/>
          </a:prstGeom>
          <a:ln w="19050">
            <a:solidFill>
              <a:schemeClr val="tx2">
                <a:lumMod val="75000"/>
              </a:schemeClr>
            </a:solidFill>
          </a:ln>
        </p:spPr>
      </p:pic>
      <p:sp>
        <p:nvSpPr>
          <p:cNvPr id="4" name="Slide Number Placeholder 3"/>
          <p:cNvSpPr>
            <a:spLocks noGrp="1"/>
          </p:cNvSpPr>
          <p:nvPr>
            <p:ph idx="12" sz="quarter" type="sldNum"/>
          </p:nvPr>
        </p:nvSpPr>
        <p:spPr/>
        <p:txBody>
          <a:bodyPr/>
          <a:lstStyle/>
          <a:p>
            <a:fld id="{62717196-B844-4648-AC1D-BF6D2EAB5669}" type="slidenum">
              <a:rPr lang="en-US" smtClean="0"/>
              <a:pPr/>
              <a:t>23</a:t>
            </a:fld>
            <a:endParaRPr lang="en-US"/>
          </a:p>
        </p:txBody>
      </p:sp>
    </p:spTree>
    <p:extLst>
      <p:ext uri="{BB962C8B-B14F-4D97-AF65-F5344CB8AC3E}">
        <p14:creationId xmlns:p14="http://schemas.microsoft.com/office/powerpoint/2010/main" val="4185622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p:nvPr/>
        </p:nvSpPr>
        <p:spPr>
          <a:xfrm>
            <a:off x="234695" y="226327"/>
            <a:ext cx="2079310" cy="73375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IN" sz="2100" b="1" dirty="0">
                <a:solidFill>
                  <a:srgbClr val="000099"/>
                </a:solidFill>
                <a:latin typeface="Times New Roman" panose="02020603050405020304" pitchFamily="18" charset="0"/>
                <a:cs typeface="Times New Roman" panose="02020603050405020304" pitchFamily="18" charset="0"/>
              </a:rPr>
              <a:t>OUR Grade Educators</a:t>
            </a:r>
            <a:br>
              <a:rPr lang="en-IN" sz="2100" b="1" dirty="0">
                <a:solidFill>
                  <a:srgbClr val="000099"/>
                </a:solidFill>
                <a:latin typeface="Times New Roman" panose="02020603050405020304" pitchFamily="18" charset="0"/>
                <a:cs typeface="Times New Roman" panose="02020603050405020304" pitchFamily="18" charset="0"/>
              </a:rPr>
            </a:br>
            <a:r>
              <a:rPr lang="en-IN" sz="2100" b="1" dirty="0">
                <a:solidFill>
                  <a:srgbClr val="000099"/>
                </a:solidFill>
                <a:latin typeface="Times New Roman" panose="02020603050405020304" pitchFamily="18" charset="0"/>
                <a:cs typeface="Times New Roman" panose="02020603050405020304" pitchFamily="18" charset="0"/>
              </a:rPr>
              <a:t/>
            </a:r>
            <a:br>
              <a:rPr lang="en-IN" sz="2100" b="1" dirty="0">
                <a:solidFill>
                  <a:srgbClr val="000099"/>
                </a:solidFill>
                <a:latin typeface="Times New Roman" panose="02020603050405020304" pitchFamily="18" charset="0"/>
                <a:cs typeface="Times New Roman" panose="02020603050405020304" pitchFamily="18" charset="0"/>
              </a:rPr>
            </a:br>
            <a:r>
              <a:rPr lang="en-IN" sz="2100" b="1" dirty="0">
                <a:solidFill>
                  <a:srgbClr val="000099"/>
                </a:solidFill>
                <a:latin typeface="Times New Roman" panose="02020603050405020304" pitchFamily="18" charset="0"/>
                <a:cs typeface="Times New Roman" panose="02020603050405020304" pitchFamily="18" charset="0"/>
              </a:rPr>
              <a:t/>
            </a:r>
            <a:br>
              <a:rPr lang="en-IN" sz="2100" b="1" dirty="0">
                <a:solidFill>
                  <a:srgbClr val="000099"/>
                </a:solidFill>
                <a:latin typeface="Times New Roman" panose="02020603050405020304" pitchFamily="18" charset="0"/>
                <a:cs typeface="Times New Roman" panose="02020603050405020304" pitchFamily="18" charset="0"/>
              </a:rPr>
            </a:br>
            <a:endParaRPr lang="en-US" sz="2100" b="1" dirty="0">
              <a:solidFill>
                <a:srgbClr val="000099"/>
              </a:solidFill>
              <a:latin typeface="Times New Roman" panose="02020603050405020304" pitchFamily="18" charset="0"/>
              <a:cs typeface="Times New Roman" panose="02020603050405020304" pitchFamily="18" charset="0"/>
            </a:endParaRPr>
          </a:p>
        </p:txBody>
      </p:sp>
      <p:sp>
        <p:nvSpPr>
          <p:cNvPr id="68610" name="AutoShape 2" descr="blob:https://web.whatsapp.com/6d49e6ac-e702-4459-ac0f-830dad2bc544"/>
          <p:cNvSpPr>
            <a:spLocks noChangeAspect="1" noChangeArrowheads="1"/>
          </p:cNvSpPr>
          <p:nvPr/>
        </p:nvSpPr>
        <p:spPr bwMode="auto">
          <a:xfrm>
            <a:off x="2087761" y="1418928"/>
            <a:ext cx="171450" cy="171451"/>
          </a:xfrm>
          <a:prstGeom prst="rect">
            <a:avLst/>
          </a:prstGeom>
          <a:noFill/>
        </p:spPr>
        <p:txBody>
          <a:bodyPr vert="horz" wrap="square" lIns="51435" tIns="25718" rIns="51435" bIns="25718" numCol="1" anchor="t" anchorCtr="0" compatLnSpc="1"/>
          <a:lstStyle/>
          <a:p>
            <a:endParaRPr lang="en-US" sz="1013"/>
          </a:p>
        </p:txBody>
      </p:sp>
      <p:sp>
        <p:nvSpPr>
          <p:cNvPr id="42" name="Down Arrow Callout 41"/>
          <p:cNvSpPr/>
          <p:nvPr/>
        </p:nvSpPr>
        <p:spPr>
          <a:xfrm>
            <a:off x="2399810" y="1059488"/>
            <a:ext cx="5192295" cy="400110"/>
          </a:xfrm>
          <a:prstGeom prst="downArrow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350" b="1" dirty="0">
                <a:latin typeface="Times" panose="02020603050405020304" pitchFamily="18" charset="0"/>
              </a:rPr>
              <a:t>EDUCATORs GRADE </a:t>
            </a:r>
            <a:r>
              <a:rPr lang="en-US" sz="1350" b="1" dirty="0" smtClean="0">
                <a:latin typeface="Times" panose="02020603050405020304" pitchFamily="18" charset="0"/>
              </a:rPr>
              <a:t>V</a:t>
            </a:r>
            <a:endParaRPr lang="en-IN" sz="1350" b="1" dirty="0">
              <a:latin typeface="Times" panose="02020603050405020304" pitchFamily="18" charset="0"/>
            </a:endParaRPr>
          </a:p>
        </p:txBody>
      </p:sp>
      <p:sp>
        <p:nvSpPr>
          <p:cNvPr id="44" name="TextBox 43"/>
          <p:cNvSpPr txBox="1"/>
          <p:nvPr/>
        </p:nvSpPr>
        <p:spPr>
          <a:xfrm>
            <a:off x="556225" y="3331018"/>
            <a:ext cx="1702986" cy="461665"/>
          </a:xfrm>
          <a:prstGeom prst="rect">
            <a:avLst/>
          </a:prstGeom>
          <a:noFill/>
        </p:spPr>
        <p:txBody>
          <a:bodyPr wrap="square" rtlCol="0">
            <a:spAutoFit/>
          </a:bodyPr>
          <a:lstStyle/>
          <a:p>
            <a:pPr algn="ctr"/>
            <a:r>
              <a:rPr lang="en-US" sz="1200" b="1" dirty="0" err="1" smtClean="0">
                <a:latin typeface="Times New Roman" panose="02020603050405020304" pitchFamily="18" charset="0"/>
                <a:cs typeface="Times New Roman" panose="02020603050405020304" pitchFamily="18" charset="0"/>
              </a:rPr>
              <a:t>Ms.Ashwini</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Shende</a:t>
            </a:r>
            <a:endParaRPr lang="en-US" sz="1200" b="1" dirty="0" smtClean="0">
              <a:latin typeface="Times New Roman" panose="02020603050405020304" pitchFamily="18" charset="0"/>
              <a:cs typeface="Times New Roman" panose="02020603050405020304" pitchFamily="18" charset="0"/>
            </a:endParaRPr>
          </a:p>
          <a:p>
            <a:pPr algn="ctr"/>
            <a:r>
              <a:rPr lang="en-IN" sz="1200" b="1" dirty="0" smtClean="0">
                <a:latin typeface="Times" panose="02020603050405020304" pitchFamily="18" charset="0"/>
                <a:cs typeface="Times New Roman" panose="02020603050405020304" pitchFamily="18" charset="0"/>
              </a:rPr>
              <a:t>Grade Educator  V A</a:t>
            </a:r>
            <a:endParaRPr lang="en-US" sz="1200" b="1" dirty="0">
              <a:latin typeface="Times" panose="02020603050405020304" pitchFamily="18" charset="0"/>
              <a:cs typeface="Times New Roman" panose="02020603050405020304" pitchFamily="18" charset="0"/>
            </a:endParaRPr>
          </a:p>
        </p:txBody>
      </p:sp>
      <p:sp>
        <p:nvSpPr>
          <p:cNvPr id="47" name="TextBox 46"/>
          <p:cNvSpPr txBox="1"/>
          <p:nvPr/>
        </p:nvSpPr>
        <p:spPr>
          <a:xfrm>
            <a:off x="6647587" y="3345699"/>
            <a:ext cx="1865977" cy="461665"/>
          </a:xfrm>
          <a:prstGeom prst="rect">
            <a:avLst/>
          </a:prstGeom>
          <a:noFill/>
        </p:spPr>
        <p:txBody>
          <a:bodyPr wrap="square" rtlCol="0">
            <a:spAutoFit/>
          </a:bodyPr>
          <a:lstStyle/>
          <a:p>
            <a:pPr algn="ctr"/>
            <a:r>
              <a:rPr lang="en-US" sz="1200" b="1" dirty="0" smtClean="0">
                <a:latin typeface="Times" panose="02020603050405020304" pitchFamily="18" charset="0"/>
                <a:cs typeface="Times New Roman" panose="02020603050405020304" pitchFamily="18" charset="0"/>
              </a:rPr>
              <a:t>Mr. </a:t>
            </a:r>
            <a:r>
              <a:rPr lang="en-US" sz="1200" b="1" dirty="0" err="1" smtClean="0">
                <a:latin typeface="Times" panose="02020603050405020304" pitchFamily="18" charset="0"/>
                <a:cs typeface="Times New Roman" panose="02020603050405020304" pitchFamily="18" charset="0"/>
              </a:rPr>
              <a:t>Devendra</a:t>
            </a:r>
            <a:r>
              <a:rPr lang="en-US" sz="1200" b="1" dirty="0" smtClean="0">
                <a:latin typeface="Times" panose="02020603050405020304" pitchFamily="18" charset="0"/>
                <a:cs typeface="Times New Roman" panose="02020603050405020304" pitchFamily="18" charset="0"/>
              </a:rPr>
              <a:t> </a:t>
            </a:r>
            <a:r>
              <a:rPr lang="en-US" sz="1200" b="1" dirty="0" err="1" smtClean="0">
                <a:latin typeface="Times" panose="02020603050405020304" pitchFamily="18" charset="0"/>
                <a:cs typeface="Times New Roman" panose="02020603050405020304" pitchFamily="18" charset="0"/>
              </a:rPr>
              <a:t>Bansode</a:t>
            </a:r>
            <a:r>
              <a:rPr lang="en-US" sz="1200" b="1" dirty="0" smtClean="0">
                <a:latin typeface="Times" panose="02020603050405020304" pitchFamily="18" charset="0"/>
                <a:cs typeface="Times New Roman" panose="02020603050405020304" pitchFamily="18" charset="0"/>
              </a:rPr>
              <a:t> </a:t>
            </a:r>
          </a:p>
          <a:p>
            <a:pPr algn="ctr"/>
            <a:r>
              <a:rPr lang="en-IN" sz="1200" b="1" dirty="0" smtClean="0">
                <a:latin typeface="Times" panose="02020603050405020304" pitchFamily="18" charset="0"/>
                <a:cs typeface="Times New Roman" panose="02020603050405020304" pitchFamily="18" charset="0"/>
              </a:rPr>
              <a:t>Grade </a:t>
            </a:r>
            <a:r>
              <a:rPr lang="en-IN" sz="1200" b="1" dirty="0">
                <a:latin typeface="Times" panose="02020603050405020304" pitchFamily="18" charset="0"/>
                <a:cs typeface="Times New Roman" panose="02020603050405020304" pitchFamily="18" charset="0"/>
              </a:rPr>
              <a:t>Educator V C</a:t>
            </a:r>
            <a:endParaRPr lang="en-US" sz="1200" b="1" dirty="0">
              <a:latin typeface="Times"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501" y="1522473"/>
            <a:ext cx="1610909" cy="1769347"/>
          </a:xfrm>
          <a:prstGeom prst="rect">
            <a:avLst/>
          </a:prstGeom>
          <a:ln w="19050">
            <a:solidFill>
              <a:schemeClr val="bg2">
                <a:lumMod val="10000"/>
              </a:schemeClr>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2780928"/>
            <a:ext cx="1559883" cy="1780408"/>
          </a:xfrm>
          <a:prstGeom prst="rect">
            <a:avLst/>
          </a:prstGeom>
          <a:ln w="19050">
            <a:solidFill>
              <a:schemeClr val="bg2">
                <a:lumMod val="10000"/>
              </a:schemeClr>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254" y="1504653"/>
            <a:ext cx="1603845" cy="1780408"/>
          </a:xfrm>
          <a:prstGeom prst="rect">
            <a:avLst/>
          </a:prstGeom>
          <a:ln w="19050">
            <a:solidFill>
              <a:schemeClr val="bg2">
                <a:lumMod val="10000"/>
              </a:schemeClr>
            </a:solidFill>
          </a:ln>
        </p:spPr>
      </p:pic>
      <p:sp>
        <p:nvSpPr>
          <p:cNvPr id="5" name="TextBox 4"/>
          <p:cNvSpPr txBox="1"/>
          <p:nvPr/>
        </p:nvSpPr>
        <p:spPr>
          <a:xfrm>
            <a:off x="4058596" y="4653136"/>
            <a:ext cx="1722594" cy="646331"/>
          </a:xfrm>
          <a:prstGeom prst="rect">
            <a:avLst/>
          </a:prstGeom>
          <a:noFill/>
        </p:spPr>
        <p:txBody>
          <a:bodyPr wrap="square" rtlCol="0">
            <a:spAutoFit/>
          </a:bodyPr>
          <a:lstStyle/>
          <a:p>
            <a:pPr algn="ctr"/>
            <a:r>
              <a:rPr lang="en-US" sz="1200" b="1" dirty="0">
                <a:latin typeface="Times" panose="02020603050405020304" pitchFamily="18" charset="0"/>
                <a:cs typeface="Times New Roman" panose="02020603050405020304" pitchFamily="18" charset="0"/>
              </a:rPr>
              <a:t>Ms. </a:t>
            </a:r>
            <a:r>
              <a:rPr lang="en-US" sz="1200" b="1" dirty="0" err="1" smtClean="0">
                <a:latin typeface="Times" panose="02020603050405020304" pitchFamily="18" charset="0"/>
                <a:cs typeface="Times New Roman" panose="02020603050405020304" pitchFamily="18" charset="0"/>
              </a:rPr>
              <a:t>Smita</a:t>
            </a:r>
            <a:r>
              <a:rPr lang="en-US" sz="1200" b="1" dirty="0" smtClean="0">
                <a:latin typeface="Times" panose="02020603050405020304" pitchFamily="18" charset="0"/>
                <a:cs typeface="Times New Roman" panose="02020603050405020304" pitchFamily="18" charset="0"/>
              </a:rPr>
              <a:t> </a:t>
            </a:r>
            <a:r>
              <a:rPr lang="en-US" sz="1200" b="1" dirty="0" err="1" smtClean="0">
                <a:latin typeface="Times" panose="02020603050405020304" pitchFamily="18" charset="0"/>
                <a:cs typeface="Times New Roman" panose="02020603050405020304" pitchFamily="18" charset="0"/>
              </a:rPr>
              <a:t>Titarmare</a:t>
            </a:r>
            <a:endParaRPr lang="en-US" sz="1200" b="1" dirty="0">
              <a:latin typeface="Times New Roman" panose="02020603050405020304" pitchFamily="18" charset="0"/>
              <a:cs typeface="Times New Roman" panose="02020603050405020304" pitchFamily="18" charset="0"/>
            </a:endParaRPr>
          </a:p>
          <a:p>
            <a:pPr algn="ctr"/>
            <a:r>
              <a:rPr lang="en-IN" sz="1200" b="1" dirty="0">
                <a:latin typeface="Times" panose="02020603050405020304" pitchFamily="18" charset="0"/>
                <a:cs typeface="Times New Roman" panose="02020603050405020304" pitchFamily="18" charset="0"/>
              </a:rPr>
              <a:t>Grade Educator V B</a:t>
            </a:r>
            <a:endParaRPr lang="en-US" sz="1200" b="1" dirty="0">
              <a:latin typeface="Times" panose="02020603050405020304" pitchFamily="18" charset="0"/>
              <a:cs typeface="Times New Roman" panose="02020603050405020304" pitchFamily="18" charset="0"/>
            </a:endParaRPr>
          </a:p>
          <a:p>
            <a:pPr algn="ctr"/>
            <a:endParaRPr lang="en-IN" sz="1200" b="1" dirty="0" smtClean="0">
              <a:latin typeface="Times"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62717196-B844-4648-AC1D-BF6D2EAB5669}" type="slidenum">
              <a:rPr lang="en-US" smtClean="0"/>
              <a:pPr/>
              <a:t>24</a:t>
            </a:fld>
            <a:endParaRPr lang="en-US"/>
          </a:p>
        </p:txBody>
      </p:sp>
    </p:spTree>
    <p:extLst>
      <p:ext uri="{BB962C8B-B14F-4D97-AF65-F5344CB8AC3E}">
        <p14:creationId xmlns:p14="http://schemas.microsoft.com/office/powerpoint/2010/main" val="4054378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Slide Number Placeholder 2"/>
          <p:cNvSpPr>
            <a:spLocks noGrp="1"/>
          </p:cNvSpPr>
          <p:nvPr>
            <p:ph idx="12" sz="quarter" type="sldNum"/>
          </p:nvPr>
        </p:nvSpPr>
        <p:spPr/>
        <p:txBody>
          <a:bodyPr/>
          <a:lstStyle/>
          <a:p>
            <a:fld id="{62717196-B844-4648-AC1D-BF6D2EAB5669}" type="slidenum">
              <a:rPr lang="en-US" smtClean="0"/>
              <a:pPr/>
              <a:t>25</a:t>
            </a:fld>
            <a:endParaRPr lang="en-US"/>
          </a:p>
        </p:txBody>
      </p:sp>
      <p:pic>
        <p:nvPicPr>
          <p:cNvPr id="5" name="Picture 4"/>
          <p:cNvPicPr>
            <a:picLocks noChangeAspect="1"/>
          </p:cNvPicPr>
          <p:nvPr/>
        </p:nvPicPr>
        <p:blipFill>
          <a:blip r:embed="rId2"/>
          <a:stretch>
            <a:fillRect/>
          </a:stretch>
        </p:blipFill>
        <p:spPr>
          <a:xfrm>
            <a:off x="1995613" y="431455"/>
            <a:ext cx="1224136" cy="1583282"/>
          </a:xfrm>
          <a:prstGeom prst="rect">
            <a:avLst/>
          </a:prstGeom>
          <a:ln w="19050">
            <a:solidFill>
              <a:srgbClr val="000099"/>
            </a:solidFill>
          </a:ln>
        </p:spPr>
      </p:pic>
      <p:sp>
        <p:nvSpPr>
          <p:cNvPr id="6" name="Down Arrow Callout 5"/>
          <p:cNvSpPr/>
          <p:nvPr/>
        </p:nvSpPr>
        <p:spPr>
          <a:xfrm>
            <a:off x="1877332" y="6886"/>
            <a:ext cx="5192295" cy="400110"/>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mtClean="0" sz="1600">
                <a:latin charset="0" panose="02020603050405020304" pitchFamily="18" typeface="Times"/>
                <a:cs charset="0" panose="02020603050405020304" pitchFamily="18" typeface="Times New Roman"/>
              </a:rPr>
              <a:t>COSCHOLASTIC TEAM</a:t>
            </a:r>
            <a:endParaRPr b="1" dirty="0" lang="en-US" sz="1600">
              <a:latin charset="0" panose="02020603050405020304" pitchFamily="18" typeface="Times"/>
              <a:cs charset="0" panose="02020603050405020304" pitchFamily="18" typeface="Times New Roman"/>
            </a:endParaRPr>
          </a:p>
        </p:txBody>
      </p:sp>
      <p:sp>
        <p:nvSpPr>
          <p:cNvPr id="7" name="TextBox 6"/>
          <p:cNvSpPr txBox="1"/>
          <p:nvPr/>
        </p:nvSpPr>
        <p:spPr>
          <a:xfrm>
            <a:off x="1712571" y="2015217"/>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Atul</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Thakre</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Art Educator</a:t>
            </a:r>
            <a:endParaRPr b="1" dirty="0" lang="en-US" sz="1200">
              <a:latin charset="0" panose="02020603050405020304" pitchFamily="18" typeface="Times"/>
              <a:cs charset="0" panose="02020603050405020304" pitchFamily="18" typeface="Times New Roman"/>
            </a:endParaRPr>
          </a:p>
        </p:txBody>
      </p:sp>
      <p:pic>
        <p:nvPicPr>
          <p:cNvPr id="8" name="Picture 7"/>
          <p:cNvPicPr>
            <a:picLocks noChangeAspect="1"/>
          </p:cNvPicPr>
          <p:nvPr/>
        </p:nvPicPr>
        <p:blipFill>
          <a:blip r:embed="rId3"/>
          <a:stretch>
            <a:fillRect/>
          </a:stretch>
        </p:blipFill>
        <p:spPr>
          <a:xfrm>
            <a:off x="423220" y="438478"/>
            <a:ext cx="1177334" cy="1530534"/>
          </a:xfrm>
          <a:prstGeom prst="rect">
            <a:avLst/>
          </a:prstGeom>
          <a:ln w="19050">
            <a:solidFill>
              <a:srgbClr val="000099"/>
            </a:solidFill>
          </a:ln>
        </p:spPr>
      </p:pic>
      <p:sp>
        <p:nvSpPr>
          <p:cNvPr id="9" name="TextBox 8"/>
          <p:cNvSpPr txBox="1"/>
          <p:nvPr/>
        </p:nvSpPr>
        <p:spPr>
          <a:xfrm>
            <a:off x="100606" y="1969492"/>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Ankita</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Palaskar</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Art Educator</a:t>
            </a:r>
            <a:endParaRPr b="1" dirty="0" lang="en-US" sz="1200">
              <a:latin charset="0" panose="02020603050405020304" pitchFamily="18" typeface="Times"/>
              <a:cs charset="0" panose="02020603050405020304" pitchFamily="18" typeface="Times New Roman"/>
            </a:endParaRPr>
          </a:p>
        </p:txBody>
      </p:sp>
      <p:pic>
        <p:nvPicPr>
          <p:cNvPr id="10" name="Picture 9"/>
          <p:cNvPicPr>
            <a:picLocks noChangeAspect="1"/>
          </p:cNvPicPr>
          <p:nvPr/>
        </p:nvPicPr>
        <p:blipFill rotWithShape="1">
          <a:blip r:embed="rId4"/>
          <a:srcRect b="95" l="36" r="-3993" t="-443"/>
          <a:stretch/>
        </p:blipFill>
        <p:spPr>
          <a:xfrm>
            <a:off x="3730821" y="431455"/>
            <a:ext cx="1171216" cy="1593708"/>
          </a:xfrm>
          <a:prstGeom prst="rect">
            <a:avLst/>
          </a:prstGeom>
          <a:ln w="19050">
            <a:solidFill>
              <a:srgbClr val="000099"/>
            </a:solidFill>
          </a:ln>
        </p:spPr>
      </p:pic>
      <p:sp>
        <p:nvSpPr>
          <p:cNvPr id="11" name="TextBox 10"/>
          <p:cNvSpPr txBox="1"/>
          <p:nvPr/>
        </p:nvSpPr>
        <p:spPr>
          <a:xfrm>
            <a:off x="3422156" y="2015216"/>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Sneha</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Dondal</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Dance Educator     </a:t>
            </a:r>
            <a:endParaRPr b="1" dirty="0" lang="en-US" sz="1200">
              <a:latin charset="0" panose="02020603050405020304" pitchFamily="18" typeface="Times"/>
              <a:cs charset="0" panose="02020603050405020304" pitchFamily="18" typeface="Times New Roman"/>
            </a:endParaRPr>
          </a:p>
        </p:txBody>
      </p:sp>
      <p:pic>
        <p:nvPicPr>
          <p:cNvPr id="12" name="Picture 11"/>
          <p:cNvPicPr>
            <a:picLocks noChangeAspect="1"/>
          </p:cNvPicPr>
          <p:nvPr/>
        </p:nvPicPr>
        <p:blipFill>
          <a:blip r:embed="rId5"/>
          <a:stretch>
            <a:fillRect/>
          </a:stretch>
        </p:blipFill>
        <p:spPr>
          <a:xfrm>
            <a:off x="5436096" y="431455"/>
            <a:ext cx="1168313" cy="1616219"/>
          </a:xfrm>
          <a:prstGeom prst="rect">
            <a:avLst/>
          </a:prstGeom>
          <a:ln w="19050">
            <a:solidFill>
              <a:srgbClr val="000099"/>
            </a:solidFill>
          </a:ln>
        </p:spPr>
      </p:pic>
      <p:sp>
        <p:nvSpPr>
          <p:cNvPr id="13" name="TextBox 12"/>
          <p:cNvSpPr txBox="1"/>
          <p:nvPr/>
        </p:nvSpPr>
        <p:spPr>
          <a:xfrm>
            <a:off x="5125142" y="2006726"/>
            <a:ext cx="1702986" cy="461665"/>
          </a:xfrm>
          <a:prstGeom prst="rect">
            <a:avLst/>
          </a:prstGeom>
          <a:noFill/>
        </p:spPr>
        <p:txBody>
          <a:bodyPr rtlCol="0" wrap="square">
            <a:spAutoFit/>
          </a:bodyPr>
          <a:lstStyle/>
          <a:p>
            <a:pPr algn="ctr"/>
            <a:r>
              <a:rPr b="1" dirty="0" lang="en-US" smtClean="0" sz="1200">
                <a:latin charset="0" panose="02020603050405020304" pitchFamily="18" typeface="Times"/>
                <a:cs charset="0" panose="02020603050405020304" pitchFamily="18" typeface="Times New Roman"/>
              </a:rPr>
              <a:t>Aditya Gandhi</a:t>
            </a:r>
          </a:p>
          <a:p>
            <a:pPr algn="ctr"/>
            <a:r>
              <a:rPr b="1" dirty="0" lang="en-US" smtClean="0" sz="1200">
                <a:latin charset="0" panose="02020603050405020304" pitchFamily="18" typeface="Times"/>
                <a:cs charset="0" panose="02020603050405020304" pitchFamily="18" typeface="Times New Roman"/>
              </a:rPr>
              <a:t>Dance Educator</a:t>
            </a:r>
            <a:endParaRPr b="1" dirty="0" lang="en-US" sz="1200">
              <a:latin charset="0" panose="02020603050405020304" pitchFamily="18" typeface="Times"/>
              <a:cs charset="0" panose="02020603050405020304" pitchFamily="18" typeface="Times New Roman"/>
            </a:endParaRPr>
          </a:p>
        </p:txBody>
      </p:sp>
      <p:pic>
        <p:nvPicPr>
          <p:cNvPr id="14" name="Picture 13"/>
          <p:cNvPicPr>
            <a:picLocks noChangeAspect="1"/>
          </p:cNvPicPr>
          <p:nvPr/>
        </p:nvPicPr>
        <p:blipFill>
          <a:blip r:embed="rId6"/>
          <a:stretch>
            <a:fillRect/>
          </a:stretch>
        </p:blipFill>
        <p:spPr>
          <a:xfrm>
            <a:off x="7183079" y="405794"/>
            <a:ext cx="1227211" cy="1634603"/>
          </a:xfrm>
          <a:prstGeom prst="rect">
            <a:avLst/>
          </a:prstGeom>
          <a:ln w="19050">
            <a:solidFill>
              <a:srgbClr val="000099"/>
            </a:solidFill>
          </a:ln>
        </p:spPr>
      </p:pic>
      <p:sp>
        <p:nvSpPr>
          <p:cNvPr id="15" name="TextBox 14"/>
          <p:cNvSpPr txBox="1"/>
          <p:nvPr/>
        </p:nvSpPr>
        <p:spPr>
          <a:xfrm>
            <a:off x="6983814" y="1991875"/>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Kunal</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Anandam</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Dance Educator</a:t>
            </a:r>
            <a:endParaRPr b="1" dirty="0" lang="en-US" sz="1200">
              <a:latin charset="0" panose="02020603050405020304" pitchFamily="18" typeface="Times"/>
              <a:cs charset="0" panose="02020603050405020304" pitchFamily="18" typeface="Times New Roman"/>
            </a:endParaRPr>
          </a:p>
        </p:txBody>
      </p:sp>
      <p:pic>
        <p:nvPicPr>
          <p:cNvPr id="16" name="Picture 15"/>
          <p:cNvPicPr>
            <a:picLocks noChangeAspect="1"/>
          </p:cNvPicPr>
          <p:nvPr/>
        </p:nvPicPr>
        <p:blipFill>
          <a:blip r:embed="rId7"/>
          <a:stretch>
            <a:fillRect/>
          </a:stretch>
        </p:blipFill>
        <p:spPr>
          <a:xfrm>
            <a:off x="1061277" y="2659772"/>
            <a:ext cx="1184473" cy="1501742"/>
          </a:xfrm>
          <a:prstGeom prst="rect">
            <a:avLst/>
          </a:prstGeom>
          <a:ln>
            <a:solidFill>
              <a:srgbClr val="000099"/>
            </a:solidFill>
          </a:ln>
        </p:spPr>
      </p:pic>
      <p:pic>
        <p:nvPicPr>
          <p:cNvPr id="17" name="Picture 16"/>
          <p:cNvPicPr>
            <a:picLocks noChangeAspect="1"/>
          </p:cNvPicPr>
          <p:nvPr/>
        </p:nvPicPr>
        <p:blipFill rotWithShape="1">
          <a:blip r:embed="rId8"/>
          <a:srcRect b="55"/>
          <a:stretch/>
        </p:blipFill>
        <p:spPr>
          <a:xfrm>
            <a:off x="2842505" y="2657545"/>
            <a:ext cx="1188961" cy="1503969"/>
          </a:xfrm>
          <a:prstGeom prst="rect">
            <a:avLst/>
          </a:prstGeom>
          <a:ln>
            <a:solidFill>
              <a:srgbClr val="000099"/>
            </a:solidFill>
          </a:ln>
        </p:spPr>
      </p:pic>
      <p:pic>
        <p:nvPicPr>
          <p:cNvPr id="18" name="Picture 17"/>
          <p:cNvPicPr>
            <a:picLocks noChangeAspect="1"/>
          </p:cNvPicPr>
          <p:nvPr/>
        </p:nvPicPr>
        <p:blipFill>
          <a:blip r:embed="rId9"/>
          <a:stretch>
            <a:fillRect/>
          </a:stretch>
        </p:blipFill>
        <p:spPr>
          <a:xfrm>
            <a:off x="4688807" y="2676001"/>
            <a:ext cx="1170183" cy="1512855"/>
          </a:xfrm>
          <a:prstGeom prst="rect">
            <a:avLst/>
          </a:prstGeom>
          <a:ln>
            <a:solidFill>
              <a:srgbClr val="000099"/>
            </a:solidFill>
          </a:ln>
        </p:spPr>
      </p:pic>
      <p:pic>
        <p:nvPicPr>
          <p:cNvPr id="19" name="Picture 18"/>
          <p:cNvPicPr>
            <a:picLocks noChangeAspect="1"/>
          </p:cNvPicPr>
          <p:nvPr/>
        </p:nvPicPr>
        <p:blipFill>
          <a:blip r:embed="rId10"/>
          <a:stretch>
            <a:fillRect/>
          </a:stretch>
        </p:blipFill>
        <p:spPr>
          <a:xfrm>
            <a:off x="6488465" y="2685768"/>
            <a:ext cx="1201462" cy="1524053"/>
          </a:xfrm>
          <a:prstGeom prst="rect">
            <a:avLst/>
          </a:prstGeom>
          <a:ln>
            <a:solidFill>
              <a:srgbClr val="000099"/>
            </a:solidFill>
          </a:ln>
        </p:spPr>
      </p:pic>
      <p:sp>
        <p:nvSpPr>
          <p:cNvPr id="20" name="TextBox 19"/>
          <p:cNvSpPr txBox="1"/>
          <p:nvPr/>
        </p:nvSpPr>
        <p:spPr>
          <a:xfrm>
            <a:off x="810849" y="4085103"/>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Umesh</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Barapatre</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Music Educator</a:t>
            </a:r>
            <a:endParaRPr b="1" dirty="0" lang="en-US" sz="1200">
              <a:latin charset="0" panose="02020603050405020304" pitchFamily="18" typeface="Times"/>
              <a:cs charset="0" panose="02020603050405020304" pitchFamily="18" typeface="Times New Roman"/>
            </a:endParaRPr>
          </a:p>
        </p:txBody>
      </p:sp>
      <p:pic>
        <p:nvPicPr>
          <p:cNvPr id="22" name="Picture 21"/>
          <p:cNvPicPr>
            <a:picLocks noChangeAspect="1"/>
          </p:cNvPicPr>
          <p:nvPr/>
        </p:nvPicPr>
        <p:blipFill>
          <a:blip r:embed="rId11"/>
          <a:stretch>
            <a:fillRect/>
          </a:stretch>
        </p:blipFill>
        <p:spPr>
          <a:xfrm>
            <a:off x="1455868" y="4805589"/>
            <a:ext cx="1131244" cy="1531494"/>
          </a:xfrm>
          <a:prstGeom prst="rect">
            <a:avLst/>
          </a:prstGeom>
          <a:ln>
            <a:solidFill>
              <a:srgbClr val="000099"/>
            </a:solidFill>
          </a:ln>
        </p:spPr>
      </p:pic>
      <p:pic>
        <p:nvPicPr>
          <p:cNvPr id="23" name="Picture 22"/>
          <p:cNvPicPr>
            <a:picLocks noChangeAspect="1"/>
          </p:cNvPicPr>
          <p:nvPr/>
        </p:nvPicPr>
        <p:blipFill>
          <a:blip r:embed="rId12"/>
          <a:stretch>
            <a:fillRect/>
          </a:stretch>
        </p:blipFill>
        <p:spPr>
          <a:xfrm>
            <a:off x="2973074" y="4802296"/>
            <a:ext cx="1203068" cy="1576612"/>
          </a:xfrm>
          <a:prstGeom prst="rect">
            <a:avLst/>
          </a:prstGeom>
          <a:ln>
            <a:solidFill>
              <a:srgbClr val="000099"/>
            </a:solidFill>
          </a:ln>
        </p:spPr>
      </p:pic>
      <p:pic>
        <p:nvPicPr>
          <p:cNvPr id="24" name="Picture 23"/>
          <p:cNvPicPr>
            <a:picLocks noChangeAspect="1"/>
          </p:cNvPicPr>
          <p:nvPr/>
        </p:nvPicPr>
        <p:blipFill>
          <a:blip r:embed="rId13"/>
          <a:stretch>
            <a:fillRect/>
          </a:stretch>
        </p:blipFill>
        <p:spPr>
          <a:xfrm>
            <a:off x="4473480" y="4780663"/>
            <a:ext cx="1186230" cy="1609701"/>
          </a:xfrm>
          <a:prstGeom prst="rect">
            <a:avLst/>
          </a:prstGeom>
          <a:ln>
            <a:solidFill>
              <a:srgbClr val="000099"/>
            </a:solidFill>
          </a:ln>
        </p:spPr>
      </p:pic>
      <p:pic>
        <p:nvPicPr>
          <p:cNvPr id="25" name="Picture 24"/>
          <p:cNvPicPr>
            <a:picLocks noChangeAspect="1"/>
          </p:cNvPicPr>
          <p:nvPr/>
        </p:nvPicPr>
        <p:blipFill>
          <a:blip r:embed="rId14"/>
          <a:stretch>
            <a:fillRect/>
          </a:stretch>
        </p:blipFill>
        <p:spPr>
          <a:xfrm>
            <a:off x="5957048" y="4771125"/>
            <a:ext cx="1224136" cy="1607783"/>
          </a:xfrm>
          <a:prstGeom prst="rect">
            <a:avLst/>
          </a:prstGeom>
          <a:ln>
            <a:solidFill>
              <a:srgbClr val="000099"/>
            </a:solidFill>
          </a:ln>
        </p:spPr>
      </p:pic>
      <p:sp>
        <p:nvSpPr>
          <p:cNvPr id="27" name="TextBox 26"/>
          <p:cNvSpPr txBox="1"/>
          <p:nvPr/>
        </p:nvSpPr>
        <p:spPr>
          <a:xfrm>
            <a:off x="2627721" y="4106977"/>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Bakul</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Meshram</a:t>
            </a:r>
            <a:r>
              <a:rPr b="1" dirty="0" lang="en-US" smtClean="0" sz="1200">
                <a:latin charset="0" panose="02020603050405020304" pitchFamily="18" typeface="Times"/>
                <a:cs charset="0" panose="02020603050405020304" pitchFamily="18" typeface="Times New Roman"/>
              </a:rPr>
              <a:t> </a:t>
            </a:r>
          </a:p>
          <a:p>
            <a:pPr algn="ctr"/>
            <a:r>
              <a:rPr b="1" dirty="0" lang="en-US" smtClean="0" sz="1200">
                <a:latin charset="0" panose="02020603050405020304" pitchFamily="18" typeface="Times"/>
                <a:cs charset="0" panose="02020603050405020304" pitchFamily="18" typeface="Times New Roman"/>
              </a:rPr>
              <a:t>Librarian</a:t>
            </a:r>
            <a:endParaRPr b="1" dirty="0" lang="en-US" sz="1200">
              <a:latin charset="0" panose="02020603050405020304" pitchFamily="18" typeface="Times"/>
              <a:cs charset="0" panose="02020603050405020304" pitchFamily="18" typeface="Times New Roman"/>
            </a:endParaRPr>
          </a:p>
        </p:txBody>
      </p:sp>
      <p:sp>
        <p:nvSpPr>
          <p:cNvPr id="28" name="TextBox 27"/>
          <p:cNvSpPr txBox="1"/>
          <p:nvPr/>
        </p:nvSpPr>
        <p:spPr>
          <a:xfrm>
            <a:off x="4464845" y="4129534"/>
            <a:ext cx="1702986" cy="461665"/>
          </a:xfrm>
          <a:prstGeom prst="rect">
            <a:avLst/>
          </a:prstGeom>
          <a:noFill/>
        </p:spPr>
        <p:txBody>
          <a:bodyPr rtlCol="0" wrap="square">
            <a:spAutoFit/>
          </a:bodyPr>
          <a:lstStyle/>
          <a:p>
            <a:pPr algn="ctr"/>
            <a:r>
              <a:rPr b="1" dirty="0" lang="en-US" smtClean="0" sz="1200">
                <a:latin charset="0" panose="02020603050405020304" pitchFamily="18" typeface="Times"/>
                <a:cs charset="0" panose="02020603050405020304" pitchFamily="18" typeface="Times New Roman"/>
              </a:rPr>
              <a:t>Monika Singh</a:t>
            </a:r>
          </a:p>
          <a:p>
            <a:pPr algn="ctr"/>
            <a:r>
              <a:rPr b="1" dirty="0" lang="en-US" smtClean="0" sz="1200">
                <a:latin charset="0" panose="02020603050405020304" pitchFamily="18" typeface="Times"/>
                <a:cs charset="0" panose="02020603050405020304" pitchFamily="18" typeface="Times New Roman"/>
              </a:rPr>
              <a:t>Librarian</a:t>
            </a:r>
            <a:endParaRPr b="1" dirty="0" lang="en-US" sz="1200">
              <a:latin charset="0" panose="02020603050405020304" pitchFamily="18" typeface="Times"/>
              <a:cs charset="0" panose="02020603050405020304" pitchFamily="18" typeface="Times New Roman"/>
            </a:endParaRPr>
          </a:p>
        </p:txBody>
      </p:sp>
      <p:sp>
        <p:nvSpPr>
          <p:cNvPr id="29" name="TextBox 28"/>
          <p:cNvSpPr txBox="1"/>
          <p:nvPr/>
        </p:nvSpPr>
        <p:spPr>
          <a:xfrm>
            <a:off x="6276205" y="4150306"/>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Smita</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Makde</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Librarian</a:t>
            </a:r>
            <a:endParaRPr b="1" dirty="0" lang="en-US" sz="1200">
              <a:latin charset="0" panose="02020603050405020304" pitchFamily="18" typeface="Times"/>
              <a:cs charset="0" panose="02020603050405020304" pitchFamily="18" typeface="Times New Roman"/>
            </a:endParaRPr>
          </a:p>
        </p:txBody>
      </p:sp>
      <p:sp>
        <p:nvSpPr>
          <p:cNvPr id="30" name="TextBox 29"/>
          <p:cNvSpPr txBox="1"/>
          <p:nvPr/>
        </p:nvSpPr>
        <p:spPr>
          <a:xfrm>
            <a:off x="1156954" y="6259810"/>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Manoj</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Kohare</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PTI</a:t>
            </a:r>
          </a:p>
        </p:txBody>
      </p:sp>
      <p:sp>
        <p:nvSpPr>
          <p:cNvPr id="31" name="TextBox 30"/>
          <p:cNvSpPr txBox="1"/>
          <p:nvPr/>
        </p:nvSpPr>
        <p:spPr>
          <a:xfrm>
            <a:off x="2713737" y="6308079"/>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Akshay</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Bansod</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PTI</a:t>
            </a:r>
          </a:p>
        </p:txBody>
      </p:sp>
      <p:sp>
        <p:nvSpPr>
          <p:cNvPr id="32" name="TextBox 31"/>
          <p:cNvSpPr txBox="1"/>
          <p:nvPr/>
        </p:nvSpPr>
        <p:spPr>
          <a:xfrm>
            <a:off x="4188645" y="6308078"/>
            <a:ext cx="1702986" cy="461665"/>
          </a:xfrm>
          <a:prstGeom prst="rect">
            <a:avLst/>
          </a:prstGeom>
          <a:noFill/>
        </p:spPr>
        <p:txBody>
          <a:bodyPr rtlCol="0" wrap="square">
            <a:spAutoFit/>
          </a:bodyPr>
          <a:lstStyle/>
          <a:p>
            <a:pPr algn="ctr"/>
            <a:r>
              <a:rPr b="1" dirty="0" lang="en-US" smtClean="0" sz="1200">
                <a:latin charset="0" panose="02020603050405020304" pitchFamily="18" typeface="Times"/>
                <a:cs charset="0" panose="02020603050405020304" pitchFamily="18" typeface="Times New Roman"/>
              </a:rPr>
              <a:t>Savita </a:t>
            </a:r>
            <a:r>
              <a:rPr b="1" dirty="0" err="1" lang="en-US" smtClean="0" sz="1200">
                <a:latin charset="0" panose="02020603050405020304" pitchFamily="18" typeface="Times"/>
                <a:cs charset="0" panose="02020603050405020304" pitchFamily="18" typeface="Times New Roman"/>
              </a:rPr>
              <a:t>Deshmane</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PTI</a:t>
            </a:r>
          </a:p>
        </p:txBody>
      </p:sp>
      <p:sp>
        <p:nvSpPr>
          <p:cNvPr id="33" name="TextBox 32"/>
          <p:cNvSpPr txBox="1"/>
          <p:nvPr/>
        </p:nvSpPr>
        <p:spPr>
          <a:xfrm>
            <a:off x="5717623" y="6308078"/>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Pranay</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Umate</a:t>
            </a:r>
            <a:r>
              <a:rPr b="1" dirty="0" lang="en-US" smtClean="0" sz="1200">
                <a:latin charset="0" panose="02020603050405020304" pitchFamily="18" typeface="Times"/>
                <a:cs charset="0" panose="02020603050405020304" pitchFamily="18" typeface="Times New Roman"/>
              </a:rPr>
              <a:t> </a:t>
            </a:r>
          </a:p>
          <a:p>
            <a:pPr algn="ctr"/>
            <a:r>
              <a:rPr b="1" dirty="0" lang="en-US" smtClean="0" sz="1200">
                <a:latin charset="0" panose="02020603050405020304" pitchFamily="18" typeface="Times"/>
                <a:cs charset="0" panose="02020603050405020304" pitchFamily="18" typeface="Times New Roman"/>
              </a:rPr>
              <a:t>PTI</a:t>
            </a:r>
          </a:p>
        </p:txBody>
      </p:sp>
    </p:spTree>
    <p:extLst>
      <p:ext uri="{BB962C8B-B14F-4D97-AF65-F5344CB8AC3E}">
        <p14:creationId xmlns:p14="http://schemas.microsoft.com/office/powerpoint/2010/main" val="2486771804"/>
      </p:ext>
    </p:extLst>
  </p:cSld>
  <p:clrMapOvr>
    <a:masterClrMapping/>
  </p:clrMapOvr>
  <p:timing>
    <p:tnLst>
      <p:par>
        <p:cTn dur="indefinite" id="1" nodeType="tmRoot" restart="never"/>
      </p:par>
    </p:tnLst>
  </p:timing>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itle 4"/>
          <p:cNvSpPr txBox="1">
            <a:spLocks/>
          </p:cNvSpPr>
          <p:nvPr/>
        </p:nvSpPr>
        <p:spPr>
          <a:xfrm>
            <a:off x="3347864" y="404664"/>
            <a:ext cx="8229600" cy="792163"/>
          </a:xfrm>
          <a:prstGeom prst="rect">
            <a:avLst/>
          </a:prstGeom>
        </p:spPr>
        <p:txBody>
          <a:bodyPr>
            <a:norm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r>
              <a:rPr b="1" dirty="0" lang="en-IN" sz="3200">
                <a:solidFill>
                  <a:srgbClr val="002060"/>
                </a:solidFill>
                <a:latin charset="0" panose="02020603050405020304" pitchFamily="18" typeface="Times New Roman"/>
                <a:cs charset="0" panose="02020603050405020304" pitchFamily="18" typeface="Times New Roman"/>
              </a:rPr>
              <a:t>Our TEAM</a:t>
            </a:r>
          </a:p>
        </p:txBody>
      </p:sp>
      <p:pic>
        <p:nvPicPr>
          <p:cNvPr id="2" name="Picture 1">
            <a:extLst>
              <a:ext uri="{FF2B5EF4-FFF2-40B4-BE49-F238E27FC236}">
                <a16:creationId xmlns:a16="http://schemas.microsoft.com/office/drawing/2014/main" id="{DDDBA8BF-5924-6944-D871-52BCF2D033EB}"/>
              </a:ext>
            </a:extLst>
          </p:cNvPr>
          <p:cNvPicPr>
            <a:picLocks noChangeAspect="1"/>
          </p:cNvPicPr>
          <p:nvPr/>
        </p:nvPicPr>
        <p:blipFill rotWithShape="1">
          <a:blip r:embed="rId2"/>
          <a:srcRect b="105" l="39" r="53" t="64"/>
          <a:stretch/>
        </p:blipFill>
        <p:spPr>
          <a:xfrm>
            <a:off x="179512" y="1340768"/>
            <a:ext cx="8712968" cy="4536429"/>
          </a:xfrm>
          <a:prstGeom prst="rect">
            <a:avLst/>
          </a:prstGeom>
          <a:ln w="12700">
            <a:solidFill>
              <a:srgbClr val="00FFFF"/>
            </a:solidFill>
          </a:ln>
        </p:spPr>
      </p:pic>
      <p:sp>
        <p:nvSpPr>
          <p:cNvPr id="3" name="Slide Number Placeholder 2"/>
          <p:cNvSpPr>
            <a:spLocks noGrp="1"/>
          </p:cNvSpPr>
          <p:nvPr>
            <p:ph idx="12" sz="quarter" type="sldNum"/>
          </p:nvPr>
        </p:nvSpPr>
        <p:spPr/>
        <p:txBody>
          <a:bodyPr/>
          <a:lstStyle/>
          <a:p>
            <a:fld id="{62717196-B844-4648-AC1D-BF6D2EAB5669}" type="slidenum">
              <a:rPr lang="en-US" smtClean="0"/>
              <a:pPr/>
              <a:t>26</a:t>
            </a:fld>
            <a:endParaRPr lang="en-US"/>
          </a:p>
        </p:txBody>
      </p:sp>
    </p:spTree>
    <p:extLst>
      <p:ext uri="{BB962C8B-B14F-4D97-AF65-F5344CB8AC3E}">
        <p14:creationId xmlns:p14="http://schemas.microsoft.com/office/powerpoint/2010/main" val="2476761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717196-B844-4648-AC1D-BF6D2EAB5669}" type="slidenum">
              <a:rPr lang="en-US" smtClean="0"/>
              <a:pPr/>
              <a:t>27</a:t>
            </a:fld>
            <a:endParaRPr lang="en-US"/>
          </a:p>
        </p:txBody>
      </p:sp>
      <p:sp>
        <p:nvSpPr>
          <p:cNvPr id="3" name="TextBox 2"/>
          <p:cNvSpPr txBox="1"/>
          <p:nvPr/>
        </p:nvSpPr>
        <p:spPr>
          <a:xfrm>
            <a:off x="2051720" y="2708920"/>
            <a:ext cx="5233292" cy="1077218"/>
          </a:xfrm>
          <a:prstGeom prst="rect">
            <a:avLst/>
          </a:prstGeom>
          <a:noFill/>
        </p:spPr>
        <p:txBody>
          <a:bodyPr wrap="none" rtlCol="0">
            <a:spAutoFit/>
          </a:bodyPr>
          <a:lstStyle/>
          <a:p>
            <a:pPr algn="ctr"/>
            <a:r>
              <a:rPr lang="en-US" sz="3200" b="1" dirty="0" smtClean="0">
                <a:solidFill>
                  <a:srgbClr val="0070C0"/>
                </a:solidFill>
                <a:latin typeface="Times" panose="02020603050405020304" pitchFamily="18" charset="0"/>
                <a:cs typeface="Times New Roman" panose="02020603050405020304" pitchFamily="18" charset="0"/>
              </a:rPr>
              <a:t>ACCOMPLISHMENTS BY </a:t>
            </a:r>
          </a:p>
          <a:p>
            <a:pPr algn="ctr"/>
            <a:r>
              <a:rPr lang="en-US" sz="3200" b="1" dirty="0" smtClean="0">
                <a:solidFill>
                  <a:srgbClr val="0070C0"/>
                </a:solidFill>
                <a:latin typeface="Times" panose="02020603050405020304" pitchFamily="18" charset="0"/>
                <a:cs typeface="Times New Roman" panose="02020603050405020304" pitchFamily="18" charset="0"/>
              </a:rPr>
              <a:t>VISIONARY LEADERS </a:t>
            </a:r>
            <a:endParaRPr lang="en-IN" sz="3200" b="1" dirty="0" smtClean="0">
              <a:solidFill>
                <a:srgbClr val="0070C0"/>
              </a:solidFill>
              <a:latin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046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F8C99E-4B65-C513-6393-D405E0A0BB61}"/>
              </a:ext>
            </a:extLst>
          </p:cNvPr>
          <p:cNvPicPr>
            <a:picLocks noChangeAspect="1"/>
          </p:cNvPicPr>
          <p:nvPr/>
        </p:nvPicPr>
        <p:blipFill>
          <a:blip r:embed="rId2"/>
          <a:stretch>
            <a:fillRect/>
          </a:stretch>
        </p:blipFill>
        <p:spPr>
          <a:xfrm>
            <a:off x="345135" y="1712463"/>
            <a:ext cx="3956102" cy="2275547"/>
          </a:xfrm>
          <a:prstGeom prst="rect">
            <a:avLst/>
          </a:prstGeom>
        </p:spPr>
      </p:pic>
      <p:pic>
        <p:nvPicPr>
          <p:cNvPr id="4" name="Picture 3">
            <a:extLst>
              <a:ext uri="{FF2B5EF4-FFF2-40B4-BE49-F238E27FC236}">
                <a16:creationId xmlns:a16="http://schemas.microsoft.com/office/drawing/2014/main" id="{4386C30A-A764-DAC7-B374-5058B337CBE6}"/>
              </a:ext>
            </a:extLst>
          </p:cNvPr>
          <p:cNvPicPr>
            <a:picLocks noChangeAspect="1"/>
          </p:cNvPicPr>
          <p:nvPr/>
        </p:nvPicPr>
        <p:blipFill>
          <a:blip r:embed="rId3"/>
          <a:stretch>
            <a:fillRect/>
          </a:stretch>
        </p:blipFill>
        <p:spPr>
          <a:xfrm>
            <a:off x="4501418" y="1712462"/>
            <a:ext cx="3956102" cy="2275547"/>
          </a:xfrm>
          <a:prstGeom prst="rect">
            <a:avLst/>
          </a:prstGeom>
        </p:spPr>
      </p:pic>
      <p:pic>
        <p:nvPicPr>
          <p:cNvPr id="5" name="Picture 4">
            <a:extLst>
              <a:ext uri="{FF2B5EF4-FFF2-40B4-BE49-F238E27FC236}">
                <a16:creationId xmlns:a16="http://schemas.microsoft.com/office/drawing/2014/main" id="{FB14273D-F0F3-C5CA-B180-D7929221B770}"/>
              </a:ext>
            </a:extLst>
          </p:cNvPr>
          <p:cNvPicPr>
            <a:picLocks noChangeAspect="1"/>
          </p:cNvPicPr>
          <p:nvPr/>
        </p:nvPicPr>
        <p:blipFill>
          <a:blip r:embed="rId4"/>
          <a:stretch>
            <a:fillRect/>
          </a:stretch>
        </p:blipFill>
        <p:spPr>
          <a:xfrm>
            <a:off x="2184393" y="4221088"/>
            <a:ext cx="4634049" cy="2413093"/>
          </a:xfrm>
          <a:prstGeom prst="rect">
            <a:avLst/>
          </a:prstGeom>
        </p:spPr>
      </p:pic>
      <p:sp>
        <p:nvSpPr>
          <p:cNvPr id="2" name="Slide Number Placeholder 1"/>
          <p:cNvSpPr>
            <a:spLocks noGrp="1"/>
          </p:cNvSpPr>
          <p:nvPr>
            <p:ph type="sldNum" sz="quarter" idx="12"/>
          </p:nvPr>
        </p:nvSpPr>
        <p:spPr/>
        <p:txBody>
          <a:bodyPr/>
          <a:lstStyle/>
          <a:p>
            <a:fld id="{4F1023B6-41B5-48C9-9D42-011F14A99E8D}" type="slidenum">
              <a:rPr lang="en-IN" smtClean="0"/>
              <a:pPr/>
              <a:t>28</a:t>
            </a:fld>
            <a:endParaRPr lang="en-IN"/>
          </a:p>
        </p:txBody>
      </p:sp>
      <p:sp>
        <p:nvSpPr>
          <p:cNvPr id="6" name="TextBox 5"/>
          <p:cNvSpPr txBox="1"/>
          <p:nvPr/>
        </p:nvSpPr>
        <p:spPr>
          <a:xfrm>
            <a:off x="395535" y="484046"/>
            <a:ext cx="8352928" cy="923330"/>
          </a:xfrm>
          <a:prstGeom prst="rect">
            <a:avLst/>
          </a:prstGeom>
          <a:noFill/>
        </p:spPr>
        <p:txBody>
          <a:bodyPr wrap="square" rtlCol="0">
            <a:spAutoFit/>
          </a:bodyPr>
          <a:lstStyle/>
          <a:p>
            <a:r>
              <a:rPr lang="en-IN" dirty="0">
                <a:solidFill>
                  <a:srgbClr val="002060"/>
                </a:solidFill>
                <a:latin typeface="Times New Roman" panose="02020603050405020304" pitchFamily="18" charset="0"/>
                <a:cs typeface="Times New Roman" panose="02020603050405020304" pitchFamily="18" charset="0"/>
              </a:rPr>
              <a:t>“</a:t>
            </a:r>
            <a:r>
              <a:rPr lang="en-IN" b="1" dirty="0">
                <a:solidFill>
                  <a:srgbClr val="002060"/>
                </a:solidFill>
                <a:latin typeface="Times New Roman" panose="02020603050405020304" pitchFamily="18" charset="0"/>
                <a:cs typeface="Times New Roman" panose="02020603050405020304" pitchFamily="18" charset="0"/>
              </a:rPr>
              <a:t>STUDENT OUTREACH CHAMPION AWARD” </a:t>
            </a:r>
            <a:br>
              <a:rPr lang="en-IN" b="1" dirty="0">
                <a:solidFill>
                  <a:srgbClr val="002060"/>
                </a:solidFill>
                <a:latin typeface="Times New Roman" panose="02020603050405020304" pitchFamily="18" charset="0"/>
                <a:cs typeface="Times New Roman" panose="02020603050405020304" pitchFamily="18" charset="0"/>
              </a:rPr>
            </a:br>
            <a:r>
              <a:rPr lang="en-IN" b="1" dirty="0" smtClean="0">
                <a:solidFill>
                  <a:srgbClr val="002060"/>
                </a:solidFill>
                <a:latin typeface="Times New Roman" panose="02020603050405020304" pitchFamily="18" charset="0"/>
                <a:cs typeface="Times New Roman" panose="02020603050405020304" pitchFamily="18" charset="0"/>
              </a:rPr>
              <a:t>   by </a:t>
            </a:r>
            <a:r>
              <a:rPr lang="en-IN" b="1" dirty="0" err="1">
                <a:solidFill>
                  <a:srgbClr val="002060"/>
                </a:solidFill>
                <a:latin typeface="Times New Roman" panose="02020603050405020304" pitchFamily="18" charset="0"/>
                <a:cs typeface="Times New Roman" panose="02020603050405020304" pitchFamily="18" charset="0"/>
              </a:rPr>
              <a:t>Litera</a:t>
            </a:r>
            <a:r>
              <a:rPr lang="en-IN" b="1" dirty="0">
                <a:solidFill>
                  <a:srgbClr val="002060"/>
                </a:solidFill>
                <a:latin typeface="Times New Roman" panose="02020603050405020304" pitchFamily="18" charset="0"/>
                <a:cs typeface="Times New Roman" panose="02020603050405020304" pitchFamily="18" charset="0"/>
              </a:rPr>
              <a:t> Verse</a:t>
            </a:r>
            <a:br>
              <a:rPr lang="en-IN" b="1" dirty="0">
                <a:solidFill>
                  <a:srgbClr val="002060"/>
                </a:solidFill>
                <a:latin typeface="Times New Roman" panose="02020603050405020304" pitchFamily="18" charset="0"/>
                <a:cs typeface="Times New Roman" panose="02020603050405020304" pitchFamily="18" charset="0"/>
              </a:rPr>
            </a:br>
            <a:r>
              <a:rPr lang="en-IN" dirty="0">
                <a:solidFill>
                  <a:srgbClr val="002060"/>
                </a:solidFill>
                <a:latin typeface="Times New Roman" panose="02020603050405020304" pitchFamily="18" charset="0"/>
                <a:cs typeface="Times New Roman" panose="02020603050405020304" pitchFamily="18" charset="0"/>
              </a:rPr>
              <a:t> </a:t>
            </a:r>
            <a:r>
              <a:rPr lang="en-IN" dirty="0" smtClean="0">
                <a:solidFill>
                  <a:srgbClr val="002060"/>
                </a:solidFill>
                <a:latin typeface="Times New Roman" panose="02020603050405020304" pitchFamily="18" charset="0"/>
                <a:cs typeface="Times New Roman" panose="02020603050405020304" pitchFamily="18" charset="0"/>
              </a:rPr>
              <a:t> RECEIVED </a:t>
            </a:r>
            <a:r>
              <a:rPr lang="en-IN" dirty="0">
                <a:solidFill>
                  <a:srgbClr val="002060"/>
                </a:solidFill>
                <a:latin typeface="Times New Roman" panose="02020603050405020304" pitchFamily="18" charset="0"/>
                <a:cs typeface="Times New Roman" panose="02020603050405020304" pitchFamily="18" charset="0"/>
              </a:rPr>
              <a:t>BY OUR DIRECTOR </a:t>
            </a:r>
            <a:r>
              <a:rPr lang="en-IN" dirty="0">
                <a:latin typeface="Times New Roman" panose="02020603050405020304" pitchFamily="18" charset="0"/>
                <a:cs typeface="Times New Roman" panose="02020603050405020304" pitchFamily="18" charset="0"/>
              </a:rPr>
              <a:t>F</a:t>
            </a:r>
            <a:r>
              <a:rPr lang="en-IN" dirty="0" smtClean="0">
                <a:solidFill>
                  <a:srgbClr val="000000"/>
                </a:solidFill>
                <a:latin typeface="Times New Roman" panose="02020603050405020304" pitchFamily="18" charset="0"/>
                <a:cs typeface="Times New Roman" panose="02020603050405020304" pitchFamily="18" charset="0"/>
              </a:rPr>
              <a:t>CA </a:t>
            </a:r>
            <a:r>
              <a:rPr lang="en-IN" dirty="0">
                <a:solidFill>
                  <a:srgbClr val="000000"/>
                </a:solidFill>
                <a:latin typeface="Times New Roman" panose="02020603050405020304" pitchFamily="18" charset="0"/>
                <a:cs typeface="Times New Roman" panose="02020603050405020304" pitchFamily="18" charset="0"/>
              </a:rPr>
              <a:t>MR.GIRISH MALPANI</a:t>
            </a:r>
            <a:endParaRPr lang="en-IN" dirty="0"/>
          </a:p>
        </p:txBody>
      </p:sp>
    </p:spTree>
    <p:extLst>
      <p:ext uri="{BB962C8B-B14F-4D97-AF65-F5344CB8AC3E}">
        <p14:creationId xmlns:p14="http://schemas.microsoft.com/office/powerpoint/2010/main" val="2489476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DDC3-6111-FFFF-765A-23ECE1703A13}"/>
              </a:ext>
            </a:extLst>
          </p:cNvPr>
          <p:cNvSpPr>
            <a:spLocks noGrp="1"/>
          </p:cNvSpPr>
          <p:nvPr>
            <p:ph type="title"/>
          </p:nvPr>
        </p:nvSpPr>
        <p:spPr>
          <a:xfrm>
            <a:off x="626166" y="2231334"/>
            <a:ext cx="7335077" cy="1354207"/>
          </a:xfrm>
        </p:spPr>
        <p:txBody>
          <a:bodyPr>
            <a:normAutofit/>
          </a:bodyPr>
          <a:lstStyle/>
          <a:p>
            <a:pPr algn="ctr"/>
            <a:r>
              <a:rPr lang="en-IN" dirty="0">
                <a:solidFill>
                  <a:srgbClr val="002060"/>
                </a:solidFill>
                <a:latin typeface="Times New Roman" panose="02020603050405020304" pitchFamily="18" charset="0"/>
                <a:cs typeface="Times New Roman" panose="02020603050405020304" pitchFamily="18" charset="0"/>
              </a:rPr>
              <a:t>AWARDS RECEIVED BY PRINCIPAL MLZS Ghogali Besa, </a:t>
            </a:r>
            <a:r>
              <a:rPr lang="en-IN" dirty="0" err="1">
                <a:solidFill>
                  <a:srgbClr val="002060"/>
                </a:solidFill>
                <a:latin typeface="Times New Roman" panose="02020603050405020304" pitchFamily="18" charset="0"/>
                <a:cs typeface="Times New Roman" panose="02020603050405020304" pitchFamily="18" charset="0"/>
              </a:rPr>
              <a:t>Dr.</a:t>
            </a:r>
            <a:r>
              <a:rPr lang="en-IN" dirty="0">
                <a:solidFill>
                  <a:srgbClr val="002060"/>
                </a:solidFill>
                <a:latin typeface="Times New Roman" panose="02020603050405020304" pitchFamily="18" charset="0"/>
                <a:cs typeface="Times New Roman" panose="02020603050405020304" pitchFamily="18" charset="0"/>
              </a:rPr>
              <a:t> Vandana Paul</a:t>
            </a:r>
            <a:br>
              <a:rPr lang="en-IN" dirty="0">
                <a:solidFill>
                  <a:srgbClr val="002060"/>
                </a:solidFill>
                <a:latin typeface="Times New Roman" panose="02020603050405020304" pitchFamily="18" charset="0"/>
                <a:cs typeface="Times New Roman" panose="02020603050405020304" pitchFamily="18" charset="0"/>
              </a:rPr>
            </a:br>
            <a:r>
              <a:rPr lang="en-IN" dirty="0">
                <a:solidFill>
                  <a:srgbClr val="002060"/>
                </a:solidFill>
                <a:latin typeface="Times New Roman" panose="02020603050405020304" pitchFamily="18" charset="0"/>
                <a:cs typeface="Times New Roman" panose="02020603050405020304" pitchFamily="18" charset="0"/>
              </a:rPr>
              <a:t> </a:t>
            </a:r>
          </a:p>
        </p:txBody>
      </p:sp>
      <p:sp>
        <p:nvSpPr>
          <p:cNvPr id="3" name="Slide Number Placeholder 2"/>
          <p:cNvSpPr>
            <a:spLocks noGrp="1"/>
          </p:cNvSpPr>
          <p:nvPr>
            <p:ph type="sldNum" sz="quarter" idx="12"/>
          </p:nvPr>
        </p:nvSpPr>
        <p:spPr/>
        <p:txBody>
          <a:bodyPr/>
          <a:lstStyle/>
          <a:p>
            <a:fld id="{4F1023B6-41B5-48C9-9D42-011F14A99E8D}" type="slidenum">
              <a:rPr lang="en-IN" smtClean="0"/>
              <a:pPr/>
              <a:t>29</a:t>
            </a:fld>
            <a:endParaRPr lang="en-IN"/>
          </a:p>
        </p:txBody>
      </p:sp>
    </p:spTree>
    <p:extLst>
      <p:ext uri="{BB962C8B-B14F-4D97-AF65-F5344CB8AC3E}">
        <p14:creationId xmlns:p14="http://schemas.microsoft.com/office/powerpoint/2010/main" val="63109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3"/>
          <p:cNvPicPr>
            <a:picLocks noChangeAspect="1" noChangeArrowheads="1"/>
          </p:cNvPicPr>
          <p:nvPr/>
        </p:nvPicPr>
        <p:blipFill>
          <a:blip r:embed="rId2" cstate="print"/>
          <a:srcRect/>
          <a:stretch>
            <a:fillRect/>
          </a:stretch>
        </p:blipFill>
        <p:spPr bwMode="auto">
          <a:xfrm>
            <a:off x="251520" y="332656"/>
            <a:ext cx="8744764" cy="5904656"/>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62717196-B844-4648-AC1D-BF6D2EAB5669}" type="slidenum">
              <a:rPr lang="en-US" smtClean="0"/>
              <a:pPr/>
              <a:t>3</a:t>
            </a:fld>
            <a:endParaRPr lang="en-US"/>
          </a:p>
        </p:txBody>
      </p:sp>
    </p:spTree>
    <p:extLst>
      <p:ext uri="{BB962C8B-B14F-4D97-AF65-F5344CB8AC3E}">
        <p14:creationId xmlns:p14="http://schemas.microsoft.com/office/powerpoint/2010/main" val="2354694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vanda\Downloads\IMG-20220104-WA0022.jpg"/>
          <p:cNvPicPr>
            <a:picLocks noChangeAspect="1" noChangeArrowheads="1"/>
          </p:cNvPicPr>
          <p:nvPr/>
        </p:nvPicPr>
        <p:blipFill>
          <a:blip r:embed="rId2" cstate="print"/>
          <a:srcRect/>
          <a:stretch>
            <a:fillRect/>
          </a:stretch>
        </p:blipFill>
        <p:spPr bwMode="auto">
          <a:xfrm>
            <a:off x="1187624" y="12019"/>
            <a:ext cx="6192688" cy="4856688"/>
          </a:xfrm>
          <a:prstGeom prst="rect">
            <a:avLst/>
          </a:prstGeom>
          <a:noFill/>
        </p:spPr>
      </p:pic>
      <p:sp>
        <p:nvSpPr>
          <p:cNvPr id="2" name="TextBox 1">
            <a:extLst>
              <a:ext uri="{FF2B5EF4-FFF2-40B4-BE49-F238E27FC236}">
                <a16:creationId xmlns:a16="http://schemas.microsoft.com/office/drawing/2014/main" id="{01AE4C81-EE23-9074-FE2F-A75C6F1F9F5E}"/>
              </a:ext>
            </a:extLst>
          </p:cNvPr>
          <p:cNvSpPr txBox="1"/>
          <p:nvPr/>
        </p:nvSpPr>
        <p:spPr>
          <a:xfrm flipH="1">
            <a:off x="1403648" y="5085184"/>
            <a:ext cx="6696744" cy="1631216"/>
          </a:xfrm>
          <a:prstGeom prst="rect">
            <a:avLst/>
          </a:prstGeom>
          <a:noFill/>
        </p:spPr>
        <p:txBody>
          <a:bodyPr wrap="square" rtlCol="0">
            <a:spAutoFit/>
          </a:bodyPr>
          <a:lstStyle/>
          <a:p>
            <a:pPr algn="ctr"/>
            <a:r>
              <a:rPr lang="en-US" sz="2000" dirty="0">
                <a:latin typeface="Times" panose="02020603050405020304" pitchFamily="18" charset="0"/>
                <a:cs typeface="Times" panose="02020603050405020304" pitchFamily="18" charset="0"/>
              </a:rPr>
              <a:t>Received Nachiketa Award for the most innovative idea  at the hands </a:t>
            </a:r>
            <a:r>
              <a:rPr lang="en-US" sz="2000" dirty="0" smtClean="0">
                <a:latin typeface="Times" panose="02020603050405020304" pitchFamily="18" charset="0"/>
                <a:cs typeface="Times" panose="02020603050405020304" pitchFamily="18" charset="0"/>
              </a:rPr>
              <a:t>of Deputy </a:t>
            </a:r>
            <a:r>
              <a:rPr lang="en-US" sz="2000" dirty="0">
                <a:latin typeface="Times" panose="02020603050405020304" pitchFamily="18" charset="0"/>
                <a:cs typeface="Times" panose="02020603050405020304" pitchFamily="18" charset="0"/>
              </a:rPr>
              <a:t>Chief Minister of Maharashtra</a:t>
            </a:r>
          </a:p>
          <a:p>
            <a:pPr algn="ctr"/>
            <a:r>
              <a:rPr lang="en-US" sz="2000" dirty="0">
                <a:latin typeface="Times" panose="02020603050405020304" pitchFamily="18" charset="0"/>
                <a:cs typeface="Times" panose="02020603050405020304" pitchFamily="18" charset="0"/>
              </a:rPr>
              <a:t> Shri Devendra </a:t>
            </a:r>
            <a:r>
              <a:rPr lang="en-US" sz="2000" dirty="0" err="1">
                <a:latin typeface="Times" panose="02020603050405020304" pitchFamily="18" charset="0"/>
                <a:cs typeface="Times" panose="02020603050405020304" pitchFamily="18" charset="0"/>
              </a:rPr>
              <a:t>Fadnavis</a:t>
            </a:r>
            <a:r>
              <a:rPr lang="en-US" sz="2000" dirty="0">
                <a:latin typeface="Times" panose="02020603050405020304" pitchFamily="18" charset="0"/>
                <a:cs typeface="Times" panose="02020603050405020304" pitchFamily="18" charset="0"/>
              </a:rPr>
              <a:t>  on the Topic</a:t>
            </a:r>
          </a:p>
          <a:p>
            <a:pPr algn="ctr"/>
            <a:r>
              <a:rPr lang="en-US" sz="2000" dirty="0">
                <a:latin typeface="Times" panose="02020603050405020304" pitchFamily="18" charset="0"/>
                <a:cs typeface="Times" panose="02020603050405020304" pitchFamily="18" charset="0"/>
              </a:rPr>
              <a:t>“To Bring out Harmony through Education”</a:t>
            </a:r>
          </a:p>
          <a:p>
            <a:pPr algn="ctr"/>
            <a:r>
              <a:rPr lang="en-US" sz="2000" dirty="0">
                <a:latin typeface="Times" panose="02020603050405020304" pitchFamily="18" charset="0"/>
                <a:cs typeface="Times" panose="02020603050405020304" pitchFamily="18" charset="0"/>
              </a:rPr>
              <a:t> at  Principal’s Conference in 2015</a:t>
            </a:r>
          </a:p>
        </p:txBody>
      </p:sp>
    </p:spTree>
    <p:extLst>
      <p:ext uri="{BB962C8B-B14F-4D97-AF65-F5344CB8AC3E}">
        <p14:creationId xmlns:p14="http://schemas.microsoft.com/office/powerpoint/2010/main" val="4139826453"/>
      </p:ext>
    </p:extLst>
  </p:cSld>
  <p:clrMapOvr>
    <a:masterClrMapping/>
  </p:clrMapOvr>
  <p:timing>
    <p:tnLst>
      <p:par>
        <p:cTn id="1" dur="indefinite" restart="never" nodeType="tmRoot"/>
      </p:par>
    </p:tnLst>
  </p:timing>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026" name="Picture 2"/>
          <p:cNvPicPr>
            <a:picLocks noChangeArrowheads="1" noChangeAspect="1"/>
          </p:cNvPicPr>
          <p:nvPr/>
        </p:nvPicPr>
        <p:blipFill>
          <a:blip cstate="print" r:embed="rId2"/>
          <a:srcRect b="116" l="29" r="14" t="8"/>
          <a:stretch>
            <a:fillRect/>
          </a:stretch>
        </p:blipFill>
        <p:spPr bwMode="auto">
          <a:xfrm>
            <a:off x="1259632" y="20621"/>
            <a:ext cx="6128252" cy="4797152"/>
          </a:xfrm>
          <a:prstGeom prst="rect">
            <a:avLst/>
          </a:prstGeom>
          <a:noFill/>
          <a:ln w="9525">
            <a:noFill/>
            <a:miter lim="800000"/>
            <a:headEnd/>
            <a:tailEnd/>
          </a:ln>
        </p:spPr>
      </p:pic>
      <p:sp>
        <p:nvSpPr>
          <p:cNvPr id="5" name="TextBox 4"/>
          <p:cNvSpPr txBox="1"/>
          <p:nvPr/>
        </p:nvSpPr>
        <p:spPr>
          <a:xfrm>
            <a:off x="1259632" y="4826675"/>
            <a:ext cx="6624736" cy="2031325"/>
          </a:xfrm>
          <a:prstGeom prst="rect">
            <a:avLst/>
          </a:prstGeom>
          <a:noFill/>
        </p:spPr>
        <p:txBody>
          <a:bodyPr rtlCol="0" wrap="square">
            <a:spAutoFit/>
          </a:bodyPr>
          <a:lstStyle/>
          <a:p>
            <a:pPr algn="ctr"/>
            <a:r>
              <a:rPr dirty="0" lang="en-US" sz="2100">
                <a:latin charset="0" pitchFamily="18" typeface="Times New Roman"/>
                <a:cs charset="0" pitchFamily="18" typeface="Times New Roman"/>
              </a:rPr>
              <a:t>Received Super </a:t>
            </a:r>
            <a:r>
              <a:rPr dirty="0" err="1" lang="en-US" sz="2100">
                <a:latin charset="0" pitchFamily="18" typeface="Times New Roman"/>
                <a:cs charset="0" pitchFamily="18" typeface="Times New Roman"/>
              </a:rPr>
              <a:t>Nachiketa</a:t>
            </a:r>
            <a:r>
              <a:rPr dirty="0" lang="en-US" sz="2100">
                <a:latin charset="0" pitchFamily="18" typeface="Times New Roman"/>
                <a:cs charset="0" pitchFamily="18" typeface="Times New Roman"/>
              </a:rPr>
              <a:t> Award</a:t>
            </a:r>
          </a:p>
          <a:p>
            <a:pPr algn="ctr"/>
            <a:r>
              <a:rPr dirty="0" lang="en-US" sz="2100">
                <a:latin charset="0" pitchFamily="18" typeface="Times New Roman"/>
                <a:cs charset="0" pitchFamily="18" typeface="Times New Roman"/>
              </a:rPr>
              <a:t> for effective implementation of</a:t>
            </a:r>
          </a:p>
          <a:p>
            <a:pPr algn="ctr"/>
            <a:r>
              <a:rPr dirty="0" lang="en-US" sz="2100">
                <a:latin charset="0" pitchFamily="18" typeface="Times New Roman"/>
                <a:cs charset="0" pitchFamily="18" typeface="Times New Roman"/>
              </a:rPr>
              <a:t>Innovative idea at the hands of </a:t>
            </a:r>
          </a:p>
          <a:p>
            <a:pPr algn="ctr"/>
            <a:r>
              <a:rPr dirty="0" lang="en-US" sz="2100">
                <a:latin charset="0" pitchFamily="18" typeface="Times New Roman"/>
                <a:cs charset="0" pitchFamily="18" typeface="Times New Roman"/>
              </a:rPr>
              <a:t>Mr. Sonam Wangchuk ( An Education Reformist and Architect of Sustainable initiatives in </a:t>
            </a:r>
            <a:r>
              <a:rPr dirty="0" err="1" lang="en-US" sz="2100">
                <a:latin charset="0" pitchFamily="18" typeface="Times New Roman"/>
                <a:cs charset="0" pitchFamily="18" typeface="Times New Roman"/>
              </a:rPr>
              <a:t>Laddakh</a:t>
            </a:r>
            <a:r>
              <a:rPr dirty="0" lang="en-US" sz="2100">
                <a:latin charset="0" pitchFamily="18" typeface="Times New Roman"/>
                <a:cs charset="0" pitchFamily="18" typeface="Times New Roman"/>
              </a:rPr>
              <a:t>)</a:t>
            </a:r>
          </a:p>
          <a:p>
            <a:pPr algn="ctr"/>
            <a:r>
              <a:rPr dirty="0" lang="en-US" sz="2100">
                <a:latin charset="0" pitchFamily="18" typeface="Times New Roman"/>
                <a:cs charset="0" pitchFamily="18" typeface="Times New Roman"/>
              </a:rPr>
              <a:t>in Principals’ Conference 2019 </a:t>
            </a:r>
          </a:p>
        </p:txBody>
      </p:sp>
    </p:spTree>
    <p:extLst>
      <p:ext uri="{BB962C8B-B14F-4D97-AF65-F5344CB8AC3E}">
        <p14:creationId xmlns:p14="http://schemas.microsoft.com/office/powerpoint/2010/main" val="3096452957"/>
      </p:ext>
    </p:extLst>
  </p:cSld>
  <p:clrMapOvr>
    <a:masterClrMapping/>
  </p:clrMapOvr>
  <p:timing>
    <p:tnLst>
      <p:par>
        <p:cTn dur="indefinite" id="1" nodeType="tmRoot" restart="never"/>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D71669-C918-5A65-A590-A6A148A2B2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75" y="3369518"/>
            <a:ext cx="2944070" cy="2022410"/>
          </a:xfrm>
          <a:prstGeom prst="rect">
            <a:avLst/>
          </a:prstGeom>
        </p:spPr>
      </p:pic>
      <p:pic>
        <p:nvPicPr>
          <p:cNvPr id="12" name="Picture 11">
            <a:extLst>
              <a:ext uri="{FF2B5EF4-FFF2-40B4-BE49-F238E27FC236}">
                <a16:creationId xmlns:a16="http://schemas.microsoft.com/office/drawing/2014/main" id="{4C8DD1AB-6A68-0954-E26A-8A022D81B3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76" y="1004208"/>
            <a:ext cx="2911904" cy="1973425"/>
          </a:xfrm>
          <a:prstGeom prst="rect">
            <a:avLst/>
          </a:prstGeom>
        </p:spPr>
      </p:pic>
      <p:sp>
        <p:nvSpPr>
          <p:cNvPr id="13" name="Oval 12">
            <a:extLst>
              <a:ext uri="{FF2B5EF4-FFF2-40B4-BE49-F238E27FC236}">
                <a16:creationId xmlns:a16="http://schemas.microsoft.com/office/drawing/2014/main" id="{F3B80447-38B1-CDAB-3BB1-1594D2E1ADC6}"/>
              </a:ext>
            </a:extLst>
          </p:cNvPr>
          <p:cNvSpPr/>
          <p:nvPr/>
        </p:nvSpPr>
        <p:spPr>
          <a:xfrm>
            <a:off x="3859206" y="1417088"/>
            <a:ext cx="2288332" cy="310009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A Master Trainer of CBSE and has trained more than 200 teachers on the topic “Classroom Management”</a:t>
            </a:r>
          </a:p>
        </p:txBody>
      </p:sp>
      <p:pic>
        <p:nvPicPr>
          <p:cNvPr id="17" name="Picture 16">
            <a:extLst>
              <a:ext uri="{FF2B5EF4-FFF2-40B4-BE49-F238E27FC236}">
                <a16:creationId xmlns:a16="http://schemas.microsoft.com/office/drawing/2014/main" id="{14C3C61B-D05C-1224-35A1-44CA8871AF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3132" y="3345024"/>
            <a:ext cx="2288332" cy="2354814"/>
          </a:xfrm>
          <a:prstGeom prst="rect">
            <a:avLst/>
          </a:prstGeom>
        </p:spPr>
      </p:pic>
      <p:pic>
        <p:nvPicPr>
          <p:cNvPr id="19" name="Picture 18">
            <a:extLst>
              <a:ext uri="{FF2B5EF4-FFF2-40B4-BE49-F238E27FC236}">
                <a16:creationId xmlns:a16="http://schemas.microsoft.com/office/drawing/2014/main" id="{3289AC82-417F-4A9E-6C19-6F97C27B70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6155" y="1123173"/>
            <a:ext cx="2365310" cy="1973425"/>
          </a:xfrm>
          <a:prstGeom prst="rect">
            <a:avLst/>
          </a:prstGeom>
        </p:spPr>
      </p:pic>
    </p:spTree>
    <p:extLst>
      <p:ext uri="{BB962C8B-B14F-4D97-AF65-F5344CB8AC3E}">
        <p14:creationId xmlns:p14="http://schemas.microsoft.com/office/powerpoint/2010/main" val="2271518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2AE9D2-FD96-B3C1-D7CF-9AC6757DAA06}"/>
              </a:ext>
            </a:extLst>
          </p:cNvPr>
          <p:cNvPicPr>
            <a:picLocks noChangeAspect="1"/>
          </p:cNvPicPr>
          <p:nvPr/>
        </p:nvPicPr>
        <p:blipFill>
          <a:blip r:embed="rId2"/>
          <a:stretch>
            <a:fillRect/>
          </a:stretch>
        </p:blipFill>
        <p:spPr>
          <a:xfrm>
            <a:off x="5201236" y="1953271"/>
            <a:ext cx="2996027" cy="3662159"/>
          </a:xfrm>
          <a:prstGeom prst="rect">
            <a:avLst/>
          </a:prstGeom>
        </p:spPr>
      </p:pic>
      <p:sp>
        <p:nvSpPr>
          <p:cNvPr id="2" name="Title 1">
            <a:extLst>
              <a:ext uri="{FF2B5EF4-FFF2-40B4-BE49-F238E27FC236}">
                <a16:creationId xmlns:a16="http://schemas.microsoft.com/office/drawing/2014/main" id="{6B2BE9F2-BB14-836A-9D0B-7AC2BBFD3CA6}"/>
              </a:ext>
            </a:extLst>
          </p:cNvPr>
          <p:cNvSpPr>
            <a:spLocks noGrp="1"/>
          </p:cNvSpPr>
          <p:nvPr>
            <p:ph type="title"/>
          </p:nvPr>
        </p:nvSpPr>
        <p:spPr>
          <a:xfrm>
            <a:off x="747229" y="949075"/>
            <a:ext cx="7878141" cy="853527"/>
          </a:xfrm>
        </p:spPr>
        <p:txBody>
          <a:bodyPr>
            <a:normAutofit fontScale="90000"/>
          </a:bodyPr>
          <a:lstStyle/>
          <a:p>
            <a:r>
              <a:rPr lang="en-IN" dirty="0">
                <a:solidFill>
                  <a:srgbClr val="002060"/>
                </a:solidFill>
                <a:latin typeface="Times New Roman" panose="02020603050405020304" pitchFamily="18" charset="0"/>
                <a:cs typeface="Times New Roman" panose="02020603050405020304" pitchFamily="18" charset="0"/>
              </a:rPr>
              <a:t>Principal MLZS Besa, </a:t>
            </a:r>
            <a:r>
              <a:rPr lang="en-IN" dirty="0" err="1">
                <a:solidFill>
                  <a:srgbClr val="002060"/>
                </a:solidFill>
                <a:latin typeface="Times New Roman" panose="02020603050405020304" pitchFamily="18" charset="0"/>
                <a:cs typeface="Times New Roman" panose="02020603050405020304" pitchFamily="18" charset="0"/>
              </a:rPr>
              <a:t>Dr.</a:t>
            </a:r>
            <a:r>
              <a:rPr lang="en-IN" dirty="0">
                <a:solidFill>
                  <a:srgbClr val="002060"/>
                </a:solidFill>
                <a:latin typeface="Times New Roman" panose="02020603050405020304" pitchFamily="18" charset="0"/>
                <a:cs typeface="Times New Roman" panose="02020603050405020304" pitchFamily="18" charset="0"/>
              </a:rPr>
              <a:t> Vandana Paul,  receiving </a:t>
            </a:r>
            <a:br>
              <a:rPr lang="en-IN" dirty="0">
                <a:solidFill>
                  <a:srgbClr val="002060"/>
                </a:solidFill>
                <a:latin typeface="Times New Roman" panose="02020603050405020304" pitchFamily="18" charset="0"/>
                <a:cs typeface="Times New Roman" panose="02020603050405020304" pitchFamily="18" charset="0"/>
              </a:rPr>
            </a:br>
            <a:r>
              <a:rPr lang="en-IN" dirty="0">
                <a:solidFill>
                  <a:srgbClr val="002060"/>
                </a:solidFill>
                <a:latin typeface="Times New Roman" panose="02020603050405020304" pitchFamily="18" charset="0"/>
                <a:cs typeface="Times New Roman" panose="02020603050405020304" pitchFamily="18" charset="0"/>
              </a:rPr>
              <a:t>“Best Paper Presentation Award” at IPEC 2023</a:t>
            </a:r>
          </a:p>
        </p:txBody>
      </p:sp>
      <p:sp>
        <p:nvSpPr>
          <p:cNvPr id="3" name="AutoShape 2">
            <a:extLst>
              <a:ext uri="{FF2B5EF4-FFF2-40B4-BE49-F238E27FC236}">
                <a16:creationId xmlns:a16="http://schemas.microsoft.com/office/drawing/2014/main" id="{E1DD245B-1613-AFFF-08DF-4ADDD1FABB27}"/>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IN" sz="1350">
              <a:solidFill>
                <a:prstClr val="black"/>
              </a:solidFill>
              <a:latin typeface="Trebuchet MS"/>
            </a:endParaRPr>
          </a:p>
        </p:txBody>
      </p:sp>
      <p:pic>
        <p:nvPicPr>
          <p:cNvPr id="4" name="Picture 3">
            <a:extLst>
              <a:ext uri="{FF2B5EF4-FFF2-40B4-BE49-F238E27FC236}">
                <a16:creationId xmlns:a16="http://schemas.microsoft.com/office/drawing/2014/main" id="{999E7963-887B-DCC3-AF24-5662B177330F}"/>
              </a:ext>
            </a:extLst>
          </p:cNvPr>
          <p:cNvPicPr>
            <a:picLocks noChangeAspect="1"/>
          </p:cNvPicPr>
          <p:nvPr/>
        </p:nvPicPr>
        <p:blipFill>
          <a:blip r:embed="rId3"/>
          <a:stretch>
            <a:fillRect/>
          </a:stretch>
        </p:blipFill>
        <p:spPr>
          <a:xfrm>
            <a:off x="827584" y="1953271"/>
            <a:ext cx="4036900" cy="3662159"/>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33</a:t>
            </a:fld>
            <a:endParaRPr lang="en-IN"/>
          </a:p>
        </p:txBody>
      </p:sp>
    </p:spTree>
    <p:extLst>
      <p:ext uri="{BB962C8B-B14F-4D97-AF65-F5344CB8AC3E}">
        <p14:creationId xmlns:p14="http://schemas.microsoft.com/office/powerpoint/2010/main" val="4146116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5839-8A05-65C5-BC69-356946C9E6B8}"/>
              </a:ext>
            </a:extLst>
          </p:cNvPr>
          <p:cNvSpPr>
            <a:spLocks noGrp="1"/>
          </p:cNvSpPr>
          <p:nvPr>
            <p:ph type="title"/>
          </p:nvPr>
        </p:nvSpPr>
        <p:spPr>
          <a:xfrm>
            <a:off x="451520" y="1412776"/>
            <a:ext cx="3944897" cy="990600"/>
          </a:xfrm>
        </p:spPr>
        <p:txBody>
          <a:bodyPr>
            <a:noAutofit/>
          </a:bodyPr>
          <a:lstStyle/>
          <a:p>
            <a:r>
              <a:rPr lang="en-IN" sz="2400" dirty="0">
                <a:solidFill>
                  <a:srgbClr val="002060"/>
                </a:solidFill>
                <a:latin typeface="Times New Roman" panose="02020603050405020304" pitchFamily="18" charset="0"/>
                <a:cs typeface="Times New Roman" panose="02020603050405020304" pitchFamily="18" charset="0"/>
              </a:rPr>
              <a:t>MIMAMSA “A Principal’s Conclave &amp; School Awards”</a:t>
            </a:r>
          </a:p>
        </p:txBody>
      </p:sp>
      <p:pic>
        <p:nvPicPr>
          <p:cNvPr id="3" name="Picture 2">
            <a:extLst>
              <a:ext uri="{FF2B5EF4-FFF2-40B4-BE49-F238E27FC236}">
                <a16:creationId xmlns:a16="http://schemas.microsoft.com/office/drawing/2014/main" id="{8B6F76C1-80DC-3B76-E269-70C372D08860}"/>
              </a:ext>
            </a:extLst>
          </p:cNvPr>
          <p:cNvPicPr>
            <a:picLocks noChangeAspect="1"/>
          </p:cNvPicPr>
          <p:nvPr/>
        </p:nvPicPr>
        <p:blipFill>
          <a:blip r:embed="rId2"/>
          <a:stretch>
            <a:fillRect/>
          </a:stretch>
        </p:blipFill>
        <p:spPr>
          <a:xfrm>
            <a:off x="4613330" y="1026245"/>
            <a:ext cx="4097037" cy="2142929"/>
          </a:xfrm>
          <a:prstGeom prst="rect">
            <a:avLst/>
          </a:prstGeom>
        </p:spPr>
      </p:pic>
      <p:pic>
        <p:nvPicPr>
          <p:cNvPr id="4" name="Picture 3">
            <a:extLst>
              <a:ext uri="{FF2B5EF4-FFF2-40B4-BE49-F238E27FC236}">
                <a16:creationId xmlns:a16="http://schemas.microsoft.com/office/drawing/2014/main" id="{D583A639-BA23-6B6C-D40B-0131C6865445}"/>
              </a:ext>
            </a:extLst>
          </p:cNvPr>
          <p:cNvPicPr>
            <a:picLocks noChangeAspect="1"/>
          </p:cNvPicPr>
          <p:nvPr/>
        </p:nvPicPr>
        <p:blipFill>
          <a:blip r:embed="rId3"/>
          <a:stretch>
            <a:fillRect/>
          </a:stretch>
        </p:blipFill>
        <p:spPr>
          <a:xfrm>
            <a:off x="571614" y="3308196"/>
            <a:ext cx="3704710" cy="2424517"/>
          </a:xfrm>
          <a:prstGeom prst="rect">
            <a:avLst/>
          </a:prstGeom>
        </p:spPr>
      </p:pic>
      <p:pic>
        <p:nvPicPr>
          <p:cNvPr id="5" name="Picture 4">
            <a:extLst>
              <a:ext uri="{FF2B5EF4-FFF2-40B4-BE49-F238E27FC236}">
                <a16:creationId xmlns:a16="http://schemas.microsoft.com/office/drawing/2014/main" id="{4AD6E798-0FA0-E860-80F1-566E29080EB4}"/>
              </a:ext>
            </a:extLst>
          </p:cNvPr>
          <p:cNvPicPr>
            <a:picLocks noChangeAspect="1"/>
          </p:cNvPicPr>
          <p:nvPr/>
        </p:nvPicPr>
        <p:blipFill>
          <a:blip r:embed="rId4"/>
          <a:stretch>
            <a:fillRect/>
          </a:stretch>
        </p:blipFill>
        <p:spPr>
          <a:xfrm>
            <a:off x="4572000" y="3308196"/>
            <a:ext cx="4223209" cy="2424517"/>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34</a:t>
            </a:fld>
            <a:endParaRPr lang="en-IN"/>
          </a:p>
        </p:txBody>
      </p:sp>
    </p:spTree>
    <p:extLst>
      <p:ext uri="{BB962C8B-B14F-4D97-AF65-F5344CB8AC3E}">
        <p14:creationId xmlns:p14="http://schemas.microsoft.com/office/powerpoint/2010/main" val="3774732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8E3C-17DB-77A3-A034-377A7C1CDACB}"/>
              </a:ext>
            </a:extLst>
          </p:cNvPr>
          <p:cNvSpPr>
            <a:spLocks noGrp="1"/>
          </p:cNvSpPr>
          <p:nvPr>
            <p:ph type="title"/>
          </p:nvPr>
        </p:nvSpPr>
        <p:spPr>
          <a:xfrm>
            <a:off x="88059" y="548680"/>
            <a:ext cx="8833402" cy="990600"/>
          </a:xfrm>
        </p:spPr>
        <p:txBody>
          <a:bodyPr>
            <a:normAutofit/>
          </a:bodyPr>
          <a:lstStyle/>
          <a:p>
            <a:r>
              <a:rPr lang="en-IN" sz="2400" dirty="0">
                <a:solidFill>
                  <a:srgbClr val="002060"/>
                </a:solidFill>
                <a:latin typeface="Times New Roman" panose="02020603050405020304" pitchFamily="18" charset="0"/>
                <a:cs typeface="Times New Roman" panose="02020603050405020304" pitchFamily="18" charset="0"/>
              </a:rPr>
              <a:t>Principal, </a:t>
            </a:r>
            <a:r>
              <a:rPr lang="en-IN" sz="2400" dirty="0" err="1">
                <a:solidFill>
                  <a:srgbClr val="002060"/>
                </a:solidFill>
                <a:latin typeface="Times New Roman" panose="02020603050405020304" pitchFamily="18" charset="0"/>
                <a:cs typeface="Times New Roman" panose="02020603050405020304" pitchFamily="18" charset="0"/>
              </a:rPr>
              <a:t>Dr.</a:t>
            </a:r>
            <a:r>
              <a:rPr lang="en-IN" sz="2400" dirty="0">
                <a:solidFill>
                  <a:srgbClr val="002060"/>
                </a:solidFill>
                <a:latin typeface="Times New Roman" panose="02020603050405020304" pitchFamily="18" charset="0"/>
                <a:cs typeface="Times New Roman" panose="02020603050405020304" pitchFamily="18" charset="0"/>
              </a:rPr>
              <a:t> Vandana Paul ma’am  guiding young students at MKH Sancheti School on Mental Wellbeing</a:t>
            </a:r>
          </a:p>
        </p:txBody>
      </p:sp>
      <p:pic>
        <p:nvPicPr>
          <p:cNvPr id="3" name="Picture 2">
            <a:extLst>
              <a:ext uri="{FF2B5EF4-FFF2-40B4-BE49-F238E27FC236}">
                <a16:creationId xmlns:a16="http://schemas.microsoft.com/office/drawing/2014/main" id="{7B1EFA38-C91C-EE43-50F4-4D4735F7E2E6}"/>
              </a:ext>
            </a:extLst>
          </p:cNvPr>
          <p:cNvPicPr>
            <a:picLocks noChangeAspect="1"/>
          </p:cNvPicPr>
          <p:nvPr/>
        </p:nvPicPr>
        <p:blipFill>
          <a:blip r:embed="rId2"/>
          <a:stretch>
            <a:fillRect/>
          </a:stretch>
        </p:blipFill>
        <p:spPr>
          <a:xfrm>
            <a:off x="2424533" y="1539281"/>
            <a:ext cx="4160454" cy="2105896"/>
          </a:xfrm>
          <a:prstGeom prst="rect">
            <a:avLst/>
          </a:prstGeom>
        </p:spPr>
      </p:pic>
      <p:pic>
        <p:nvPicPr>
          <p:cNvPr id="4" name="Picture 3">
            <a:extLst>
              <a:ext uri="{FF2B5EF4-FFF2-40B4-BE49-F238E27FC236}">
                <a16:creationId xmlns:a16="http://schemas.microsoft.com/office/drawing/2014/main" id="{6E53C900-F6CA-0B78-0818-50DCABE849AA}"/>
              </a:ext>
            </a:extLst>
          </p:cNvPr>
          <p:cNvPicPr>
            <a:picLocks noChangeAspect="1"/>
          </p:cNvPicPr>
          <p:nvPr/>
        </p:nvPicPr>
        <p:blipFill>
          <a:blip r:embed="rId3"/>
          <a:stretch>
            <a:fillRect/>
          </a:stretch>
        </p:blipFill>
        <p:spPr>
          <a:xfrm>
            <a:off x="507813" y="3764446"/>
            <a:ext cx="4037029" cy="2132865"/>
          </a:xfrm>
          <a:prstGeom prst="rect">
            <a:avLst/>
          </a:prstGeom>
        </p:spPr>
      </p:pic>
      <p:pic>
        <p:nvPicPr>
          <p:cNvPr id="5" name="Picture 4">
            <a:extLst>
              <a:ext uri="{FF2B5EF4-FFF2-40B4-BE49-F238E27FC236}">
                <a16:creationId xmlns:a16="http://schemas.microsoft.com/office/drawing/2014/main" id="{EDD577B4-2C58-D615-295F-EAE62E94DDE4}"/>
              </a:ext>
            </a:extLst>
          </p:cNvPr>
          <p:cNvPicPr>
            <a:picLocks noChangeAspect="1"/>
          </p:cNvPicPr>
          <p:nvPr/>
        </p:nvPicPr>
        <p:blipFill>
          <a:blip r:embed="rId4"/>
          <a:stretch>
            <a:fillRect/>
          </a:stretch>
        </p:blipFill>
        <p:spPr>
          <a:xfrm>
            <a:off x="4663388" y="3764446"/>
            <a:ext cx="3843199" cy="2132865"/>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35</a:t>
            </a:fld>
            <a:endParaRPr lang="en-IN"/>
          </a:p>
        </p:txBody>
      </p:sp>
    </p:spTree>
    <p:extLst>
      <p:ext uri="{BB962C8B-B14F-4D97-AF65-F5344CB8AC3E}">
        <p14:creationId xmlns:p14="http://schemas.microsoft.com/office/powerpoint/2010/main" val="126715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2276872"/>
            <a:ext cx="7349384" cy="1938992"/>
          </a:xfrm>
          <a:prstGeom prst="rect">
            <a:avLst/>
          </a:prstGeom>
          <a:noFill/>
        </p:spPr>
        <p:txBody>
          <a:bodyPr wrap="none" rtlCol="0">
            <a:spAutoFit/>
          </a:bodyPr>
          <a:lstStyle/>
          <a:p>
            <a:pPr algn="ctr"/>
            <a:r>
              <a:rPr lang="en-US" sz="4000" dirty="0">
                <a:solidFill>
                  <a:srgbClr val="0070C0"/>
                </a:solidFill>
                <a:latin typeface="Times New Roman" panose="02020603050405020304" pitchFamily="18" charset="0"/>
                <a:cs typeface="Times New Roman" panose="02020603050405020304" pitchFamily="18" charset="0"/>
              </a:rPr>
              <a:t>INFRA @ </a:t>
            </a:r>
          </a:p>
          <a:p>
            <a:pPr algn="ctr"/>
            <a:r>
              <a:rPr lang="en-US" sz="4000" dirty="0">
                <a:solidFill>
                  <a:srgbClr val="0070C0"/>
                </a:solidFill>
                <a:latin typeface="Times New Roman" panose="02020603050405020304" pitchFamily="18" charset="0"/>
                <a:cs typeface="Times New Roman" panose="02020603050405020304" pitchFamily="18" charset="0"/>
              </a:rPr>
              <a:t>MOUNT LITERA ZEE SCHOOL,</a:t>
            </a:r>
          </a:p>
          <a:p>
            <a:pPr algn="ctr"/>
            <a:r>
              <a:rPr lang="en-US" sz="4000" dirty="0">
                <a:solidFill>
                  <a:srgbClr val="0070C0"/>
                </a:solidFill>
                <a:latin typeface="Times New Roman" panose="02020603050405020304" pitchFamily="18" charset="0"/>
                <a:cs typeface="Times New Roman" panose="02020603050405020304" pitchFamily="18" charset="0"/>
              </a:rPr>
              <a:t> GHOGALI BESA NAGPUR </a:t>
            </a:r>
            <a:endParaRPr lang="en-IN" sz="4000" dirty="0">
              <a:solidFill>
                <a:srgbClr val="0070C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F1023B6-41B5-48C9-9D42-011F14A99E8D}" type="slidenum">
              <a:rPr lang="en-IN" smtClean="0"/>
              <a:pPr/>
              <a:t>36</a:t>
            </a:fld>
            <a:endParaRPr lang="en-IN"/>
          </a:p>
        </p:txBody>
      </p:sp>
    </p:spTree>
    <p:extLst>
      <p:ext uri="{BB962C8B-B14F-4D97-AF65-F5344CB8AC3E}">
        <p14:creationId xmlns:p14="http://schemas.microsoft.com/office/powerpoint/2010/main" val="3495947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Slide Number Placeholder 5"/>
          <p:cNvSpPr>
            <a:spLocks noGrp="1"/>
          </p:cNvSpPr>
          <p:nvPr>
            <p:ph idx="12" sz="quarter" type="sldNum"/>
          </p:nvPr>
        </p:nvSpPr>
        <p:spPr/>
        <p:txBody>
          <a:bodyPr/>
          <a:lstStyle/>
          <a:p>
            <a:fld id="{62717196-B844-4648-AC1D-BF6D2EAB5669}" type="slidenum">
              <a:rPr lang="en-US" smtClean="0"/>
              <a:pPr/>
              <a:t>37</a:t>
            </a:fld>
            <a:endParaRPr lang="en-US"/>
          </a:p>
        </p:txBody>
      </p:sp>
      <p:grpSp>
        <p:nvGrpSpPr>
          <p:cNvPr id="2" name="Group 1"/>
          <p:cNvGrpSpPr/>
          <p:nvPr/>
        </p:nvGrpSpPr>
        <p:grpSpPr>
          <a:xfrm>
            <a:off x="0" y="-27384"/>
            <a:ext cx="9144000" cy="6781800"/>
            <a:chOff x="58744" y="125631"/>
            <a:chExt cx="9009056" cy="6629400"/>
          </a:xfrm>
        </p:grpSpPr>
        <p:pic>
          <p:nvPicPr>
            <p:cNvPr descr="C:\Users\amruta\Documents\Downloads\WhatsApp Image 2021-04-29 at 16.59.35.jpeg" id="1026" name="Picture 2"/>
            <p:cNvPicPr>
              <a:picLocks noChangeArrowheads="1" noChangeAspect="1"/>
            </p:cNvPicPr>
            <p:nvPr/>
          </p:nvPicPr>
          <p:blipFill>
            <a:blip cstate="print" r:embed="rId2"/>
            <a:srcRect/>
            <a:stretch>
              <a:fillRect/>
            </a:stretch>
          </p:blipFill>
          <p:spPr bwMode="auto">
            <a:xfrm>
              <a:off x="58744" y="125631"/>
              <a:ext cx="9009056" cy="6629400"/>
            </a:xfrm>
            <a:prstGeom prst="rect">
              <a:avLst/>
            </a:prstGeom>
            <a:noFill/>
            <a:ln w="12700">
              <a:solidFill>
                <a:schemeClr val="tx1"/>
              </a:solidFill>
            </a:ln>
          </p:spPr>
        </p:pic>
        <p:pic>
          <p:nvPicPr>
            <p:cNvPr descr="Mount Litera Zee School Besa Nagpur Parent Orientation" id="2050"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199" l="98" r="123" t="24"/>
            <a:stretch/>
          </p:blipFill>
          <p:spPr bwMode="auto">
            <a:xfrm>
              <a:off x="251520" y="1412776"/>
              <a:ext cx="5328592" cy="250085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21840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advClick="0" p14:dur="6000" spd="slow">
        <p15:prstTrans prst="curtains"/>
      </p:transition>
    </mc:Choice>
    <mc:Fallback xmlns="">
      <p:transition advClick="0" spd="slow">
        <p:fade/>
      </p:transition>
    </mc:Fallback>
  </mc:AlternateContent>
  <p:timing>
    <p:tnLst>
      <p:par>
        <p:cTn dur="indefinite" id="1" nodeType="tmRoot" restart="never"/>
      </p:par>
    </p:tnLst>
  </p:timing>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EF0182-2C33-4D29-9E19-DE41F14C8462}"/>
              </a:ext>
            </a:extLst>
          </p:cNvPr>
          <p:cNvSpPr txBox="1"/>
          <p:nvPr/>
        </p:nvSpPr>
        <p:spPr>
          <a:xfrm>
            <a:off x="-285784" y="0"/>
            <a:ext cx="8858280" cy="707886"/>
          </a:xfrm>
          <a:prstGeom prst="rect">
            <a:avLst/>
          </a:prstGeom>
          <a:noFill/>
        </p:spPr>
        <p:txBody>
          <a:bodyPr rtlCol="0" wrap="square">
            <a:spAutoFit/>
          </a:bodyPr>
          <a:lstStyle/>
          <a:p>
            <a:pPr algn="ctr"/>
            <a:r>
              <a:rPr b="1" dirty="0" lang="en-US" sz="4000">
                <a:solidFill>
                  <a:srgbClr val="002060"/>
                </a:solidFill>
                <a:latin charset="0" pitchFamily="18" typeface="Times New Roman"/>
                <a:cs charset="0" pitchFamily="18" typeface="Times New Roman"/>
              </a:rPr>
              <a:t>Play Area</a:t>
            </a:r>
            <a:endParaRPr b="1" dirty="0" lang="en-IN" sz="4000">
              <a:solidFill>
                <a:srgbClr val="002060"/>
              </a:solidFill>
              <a:latin charset="0" pitchFamily="18" typeface="Times New Roman"/>
              <a:cs charset="0" pitchFamily="18" typeface="Times New Roman"/>
            </a:endParaRPr>
          </a:p>
        </p:txBody>
      </p:sp>
      <p:pic>
        <p:nvPicPr>
          <p:cNvPr descr="Z:\AMRUTA\IMG_3606.JPG" id="5122" name="Picture 2"/>
          <p:cNvPicPr>
            <a:picLocks noChangeArrowheads="1" noChangeAspect="1"/>
          </p:cNvPicPr>
          <p:nvPr/>
        </p:nvPicPr>
        <p:blipFill>
          <a:blip cstate="print" r:embed="rId2"/>
          <a:srcRect/>
          <a:stretch>
            <a:fillRect/>
          </a:stretch>
        </p:blipFill>
        <p:spPr bwMode="auto">
          <a:xfrm>
            <a:off x="98539" y="2091135"/>
            <a:ext cx="4473461" cy="3149600"/>
          </a:xfrm>
          <a:prstGeom prst="rect">
            <a:avLst/>
          </a:prstGeom>
          <a:noFill/>
        </p:spPr>
      </p:pic>
      <p:pic>
        <p:nvPicPr>
          <p:cNvPr descr="Z:\AMRUTA\IMG_3658.JPG" id="5125" name="Picture 5"/>
          <p:cNvPicPr>
            <a:picLocks noChangeArrowheads="1" noChangeAspect="1"/>
          </p:cNvPicPr>
          <p:nvPr/>
        </p:nvPicPr>
        <p:blipFill rotWithShape="1">
          <a:blip cstate="print" r:embed="rId3"/>
          <a:srcRect r="63"/>
          <a:stretch/>
        </p:blipFill>
        <p:spPr bwMode="auto">
          <a:xfrm>
            <a:off x="4644008" y="2091135"/>
            <a:ext cx="4248472" cy="3134360"/>
          </a:xfrm>
          <a:prstGeom prst="rect">
            <a:avLst/>
          </a:prstGeom>
          <a:noFill/>
        </p:spPr>
      </p:pic>
      <p:pic>
        <p:nvPicPr>
          <p:cNvPr id="9" name="Picture 8">
            <a:extLst>
              <a:ext uri="{FF2B5EF4-FFF2-40B4-BE49-F238E27FC236}">
                <a16:creationId xmlns:a16="http://schemas.microsoft.com/office/drawing/2014/main" id="{A18AFBF3-95A0-4BFE-AD0D-9E468B5FD36E}"/>
              </a:ext>
            </a:extLst>
          </p:cNvPr>
          <p:cNvPicPr>
            <a:picLocks noChangeAspect="1"/>
          </p:cNvPicPr>
          <p:nvPr/>
        </p:nvPicPr>
        <p:blipFill>
          <a:blip r:embed="rId4"/>
          <a:stretch>
            <a:fillRect/>
          </a:stretch>
        </p:blipFill>
        <p:spPr>
          <a:xfrm>
            <a:off x="7984120" y="0"/>
            <a:ext cx="1159880" cy="685800"/>
          </a:xfrm>
          <a:prstGeom prst="rect">
            <a:avLst/>
          </a:prstGeom>
        </p:spPr>
      </p:pic>
      <p:sp>
        <p:nvSpPr>
          <p:cNvPr id="2" name="Slide Number Placeholder 1"/>
          <p:cNvSpPr>
            <a:spLocks noGrp="1"/>
          </p:cNvSpPr>
          <p:nvPr>
            <p:ph idx="12" sz="quarter" type="sldNum"/>
          </p:nvPr>
        </p:nvSpPr>
        <p:spPr/>
        <p:txBody>
          <a:bodyPr/>
          <a:lstStyle/>
          <a:p>
            <a:fld id="{62717196-B844-4648-AC1D-BF6D2EAB5669}" type="slidenum">
              <a:rPr lang="en-US" smtClean="0"/>
              <a:pPr/>
              <a:t>38</a:t>
            </a:fld>
            <a:endParaRPr lang="en-US"/>
          </a:p>
        </p:txBody>
      </p:sp>
    </p:spTree>
    <p:extLst>
      <p:ext uri="{BB962C8B-B14F-4D97-AF65-F5344CB8AC3E}">
        <p14:creationId xmlns:p14="http://schemas.microsoft.com/office/powerpoint/2010/main" val="2779906911"/>
      </p:ext>
    </p:extLst>
  </p:cSld>
  <p:clrMapOvr>
    <a:masterClrMapping/>
  </p:clrMapOvr>
  <p:timing>
    <p:tnLst>
      <p:par>
        <p:cTn dur="indefinite" id="1" nodeType="tmRoot" restart="never"/>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D258-F0C5-CE7F-72A8-7FDE3B354AED}"/>
              </a:ext>
            </a:extLst>
          </p:cNvPr>
          <p:cNvSpPr>
            <a:spLocks noGrp="1"/>
          </p:cNvSpPr>
          <p:nvPr>
            <p:ph type="title"/>
          </p:nvPr>
        </p:nvSpPr>
        <p:spPr>
          <a:xfrm>
            <a:off x="267617" y="1003365"/>
            <a:ext cx="6447501" cy="419493"/>
          </a:xfrm>
        </p:spPr>
        <p:txBody>
          <a:bodyPr>
            <a:noAutofit/>
          </a:bodyPr>
          <a:lstStyle/>
          <a:p>
            <a:r>
              <a:rPr lang="en-IN" sz="3200" b="1" dirty="0">
                <a:solidFill>
                  <a:srgbClr val="002060"/>
                </a:solidFill>
                <a:latin typeface="Times New Roman" panose="02020603050405020304" pitchFamily="18" charset="0"/>
                <a:cs typeface="Times New Roman" panose="02020603050405020304" pitchFamily="18" charset="0"/>
              </a:rPr>
              <a:t>Science  Lab</a:t>
            </a:r>
          </a:p>
        </p:txBody>
      </p:sp>
      <p:pic>
        <p:nvPicPr>
          <p:cNvPr id="3" name="Picture 2">
            <a:extLst>
              <a:ext uri="{FF2B5EF4-FFF2-40B4-BE49-F238E27FC236}">
                <a16:creationId xmlns:a16="http://schemas.microsoft.com/office/drawing/2014/main" id="{F63D485D-206D-1FB5-BE86-2E643376EB3A}"/>
              </a:ext>
            </a:extLst>
          </p:cNvPr>
          <p:cNvPicPr>
            <a:picLocks noChangeAspect="1"/>
          </p:cNvPicPr>
          <p:nvPr/>
        </p:nvPicPr>
        <p:blipFill>
          <a:blip r:embed="rId2"/>
          <a:stretch>
            <a:fillRect/>
          </a:stretch>
        </p:blipFill>
        <p:spPr>
          <a:xfrm>
            <a:off x="267618" y="1566519"/>
            <a:ext cx="3323994" cy="4070121"/>
          </a:xfrm>
          <a:prstGeom prst="rect">
            <a:avLst/>
          </a:prstGeom>
        </p:spPr>
      </p:pic>
      <p:pic>
        <p:nvPicPr>
          <p:cNvPr id="4" name="Picture 3">
            <a:extLst>
              <a:ext uri="{FF2B5EF4-FFF2-40B4-BE49-F238E27FC236}">
                <a16:creationId xmlns:a16="http://schemas.microsoft.com/office/drawing/2014/main" id="{A362341B-F268-34B4-7E5E-541481E0AFCD}"/>
              </a:ext>
            </a:extLst>
          </p:cNvPr>
          <p:cNvPicPr>
            <a:picLocks noChangeAspect="1"/>
          </p:cNvPicPr>
          <p:nvPr/>
        </p:nvPicPr>
        <p:blipFill>
          <a:blip r:embed="rId3"/>
          <a:stretch>
            <a:fillRect/>
          </a:stretch>
        </p:blipFill>
        <p:spPr>
          <a:xfrm>
            <a:off x="3758938" y="1566520"/>
            <a:ext cx="5205953" cy="4070120"/>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39</a:t>
            </a:fld>
            <a:endParaRPr lang="en-IN"/>
          </a:p>
        </p:txBody>
      </p:sp>
    </p:spTree>
    <p:extLst>
      <p:ext uri="{BB962C8B-B14F-4D97-AF65-F5344CB8AC3E}">
        <p14:creationId xmlns:p14="http://schemas.microsoft.com/office/powerpoint/2010/main" val="2831294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227186"/>
            <a:ext cx="8229600" cy="6311726"/>
          </a:xfrm>
          <a:prstGeom prst="rect">
            <a:avLst/>
          </a:prstGeom>
        </p:spPr>
      </p:pic>
      <p:sp>
        <p:nvSpPr>
          <p:cNvPr id="6" name="Rectangle 5"/>
          <p:cNvSpPr/>
          <p:nvPr/>
        </p:nvSpPr>
        <p:spPr>
          <a:xfrm>
            <a:off x="755576" y="227186"/>
            <a:ext cx="30963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p:cNvSpPr>
            <a:spLocks noGrp="1"/>
          </p:cNvSpPr>
          <p:nvPr>
            <p:ph type="sldNum" sz="quarter" idx="12"/>
          </p:nvPr>
        </p:nvSpPr>
        <p:spPr/>
        <p:txBody>
          <a:bodyPr/>
          <a:lstStyle/>
          <a:p>
            <a:fld id="{62717196-B844-4648-AC1D-BF6D2EAB5669}" type="slidenum">
              <a:rPr lang="en-US" smtClean="0"/>
              <a:pPr/>
              <a:t>4</a:t>
            </a:fld>
            <a:endParaRPr lang="en-US"/>
          </a:p>
        </p:txBody>
      </p:sp>
    </p:spTree>
    <p:extLst>
      <p:ext uri="{BB962C8B-B14F-4D97-AF65-F5344CB8AC3E}">
        <p14:creationId xmlns:p14="http://schemas.microsoft.com/office/powerpoint/2010/main" val="2382291163"/>
      </p:ext>
    </p:extLst>
  </p:cSld>
  <p:clrMapOvr>
    <a:masterClrMapping/>
  </p:clrMapOvr>
  <p:timing>
    <p:tnLst>
      <p:par>
        <p:cTn id="1" dur="indefinite" restart="never" nodeType="tmRoot"/>
      </p:par>
    </p:tnLst>
  </p:timing>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3379-168E-2000-F729-4ADC121B688B}"/>
              </a:ext>
            </a:extLst>
          </p:cNvPr>
          <p:cNvSpPr>
            <a:spLocks noGrp="1"/>
          </p:cNvSpPr>
          <p:nvPr>
            <p:ph type="title"/>
          </p:nvPr>
        </p:nvSpPr>
        <p:spPr>
          <a:xfrm>
            <a:off x="191551" y="764704"/>
            <a:ext cx="6447501" cy="440703"/>
          </a:xfrm>
        </p:spPr>
        <p:txBody>
          <a:bodyPr>
            <a:noAutofit/>
          </a:bodyPr>
          <a:lstStyle/>
          <a:p>
            <a:r>
              <a:rPr b="1" dirty="0" lang="en-IN" sz="3200">
                <a:solidFill>
                  <a:srgbClr val="002060"/>
                </a:solidFill>
                <a:latin charset="0" panose="02020603050405020304" pitchFamily="18" typeface="Times New Roman"/>
                <a:cs charset="0" panose="02020603050405020304" pitchFamily="18" typeface="Times New Roman"/>
              </a:rPr>
              <a:t>MATH Lab</a:t>
            </a:r>
          </a:p>
        </p:txBody>
      </p:sp>
      <p:pic>
        <p:nvPicPr>
          <p:cNvPr id="3" name="Picture 2">
            <a:extLst>
              <a:ext uri="{FF2B5EF4-FFF2-40B4-BE49-F238E27FC236}">
                <a16:creationId xmlns:a16="http://schemas.microsoft.com/office/drawing/2014/main" id="{2540B3E3-B2AF-6FB3-E212-4BA5E6067EC2}"/>
              </a:ext>
            </a:extLst>
          </p:cNvPr>
          <p:cNvPicPr>
            <a:picLocks noChangeAspect="1"/>
          </p:cNvPicPr>
          <p:nvPr/>
        </p:nvPicPr>
        <p:blipFill rotWithShape="1">
          <a:blip r:embed="rId2"/>
          <a:srcRect b="123" t="44"/>
          <a:stretch/>
        </p:blipFill>
        <p:spPr>
          <a:xfrm>
            <a:off x="225197" y="1573097"/>
            <a:ext cx="4207758" cy="4260327"/>
          </a:xfrm>
          <a:prstGeom prst="rect">
            <a:avLst/>
          </a:prstGeom>
        </p:spPr>
      </p:pic>
      <p:pic>
        <p:nvPicPr>
          <p:cNvPr id="4" name="Picture 3">
            <a:extLst>
              <a:ext uri="{FF2B5EF4-FFF2-40B4-BE49-F238E27FC236}">
                <a16:creationId xmlns:a16="http://schemas.microsoft.com/office/drawing/2014/main" id="{F6DA5930-4D98-8795-20BB-1AC9E639F6EB}"/>
              </a:ext>
            </a:extLst>
          </p:cNvPr>
          <p:cNvPicPr>
            <a:picLocks noChangeAspect="1"/>
          </p:cNvPicPr>
          <p:nvPr/>
        </p:nvPicPr>
        <p:blipFill rotWithShape="1">
          <a:blip r:embed="rId3"/>
          <a:srcRect b="18" l="14" t="18"/>
          <a:stretch/>
        </p:blipFill>
        <p:spPr>
          <a:xfrm>
            <a:off x="4572001" y="1573097"/>
            <a:ext cx="4346804" cy="4197875"/>
          </a:xfrm>
          <a:prstGeom prst="rect">
            <a:avLst/>
          </a:prstGeom>
        </p:spPr>
      </p:pic>
      <p:sp>
        <p:nvSpPr>
          <p:cNvPr id="5" name="Slide Number Placeholder 4"/>
          <p:cNvSpPr>
            <a:spLocks noGrp="1"/>
          </p:cNvSpPr>
          <p:nvPr>
            <p:ph idx="12" sz="quarter" type="sldNum"/>
          </p:nvPr>
        </p:nvSpPr>
        <p:spPr/>
        <p:txBody>
          <a:bodyPr/>
          <a:lstStyle/>
          <a:p>
            <a:fld id="{4F1023B6-41B5-48C9-9D42-011F14A99E8D}" type="slidenum">
              <a:rPr lang="en-IN" smtClean="0"/>
              <a:pPr/>
              <a:t>40</a:t>
            </a:fld>
            <a:endParaRPr lang="en-IN"/>
          </a:p>
        </p:txBody>
      </p:sp>
    </p:spTree>
    <p:extLst>
      <p:ext uri="{BB962C8B-B14F-4D97-AF65-F5344CB8AC3E}">
        <p14:creationId xmlns:p14="http://schemas.microsoft.com/office/powerpoint/2010/main" val="3154740758"/>
      </p:ext>
    </p:extLst>
  </p:cSld>
  <p:clrMapOvr>
    <a:masterClrMapping/>
  </p:clrMapOvr>
  <p:timing>
    <p:tnLst>
      <p:par>
        <p:cTn dur="indefinite" id="1" nodeType="tmRoot" restart="never"/>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33E8-20EB-B56C-BE0C-7A71ED593A26}"/>
              </a:ext>
            </a:extLst>
          </p:cNvPr>
          <p:cNvSpPr>
            <a:spLocks noGrp="1"/>
          </p:cNvSpPr>
          <p:nvPr>
            <p:ph type="title"/>
          </p:nvPr>
        </p:nvSpPr>
        <p:spPr>
          <a:xfrm>
            <a:off x="359529" y="1158510"/>
            <a:ext cx="2052231" cy="398282"/>
          </a:xfrm>
        </p:spPr>
        <p:txBody>
          <a:bodyPr>
            <a:noAutofit/>
          </a:bodyPr>
          <a:lstStyle/>
          <a:p>
            <a:r>
              <a:rPr lang="en-IN" sz="3200" b="1" dirty="0">
                <a:solidFill>
                  <a:srgbClr val="002060"/>
                </a:solidFill>
                <a:latin typeface="Times New Roman" panose="02020603050405020304" pitchFamily="18" charset="0"/>
                <a:cs typeface="Times New Roman" panose="02020603050405020304" pitchFamily="18" charset="0"/>
              </a:rPr>
              <a:t>Computer Lab</a:t>
            </a:r>
          </a:p>
        </p:txBody>
      </p:sp>
      <p:pic>
        <p:nvPicPr>
          <p:cNvPr id="3" name="Picture 2">
            <a:extLst>
              <a:ext uri="{FF2B5EF4-FFF2-40B4-BE49-F238E27FC236}">
                <a16:creationId xmlns:a16="http://schemas.microsoft.com/office/drawing/2014/main" id="{FAE878B6-21EA-862F-2A4B-56EDF1418F4C}"/>
              </a:ext>
            </a:extLst>
          </p:cNvPr>
          <p:cNvPicPr>
            <a:picLocks noChangeAspect="1"/>
          </p:cNvPicPr>
          <p:nvPr/>
        </p:nvPicPr>
        <p:blipFill>
          <a:blip r:embed="rId2"/>
          <a:stretch>
            <a:fillRect/>
          </a:stretch>
        </p:blipFill>
        <p:spPr>
          <a:xfrm>
            <a:off x="2411760" y="692696"/>
            <a:ext cx="5523452" cy="5713783"/>
          </a:xfrm>
          <a:prstGeom prst="rect">
            <a:avLst/>
          </a:prstGeom>
        </p:spPr>
      </p:pic>
      <p:sp>
        <p:nvSpPr>
          <p:cNvPr id="4" name="Slide Number Placeholder 3"/>
          <p:cNvSpPr>
            <a:spLocks noGrp="1"/>
          </p:cNvSpPr>
          <p:nvPr>
            <p:ph type="sldNum" sz="quarter" idx="12"/>
          </p:nvPr>
        </p:nvSpPr>
        <p:spPr/>
        <p:txBody>
          <a:bodyPr/>
          <a:lstStyle/>
          <a:p>
            <a:fld id="{4F1023B6-41B5-48C9-9D42-011F14A99E8D}" type="slidenum">
              <a:rPr lang="en-IN" smtClean="0"/>
              <a:pPr/>
              <a:t>41</a:t>
            </a:fld>
            <a:endParaRPr lang="en-IN"/>
          </a:p>
        </p:txBody>
      </p:sp>
    </p:spTree>
    <p:extLst>
      <p:ext uri="{BB962C8B-B14F-4D97-AF65-F5344CB8AC3E}">
        <p14:creationId xmlns:p14="http://schemas.microsoft.com/office/powerpoint/2010/main" val="22160504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B9BD-F132-F123-A31A-7F8F6C715C9C}"/>
              </a:ext>
            </a:extLst>
          </p:cNvPr>
          <p:cNvSpPr>
            <a:spLocks noGrp="1"/>
          </p:cNvSpPr>
          <p:nvPr>
            <p:ph type="title"/>
          </p:nvPr>
        </p:nvSpPr>
        <p:spPr>
          <a:xfrm>
            <a:off x="323528" y="260648"/>
            <a:ext cx="6447501" cy="443136"/>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Class Room</a:t>
            </a:r>
          </a:p>
        </p:txBody>
      </p:sp>
      <p:pic>
        <p:nvPicPr>
          <p:cNvPr id="3" name="Picture 2">
            <a:extLst>
              <a:ext uri="{FF2B5EF4-FFF2-40B4-BE49-F238E27FC236}">
                <a16:creationId xmlns:a16="http://schemas.microsoft.com/office/drawing/2014/main" id="{310E1568-ADF8-C80B-B5DB-C9B7F2BFAE51}"/>
              </a:ext>
            </a:extLst>
          </p:cNvPr>
          <p:cNvPicPr>
            <a:picLocks noChangeAspect="1"/>
          </p:cNvPicPr>
          <p:nvPr/>
        </p:nvPicPr>
        <p:blipFill>
          <a:blip r:embed="rId2"/>
          <a:stretch>
            <a:fillRect/>
          </a:stretch>
        </p:blipFill>
        <p:spPr>
          <a:xfrm>
            <a:off x="395536" y="836711"/>
            <a:ext cx="3960439" cy="2970329"/>
          </a:xfrm>
          <a:prstGeom prst="rect">
            <a:avLst/>
          </a:prstGeom>
        </p:spPr>
      </p:pic>
      <p:pic>
        <p:nvPicPr>
          <p:cNvPr id="4" name="Picture 3">
            <a:extLst>
              <a:ext uri="{FF2B5EF4-FFF2-40B4-BE49-F238E27FC236}">
                <a16:creationId xmlns:a16="http://schemas.microsoft.com/office/drawing/2014/main" id="{037F361F-737F-2F6A-2D16-80F2D4D43B6A}"/>
              </a:ext>
            </a:extLst>
          </p:cNvPr>
          <p:cNvPicPr>
            <a:picLocks noChangeAspect="1"/>
          </p:cNvPicPr>
          <p:nvPr/>
        </p:nvPicPr>
        <p:blipFill>
          <a:blip r:embed="rId3"/>
          <a:stretch>
            <a:fillRect/>
          </a:stretch>
        </p:blipFill>
        <p:spPr>
          <a:xfrm>
            <a:off x="4572000" y="836839"/>
            <a:ext cx="3851920" cy="2970201"/>
          </a:xfrm>
          <a:prstGeom prst="rect">
            <a:avLst/>
          </a:prstGeom>
        </p:spPr>
      </p:pic>
      <p:pic>
        <p:nvPicPr>
          <p:cNvPr id="5" name="Picture 4">
            <a:extLst>
              <a:ext uri="{FF2B5EF4-FFF2-40B4-BE49-F238E27FC236}">
                <a16:creationId xmlns:a16="http://schemas.microsoft.com/office/drawing/2014/main" id="{14D919F2-296E-E7CA-4A92-EE2EEA07099D}"/>
              </a:ext>
            </a:extLst>
          </p:cNvPr>
          <p:cNvPicPr>
            <a:picLocks noChangeAspect="1"/>
          </p:cNvPicPr>
          <p:nvPr/>
        </p:nvPicPr>
        <p:blipFill>
          <a:blip r:embed="rId4"/>
          <a:stretch>
            <a:fillRect/>
          </a:stretch>
        </p:blipFill>
        <p:spPr>
          <a:xfrm>
            <a:off x="2339752" y="4007534"/>
            <a:ext cx="4431277" cy="2589818"/>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42</a:t>
            </a:fld>
            <a:endParaRPr lang="en-IN"/>
          </a:p>
        </p:txBody>
      </p:sp>
    </p:spTree>
    <p:extLst>
      <p:ext uri="{BB962C8B-B14F-4D97-AF65-F5344CB8AC3E}">
        <p14:creationId xmlns:p14="http://schemas.microsoft.com/office/powerpoint/2010/main" val="121345831"/>
      </p:ext>
    </p:extLst>
  </p:cSld>
  <p:clrMapOvr>
    <a:masterClrMapping/>
  </p:clrMapOvr>
  <p:timing>
    <p:tnLst>
      <p:par>
        <p:cTn id="1" dur="indefinite" restart="never" nodeType="tmRoot"/>
      </p:par>
    </p:tnLst>
  </p:timing>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Slide Number Placeholder 3"/>
          <p:cNvSpPr>
            <a:spLocks noGrp="1"/>
          </p:cNvSpPr>
          <p:nvPr>
            <p:ph idx="12" sz="quarter" type="sldNum"/>
          </p:nvPr>
        </p:nvSpPr>
        <p:spPr/>
        <p:txBody>
          <a:bodyPr/>
          <a:lstStyle/>
          <a:p>
            <a:fld id="{62717196-B844-4648-AC1D-BF6D2EAB5669}" type="slidenum">
              <a:rPr lang="en-US" smtClean="0"/>
              <a:pPr/>
              <a:t>43</a:t>
            </a:fld>
            <a:endParaRPr lang="en-US"/>
          </a:p>
        </p:txBody>
      </p:sp>
      <p:sp>
        <p:nvSpPr>
          <p:cNvPr id="6" name="Title 4"/>
          <p:cNvSpPr>
            <a:spLocks noGrp="1"/>
          </p:cNvSpPr>
          <p:nvPr>
            <p:ph type="title"/>
          </p:nvPr>
        </p:nvSpPr>
        <p:spPr>
          <a:xfrm>
            <a:off x="265274" y="76200"/>
            <a:ext cx="8627206" cy="487363"/>
          </a:xfrm>
        </p:spPr>
        <p:txBody>
          <a:bodyPr>
            <a:noAutofit/>
          </a:bodyPr>
          <a:lstStyle/>
          <a:p>
            <a:r>
              <a:rPr b="1" dirty="0" lang="en-US" sz="3600">
                <a:solidFill>
                  <a:srgbClr val="002060"/>
                </a:solidFill>
                <a:effectLst/>
                <a:latin charset="0" panose="02020603050405020304" pitchFamily="18" typeface="Times New Roman"/>
                <a:cs charset="0" panose="02020603050405020304" pitchFamily="18" typeface="Times New Roman"/>
              </a:rPr>
              <a:t>Co- </a:t>
            </a:r>
            <a:r>
              <a:rPr b="1" dirty="0" lang="en-US" smtClean="0" sz="3600">
                <a:solidFill>
                  <a:srgbClr val="002060"/>
                </a:solidFill>
                <a:effectLst/>
                <a:latin charset="0" panose="02020603050405020304" pitchFamily="18" typeface="Times New Roman"/>
                <a:cs charset="0" panose="02020603050405020304" pitchFamily="18" typeface="Times New Roman"/>
              </a:rPr>
              <a:t>Scholastic </a:t>
            </a:r>
            <a:r>
              <a:rPr b="1" dirty="0" lang="en-US" sz="3600">
                <a:solidFill>
                  <a:srgbClr val="002060"/>
                </a:solidFill>
                <a:effectLst/>
                <a:latin charset="0" panose="02020603050405020304" pitchFamily="18" typeface="Times New Roman"/>
                <a:cs charset="0" panose="02020603050405020304" pitchFamily="18" typeface="Times New Roman"/>
              </a:rPr>
              <a:t>Activity </a:t>
            </a:r>
            <a:r>
              <a:rPr b="1" dirty="0" lang="en-US" smtClean="0" sz="3600">
                <a:solidFill>
                  <a:srgbClr val="002060"/>
                </a:solidFill>
                <a:latin charset="0" panose="02020603050405020304" pitchFamily="18" typeface="Times New Roman"/>
                <a:cs charset="0" panose="02020603050405020304" pitchFamily="18" typeface="Times New Roman"/>
              </a:rPr>
              <a:t>A</a:t>
            </a:r>
            <a:r>
              <a:rPr b="1" dirty="0" lang="en-US" smtClean="0" sz="3600">
                <a:solidFill>
                  <a:srgbClr val="002060"/>
                </a:solidFill>
                <a:effectLst/>
                <a:latin charset="0" panose="02020603050405020304" pitchFamily="18" typeface="Times New Roman"/>
                <a:cs charset="0" panose="02020603050405020304" pitchFamily="18" typeface="Times New Roman"/>
              </a:rPr>
              <a:t>reas </a:t>
            </a:r>
            <a:r>
              <a:rPr b="1" dirty="0" lang="en-US" sz="3600">
                <a:solidFill>
                  <a:srgbClr val="002060"/>
                </a:solidFill>
                <a:effectLst/>
                <a:latin charset="0" panose="02020603050405020304" pitchFamily="18" typeface="Times New Roman"/>
                <a:cs charset="0" panose="02020603050405020304" pitchFamily="18" typeface="Times New Roman"/>
              </a:rPr>
              <a:t>(Music Room)</a:t>
            </a:r>
            <a:endParaRPr b="1" dirty="0" lang="en-IN" sz="3600">
              <a:solidFill>
                <a:srgbClr val="002060"/>
              </a:solidFill>
              <a:effectLst/>
              <a:latin charset="0" panose="02020603050405020304" pitchFamily="18" typeface="Times New Roman"/>
              <a:cs charset="0" panose="02020603050405020304" pitchFamily="18" typeface="Times New Roman"/>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69666" y="699660"/>
            <a:ext cx="6911868" cy="3110340"/>
          </a:xfrm>
          <a:prstGeom prst="rect">
            <a:avLst/>
          </a:prstGeom>
        </p:spPr>
      </p:pic>
      <p:pic>
        <p:nvPicPr>
          <p:cNvPr id="11" name="Picture 10"/>
          <p:cNvPicPr>
            <a:picLocks noChangeAspect="1"/>
          </p:cNvPicPr>
          <p:nvPr/>
        </p:nvPicPr>
        <p:blipFill rotWithShape="1">
          <a:blip cstate="print" r:embed="rId4">
            <a:extLst>
              <a:ext uri="{28A0092B-C50C-407E-A947-70E740481C1C}">
                <a14:useLocalDpi xmlns:a14="http://schemas.microsoft.com/office/drawing/2010/main" val="0"/>
              </a:ext>
            </a:extLst>
          </a:blip>
          <a:srcRect l="117" r="62"/>
          <a:stretch/>
        </p:blipFill>
        <p:spPr>
          <a:xfrm>
            <a:off x="5090732" y="3782132"/>
            <a:ext cx="2590801" cy="2771068"/>
          </a:xfrm>
          <a:prstGeom prst="rect">
            <a:avLst/>
          </a:prstGeom>
        </p:spPr>
      </p:pic>
      <p:pic>
        <p:nvPicPr>
          <p:cNvPr id="12" name="Picture 11"/>
          <p:cNvPicPr>
            <a:picLocks noChangeAspect="1"/>
          </p:cNvPicPr>
          <p:nvPr/>
        </p:nvPicPr>
        <p:blipFill rotWithShape="1">
          <a:blip cstate="print" r:embed="rId5">
            <a:extLst>
              <a:ext uri="{28A0092B-C50C-407E-A947-70E740481C1C}">
                <a14:useLocalDpi xmlns:a14="http://schemas.microsoft.com/office/drawing/2010/main" val="0"/>
              </a:ext>
            </a:extLst>
          </a:blip>
          <a:srcRect r="37"/>
          <a:stretch/>
        </p:blipFill>
        <p:spPr>
          <a:xfrm>
            <a:off x="769665" y="3797703"/>
            <a:ext cx="4335735" cy="2755497"/>
          </a:xfrm>
          <a:prstGeom prst="rect">
            <a:avLst/>
          </a:prstGeom>
        </p:spPr>
      </p:pic>
    </p:spTree>
    <p:extLst>
      <p:ext uri="{BB962C8B-B14F-4D97-AF65-F5344CB8AC3E}">
        <p14:creationId xmlns:p14="http://schemas.microsoft.com/office/powerpoint/2010/main" val="2857052069"/>
      </p:ext>
    </p:extLst>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timing>
    <p:tnLst>
      <p:par>
        <p:cTn dur="indefinite" id="1" nodeType="tmRoot" restart="never"/>
      </p:par>
    </p:tnLst>
  </p:timing>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4689114" y="533400"/>
            <a:ext cx="4203366" cy="2595198"/>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t="121"/>
          <a:stretch/>
        </p:blipFill>
        <p:spPr>
          <a:xfrm>
            <a:off x="914400" y="3128598"/>
            <a:ext cx="7162800" cy="3725093"/>
          </a:xfrm>
          <a:prstGeom prst="rect">
            <a:avLst/>
          </a:prstGeom>
        </p:spPr>
      </p:pic>
      <p:pic>
        <p:nvPicPr>
          <p:cNvPr id="8" name="Picture 7"/>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152400" y="533400"/>
            <a:ext cx="4454886" cy="2595198"/>
          </a:xfrm>
          <a:prstGeom prst="rect">
            <a:avLst/>
          </a:prstGeom>
        </p:spPr>
      </p:pic>
      <p:sp>
        <p:nvSpPr>
          <p:cNvPr id="11" name="Title 4"/>
          <p:cNvSpPr>
            <a:spLocks noGrp="1"/>
          </p:cNvSpPr>
          <p:nvPr>
            <p:ph type="title"/>
          </p:nvPr>
        </p:nvSpPr>
        <p:spPr>
          <a:xfrm>
            <a:off x="152400" y="133325"/>
            <a:ext cx="8884096" cy="487363"/>
          </a:xfrm>
        </p:spPr>
        <p:txBody>
          <a:bodyPr>
            <a:noAutofit/>
          </a:bodyPr>
          <a:lstStyle/>
          <a:p>
            <a:r>
              <a:rPr b="1" dirty="0" lang="en-US" sz="3600">
                <a:solidFill>
                  <a:srgbClr val="002060"/>
                </a:solidFill>
                <a:effectLst/>
                <a:latin charset="0" panose="02020603050405020304" pitchFamily="18" typeface="Times New Roman"/>
                <a:cs charset="0" panose="02020603050405020304" pitchFamily="18" typeface="Times New Roman"/>
              </a:rPr>
              <a:t>Co- </a:t>
            </a:r>
            <a:r>
              <a:rPr b="1" dirty="0" lang="en-US" smtClean="0" sz="3600">
                <a:solidFill>
                  <a:srgbClr val="002060"/>
                </a:solidFill>
                <a:effectLst/>
                <a:latin charset="0" panose="02020603050405020304" pitchFamily="18" typeface="Times New Roman"/>
                <a:cs charset="0" panose="02020603050405020304" pitchFamily="18" typeface="Times New Roman"/>
              </a:rPr>
              <a:t>Scholastic </a:t>
            </a:r>
            <a:r>
              <a:rPr b="1" dirty="0" lang="en-US" sz="3600">
                <a:solidFill>
                  <a:srgbClr val="002060"/>
                </a:solidFill>
                <a:effectLst/>
                <a:latin charset="0" panose="02020603050405020304" pitchFamily="18" typeface="Times New Roman"/>
                <a:cs charset="0" panose="02020603050405020304" pitchFamily="18" typeface="Times New Roman"/>
              </a:rPr>
              <a:t>Activity </a:t>
            </a:r>
            <a:r>
              <a:rPr b="1" dirty="0" lang="en-US" smtClean="0" sz="3600">
                <a:solidFill>
                  <a:srgbClr val="002060"/>
                </a:solidFill>
                <a:latin charset="0" panose="02020603050405020304" pitchFamily="18" typeface="Times New Roman"/>
                <a:cs charset="0" panose="02020603050405020304" pitchFamily="18" typeface="Times New Roman"/>
              </a:rPr>
              <a:t>A</a:t>
            </a:r>
            <a:r>
              <a:rPr b="1" dirty="0" lang="en-US" smtClean="0" sz="3600">
                <a:solidFill>
                  <a:srgbClr val="002060"/>
                </a:solidFill>
                <a:effectLst/>
                <a:latin charset="0" panose="02020603050405020304" pitchFamily="18" typeface="Times New Roman"/>
                <a:cs charset="0" panose="02020603050405020304" pitchFamily="18" typeface="Times New Roman"/>
              </a:rPr>
              <a:t>reas</a:t>
            </a:r>
            <a:r>
              <a:rPr b="1" dirty="0" lang="en-US" sz="3600">
                <a:solidFill>
                  <a:srgbClr val="002060"/>
                </a:solidFill>
                <a:latin charset="0" panose="02020603050405020304" pitchFamily="18" typeface="Times New Roman"/>
                <a:cs charset="0" panose="02020603050405020304" pitchFamily="18" typeface="Times New Roman"/>
              </a:rPr>
              <a:t> </a:t>
            </a:r>
            <a:r>
              <a:rPr b="1" dirty="0" lang="en-US" smtClean="0" sz="3600">
                <a:solidFill>
                  <a:srgbClr val="002060"/>
                </a:solidFill>
                <a:effectLst/>
                <a:latin charset="0" panose="02020603050405020304" pitchFamily="18" typeface="Times New Roman"/>
                <a:cs charset="0" panose="02020603050405020304" pitchFamily="18" typeface="Times New Roman"/>
              </a:rPr>
              <a:t>(Dance </a:t>
            </a:r>
            <a:r>
              <a:rPr b="1" dirty="0" lang="en-US" sz="3600">
                <a:solidFill>
                  <a:srgbClr val="002060"/>
                </a:solidFill>
                <a:effectLst/>
                <a:latin charset="0" panose="02020603050405020304" pitchFamily="18" typeface="Times New Roman"/>
                <a:cs charset="0" panose="02020603050405020304" pitchFamily="18" typeface="Times New Roman"/>
              </a:rPr>
              <a:t>Room)</a:t>
            </a:r>
            <a:endParaRPr b="1" dirty="0" lang="en-IN" sz="3600">
              <a:solidFill>
                <a:srgbClr val="002060"/>
              </a:solidFill>
              <a:effectLst/>
              <a:latin charset="0" panose="02020603050405020304" pitchFamily="18" typeface="Times New Roman"/>
              <a:cs charset="0" panose="02020603050405020304" pitchFamily="18" typeface="Times New Roman"/>
            </a:endParaRPr>
          </a:p>
        </p:txBody>
      </p:sp>
      <p:sp>
        <p:nvSpPr>
          <p:cNvPr id="2" name="Slide Number Placeholder 1"/>
          <p:cNvSpPr>
            <a:spLocks noGrp="1"/>
          </p:cNvSpPr>
          <p:nvPr>
            <p:ph idx="12" sz="quarter" type="sldNum"/>
          </p:nvPr>
        </p:nvSpPr>
        <p:spPr/>
        <p:txBody>
          <a:bodyPr/>
          <a:lstStyle/>
          <a:p>
            <a:fld id="{62717196-B844-4648-AC1D-BF6D2EAB5669}" type="slidenum">
              <a:rPr lang="en-US" smtClean="0"/>
              <a:pPr/>
              <a:t>44</a:t>
            </a:fld>
            <a:endParaRPr lang="en-US"/>
          </a:p>
        </p:txBody>
      </p:sp>
    </p:spTree>
    <p:extLst>
      <p:ext uri="{BB962C8B-B14F-4D97-AF65-F5344CB8AC3E}">
        <p14:creationId xmlns:p14="http://schemas.microsoft.com/office/powerpoint/2010/main" val="2378414592"/>
      </p:ext>
    </p:extLst>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timing>
    <p:tnLst>
      <p:par>
        <p:cTn dur="indefinite" id="1" nodeType="tmRoot" restart="never"/>
      </p:par>
    </p:tnLst>
  </p:timing>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96D386-87B8-B109-E79D-04835DA026A0}"/>
              </a:ext>
            </a:extLst>
          </p:cNvPr>
          <p:cNvSpPr txBox="1">
            <a:spLocks/>
          </p:cNvSpPr>
          <p:nvPr/>
        </p:nvSpPr>
        <p:spPr>
          <a:xfrm>
            <a:off x="129952" y="67734"/>
            <a:ext cx="8884096" cy="487363"/>
          </a:xfrm>
          <a:prstGeom prst="rect">
            <a:avLst/>
          </a:prstGeom>
        </p:spPr>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r>
              <a:rPr b="1" dirty="0" lang="en-US" sz="3600">
                <a:solidFill>
                  <a:srgbClr val="002060"/>
                </a:solidFill>
                <a:latin charset="0" panose="02020603050405020304" pitchFamily="18" typeface="Times New Roman"/>
                <a:cs charset="0" panose="02020603050405020304" pitchFamily="18" typeface="Times New Roman"/>
              </a:rPr>
              <a:t>Co- </a:t>
            </a:r>
            <a:r>
              <a:rPr b="1" dirty="0" lang="en-US" smtClean="0" sz="3600">
                <a:solidFill>
                  <a:srgbClr val="002060"/>
                </a:solidFill>
                <a:latin charset="0" panose="02020603050405020304" pitchFamily="18" typeface="Times New Roman"/>
                <a:cs charset="0" panose="02020603050405020304" pitchFamily="18" typeface="Times New Roman"/>
              </a:rPr>
              <a:t>Scholastic </a:t>
            </a:r>
            <a:r>
              <a:rPr b="1" dirty="0" lang="en-US" sz="3600">
                <a:solidFill>
                  <a:srgbClr val="002060"/>
                </a:solidFill>
                <a:latin charset="0" panose="02020603050405020304" pitchFamily="18" typeface="Times New Roman"/>
                <a:cs charset="0" panose="02020603050405020304" pitchFamily="18" typeface="Times New Roman"/>
              </a:rPr>
              <a:t>Activity </a:t>
            </a:r>
            <a:r>
              <a:rPr b="1" dirty="0" lang="en-US" smtClean="0" sz="3600">
                <a:solidFill>
                  <a:srgbClr val="002060"/>
                </a:solidFill>
                <a:latin charset="0" panose="02020603050405020304" pitchFamily="18" typeface="Times New Roman"/>
                <a:cs charset="0" panose="02020603050405020304" pitchFamily="18" typeface="Times New Roman"/>
              </a:rPr>
              <a:t>Areas </a:t>
            </a:r>
            <a:r>
              <a:rPr b="1" dirty="0" lang="en-US" sz="3600">
                <a:solidFill>
                  <a:srgbClr val="002060"/>
                </a:solidFill>
                <a:latin charset="0" panose="02020603050405020304" pitchFamily="18" typeface="Times New Roman"/>
                <a:cs charset="0" panose="02020603050405020304" pitchFamily="18" typeface="Times New Roman"/>
              </a:rPr>
              <a:t>(Sports Room)</a:t>
            </a:r>
            <a:endParaRPr b="1" dirty="0" lang="en-IN" sz="3600">
              <a:solidFill>
                <a:srgbClr val="002060"/>
              </a:solidFill>
              <a:latin charset="0" panose="02020603050405020304" pitchFamily="18" typeface="Times New Roman"/>
              <a:cs charset="0" panose="02020603050405020304" pitchFamily="18" typeface="Times New Roman"/>
            </a:endParaRPr>
          </a:p>
        </p:txBody>
      </p:sp>
      <p:pic>
        <p:nvPicPr>
          <p:cNvPr id="3" name="Picture 2">
            <a:extLst>
              <a:ext uri="{FF2B5EF4-FFF2-40B4-BE49-F238E27FC236}">
                <a16:creationId xmlns:a16="http://schemas.microsoft.com/office/drawing/2014/main" id="{EB3D11D1-CC2D-42F1-3A08-D9B576BB2793}"/>
              </a:ext>
            </a:extLst>
          </p:cNvPr>
          <p:cNvPicPr>
            <a:picLocks noChangeAspect="1"/>
          </p:cNvPicPr>
          <p:nvPr/>
        </p:nvPicPr>
        <p:blipFill rotWithShape="1">
          <a:blip r:embed="rId2"/>
          <a:srcRect b="68"/>
          <a:stretch/>
        </p:blipFill>
        <p:spPr>
          <a:xfrm>
            <a:off x="1253244" y="747968"/>
            <a:ext cx="3240360" cy="3430444"/>
          </a:xfrm>
          <a:prstGeom prst="rect">
            <a:avLst/>
          </a:prstGeom>
        </p:spPr>
      </p:pic>
      <p:pic>
        <p:nvPicPr>
          <p:cNvPr id="4" name="Picture 3">
            <a:extLst>
              <a:ext uri="{FF2B5EF4-FFF2-40B4-BE49-F238E27FC236}">
                <a16:creationId xmlns:a16="http://schemas.microsoft.com/office/drawing/2014/main" id="{D20A2A65-5AE5-23E1-35CC-40CEDA5AE32E}"/>
              </a:ext>
            </a:extLst>
          </p:cNvPr>
          <p:cNvPicPr>
            <a:picLocks noChangeAspect="1"/>
          </p:cNvPicPr>
          <p:nvPr/>
        </p:nvPicPr>
        <p:blipFill>
          <a:blip r:embed="rId3"/>
          <a:stretch>
            <a:fillRect/>
          </a:stretch>
        </p:blipFill>
        <p:spPr>
          <a:xfrm>
            <a:off x="4773869" y="777651"/>
            <a:ext cx="3254515" cy="3371079"/>
          </a:xfrm>
          <a:prstGeom prst="rect">
            <a:avLst/>
          </a:prstGeom>
        </p:spPr>
      </p:pic>
      <p:pic>
        <p:nvPicPr>
          <p:cNvPr id="7" name="Picture 6">
            <a:extLst>
              <a:ext uri="{FF2B5EF4-FFF2-40B4-BE49-F238E27FC236}">
                <a16:creationId xmlns:a16="http://schemas.microsoft.com/office/drawing/2014/main" id="{0BA9D9A9-7E01-2AAE-1D20-DB25E40283F6}"/>
              </a:ext>
            </a:extLst>
          </p:cNvPr>
          <p:cNvPicPr>
            <a:picLocks noChangeAspect="1"/>
          </p:cNvPicPr>
          <p:nvPr/>
        </p:nvPicPr>
        <p:blipFill>
          <a:blip r:embed="rId4"/>
          <a:stretch>
            <a:fillRect/>
          </a:stretch>
        </p:blipFill>
        <p:spPr>
          <a:xfrm>
            <a:off x="1253244" y="4319718"/>
            <a:ext cx="3240360" cy="2430271"/>
          </a:xfrm>
          <a:prstGeom prst="rect">
            <a:avLst/>
          </a:prstGeom>
        </p:spPr>
      </p:pic>
      <p:pic>
        <p:nvPicPr>
          <p:cNvPr id="8" name="Picture 7">
            <a:extLst>
              <a:ext uri="{FF2B5EF4-FFF2-40B4-BE49-F238E27FC236}">
                <a16:creationId xmlns:a16="http://schemas.microsoft.com/office/drawing/2014/main" id="{E33807BF-FA2A-4AE0-8396-9CADCE3D49D8}"/>
              </a:ext>
            </a:extLst>
          </p:cNvPr>
          <p:cNvPicPr>
            <a:picLocks noChangeAspect="1"/>
          </p:cNvPicPr>
          <p:nvPr/>
        </p:nvPicPr>
        <p:blipFill>
          <a:blip r:embed="rId5"/>
          <a:stretch>
            <a:fillRect/>
          </a:stretch>
        </p:blipFill>
        <p:spPr>
          <a:xfrm rot="16200000">
            <a:off x="5193069" y="3930315"/>
            <a:ext cx="2430270" cy="3240360"/>
          </a:xfrm>
          <a:prstGeom prst="rect">
            <a:avLst/>
          </a:prstGeom>
        </p:spPr>
      </p:pic>
      <p:sp>
        <p:nvSpPr>
          <p:cNvPr id="2" name="Slide Number Placeholder 1"/>
          <p:cNvSpPr>
            <a:spLocks noGrp="1"/>
          </p:cNvSpPr>
          <p:nvPr>
            <p:ph idx="12" sz="quarter" type="sldNum"/>
          </p:nvPr>
        </p:nvSpPr>
        <p:spPr/>
        <p:txBody>
          <a:bodyPr/>
          <a:lstStyle/>
          <a:p>
            <a:fld id="{62717196-B844-4648-AC1D-BF6D2EAB5669}" type="slidenum">
              <a:rPr lang="en-US" smtClean="0"/>
              <a:pPr/>
              <a:t>45</a:t>
            </a:fld>
            <a:endParaRPr lang="en-US"/>
          </a:p>
        </p:txBody>
      </p:sp>
    </p:spTree>
    <p:extLst>
      <p:ext uri="{BB962C8B-B14F-4D97-AF65-F5344CB8AC3E}">
        <p14:creationId xmlns:p14="http://schemas.microsoft.com/office/powerpoint/2010/main" val="4262636816"/>
      </p:ext>
    </p:extLst>
  </p:cSld>
  <p:clrMapOvr>
    <a:masterClrMapping/>
  </p:clrMapOvr>
  <p:timing>
    <p:tnLst>
      <p:par>
        <p:cTn dur="indefinite" id="1" nodeType="tmRoot" restart="never"/>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5AAC-9FBD-62EA-AE7F-B1A4050BD17C}"/>
              </a:ext>
            </a:extLst>
          </p:cNvPr>
          <p:cNvSpPr>
            <a:spLocks noGrp="1"/>
          </p:cNvSpPr>
          <p:nvPr>
            <p:ph type="title"/>
          </p:nvPr>
        </p:nvSpPr>
        <p:spPr>
          <a:xfrm>
            <a:off x="457200" y="2286000"/>
            <a:ext cx="8229600" cy="3087216"/>
          </a:xfrm>
        </p:spPr>
        <p:txBody>
          <a:bodyPr>
            <a:normAutofit fontScale="90000"/>
          </a:bodyPr>
          <a:lstStyle/>
          <a:p>
            <a:pPr algn="ctr"/>
            <a:r>
              <a:rPr lang="en-IN" dirty="0" smtClean="0">
                <a:latin typeface="Times" panose="02020603050405020304" pitchFamily="18" charset="0"/>
                <a:cs typeface="Times" panose="02020603050405020304" pitchFamily="18" charset="0"/>
              </a:rPr>
              <a:t/>
            </a:r>
            <a:br>
              <a:rPr lang="en-IN" dirty="0" smtClean="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
            </a:r>
            <a:br>
              <a:rPr lang="en-IN" dirty="0">
                <a:latin typeface="Times" panose="02020603050405020304" pitchFamily="18" charset="0"/>
                <a:cs typeface="Times" panose="02020603050405020304" pitchFamily="18" charset="0"/>
              </a:rPr>
            </a:br>
            <a:r>
              <a:rPr lang="en-IN" dirty="0" smtClean="0">
                <a:latin typeface="Times" panose="02020603050405020304" pitchFamily="18" charset="0"/>
                <a:cs typeface="Times" panose="02020603050405020304" pitchFamily="18" charset="0"/>
              </a:rPr>
              <a:t/>
            </a:r>
            <a:br>
              <a:rPr lang="en-IN" dirty="0" smtClean="0">
                <a:latin typeface="Times" panose="02020603050405020304" pitchFamily="18" charset="0"/>
                <a:cs typeface="Times" panose="02020603050405020304" pitchFamily="18" charset="0"/>
              </a:rPr>
            </a:br>
            <a:r>
              <a:rPr lang="en-IN" dirty="0" smtClean="0">
                <a:latin typeface="Times" panose="02020603050405020304" pitchFamily="18" charset="0"/>
                <a:cs typeface="Times" panose="02020603050405020304" pitchFamily="18" charset="0"/>
              </a:rPr>
              <a:t/>
            </a:r>
            <a:br>
              <a:rPr lang="en-IN" dirty="0" smtClean="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
            </a:r>
            <a:br>
              <a:rPr lang="en-IN" dirty="0">
                <a:latin typeface="Times" panose="02020603050405020304" pitchFamily="18" charset="0"/>
                <a:cs typeface="Times" panose="02020603050405020304" pitchFamily="18" charset="0"/>
              </a:rPr>
            </a:br>
            <a:r>
              <a:rPr lang="en-IN" dirty="0" smtClean="0">
                <a:latin typeface="Times" panose="02020603050405020304" pitchFamily="18" charset="0"/>
                <a:cs typeface="Times" panose="02020603050405020304" pitchFamily="18" charset="0"/>
              </a:rPr>
              <a:t/>
            </a:r>
            <a:br>
              <a:rPr lang="en-IN" dirty="0" smtClean="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
            </a:r>
            <a:br>
              <a:rPr lang="en-IN" dirty="0">
                <a:latin typeface="Times" panose="02020603050405020304" pitchFamily="18" charset="0"/>
                <a:cs typeface="Times" panose="02020603050405020304" pitchFamily="18" charset="0"/>
              </a:rPr>
            </a:br>
            <a:r>
              <a:rPr lang="en-IN" dirty="0" smtClean="0">
                <a:latin typeface="Times" panose="02020603050405020304" pitchFamily="18" charset="0"/>
                <a:cs typeface="Times" panose="02020603050405020304" pitchFamily="18" charset="0"/>
              </a:rPr>
              <a:t>TEACHER TRAINING GLIMPSES</a:t>
            </a:r>
            <a:br>
              <a:rPr lang="en-IN" dirty="0" smtClean="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
            </a:r>
            <a:br>
              <a:rPr lang="en-IN" dirty="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2023-2024</a:t>
            </a:r>
          </a:p>
        </p:txBody>
      </p:sp>
      <p:sp>
        <p:nvSpPr>
          <p:cNvPr id="3" name="Slide Number Placeholder 2"/>
          <p:cNvSpPr>
            <a:spLocks noGrp="1"/>
          </p:cNvSpPr>
          <p:nvPr>
            <p:ph type="sldNum" sz="quarter" idx="12"/>
          </p:nvPr>
        </p:nvSpPr>
        <p:spPr/>
        <p:txBody>
          <a:bodyPr/>
          <a:lstStyle/>
          <a:p>
            <a:fld id="{62717196-B844-4648-AC1D-BF6D2EAB5669}" type="slidenum">
              <a:rPr lang="en-US" smtClean="0"/>
              <a:pPr/>
              <a:t>46</a:t>
            </a:fld>
            <a:endParaRPr lang="en-US"/>
          </a:p>
        </p:txBody>
      </p:sp>
    </p:spTree>
    <p:extLst>
      <p:ext uri="{BB962C8B-B14F-4D97-AF65-F5344CB8AC3E}">
        <p14:creationId xmlns:p14="http://schemas.microsoft.com/office/powerpoint/2010/main" val="21142108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32" y="648289"/>
            <a:ext cx="6447501" cy="990600"/>
          </a:xfrm>
        </p:spPr>
        <p:txBody>
          <a:bodyPr/>
          <a:lstStyle/>
          <a:p>
            <a:r>
              <a:rPr lang="en-US" dirty="0">
                <a:solidFill>
                  <a:srgbClr val="002060"/>
                </a:solidFill>
                <a:latin typeface="Times New Roman" panose="02020603050405020304" pitchFamily="18" charset="0"/>
                <a:cs typeface="Times New Roman" panose="02020603050405020304" pitchFamily="18" charset="0"/>
              </a:rPr>
              <a:t>Staff Orientation &amp; Training ( Zee HO)</a:t>
            </a:r>
            <a:endParaRPr lang="en-IN"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7D76A88-160D-B30D-1714-7003902031D4}"/>
              </a:ext>
            </a:extLst>
          </p:cNvPr>
          <p:cNvPicPr>
            <a:picLocks noChangeAspect="1"/>
          </p:cNvPicPr>
          <p:nvPr/>
        </p:nvPicPr>
        <p:blipFill>
          <a:blip r:embed="rId2"/>
          <a:stretch>
            <a:fillRect/>
          </a:stretch>
        </p:blipFill>
        <p:spPr>
          <a:xfrm>
            <a:off x="271022" y="1606681"/>
            <a:ext cx="3890479" cy="4107730"/>
          </a:xfrm>
          <a:prstGeom prst="rect">
            <a:avLst/>
          </a:prstGeom>
        </p:spPr>
      </p:pic>
      <p:pic>
        <p:nvPicPr>
          <p:cNvPr id="4" name="Picture 3">
            <a:extLst>
              <a:ext uri="{FF2B5EF4-FFF2-40B4-BE49-F238E27FC236}">
                <a16:creationId xmlns:a16="http://schemas.microsoft.com/office/drawing/2014/main" id="{1373CF1E-A960-0D29-459F-46CD4C47021D}"/>
              </a:ext>
            </a:extLst>
          </p:cNvPr>
          <p:cNvPicPr>
            <a:picLocks noChangeAspect="1"/>
          </p:cNvPicPr>
          <p:nvPr/>
        </p:nvPicPr>
        <p:blipFill>
          <a:blip r:embed="rId3"/>
          <a:stretch>
            <a:fillRect/>
          </a:stretch>
        </p:blipFill>
        <p:spPr>
          <a:xfrm>
            <a:off x="4338687" y="1606681"/>
            <a:ext cx="4534292" cy="4107730"/>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47</a:t>
            </a:fld>
            <a:endParaRPr lang="en-IN"/>
          </a:p>
        </p:txBody>
      </p:sp>
    </p:spTree>
    <p:extLst>
      <p:ext uri="{BB962C8B-B14F-4D97-AF65-F5344CB8AC3E}">
        <p14:creationId xmlns:p14="http://schemas.microsoft.com/office/powerpoint/2010/main" val="2970454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C39E-1DA6-7FC2-9A0C-A258097898B2}"/>
              </a:ext>
            </a:extLst>
          </p:cNvPr>
          <p:cNvSpPr>
            <a:spLocks noGrp="1"/>
          </p:cNvSpPr>
          <p:nvPr>
            <p:ph type="title"/>
          </p:nvPr>
        </p:nvSpPr>
        <p:spPr/>
        <p:txBody>
          <a:bodyPr/>
          <a:lstStyle/>
          <a:p>
            <a:r>
              <a:rPr dirty="0" lang="en-IN">
                <a:solidFill>
                  <a:srgbClr val="002060"/>
                </a:solidFill>
                <a:latin charset="0" panose="02020603050405020304" pitchFamily="18" typeface="Times New Roman"/>
                <a:cs charset="0" panose="02020603050405020304" pitchFamily="18" typeface="Times New Roman"/>
              </a:rPr>
              <a:t>Workshops For Teachers</a:t>
            </a:r>
          </a:p>
        </p:txBody>
      </p:sp>
      <p:pic>
        <p:nvPicPr>
          <p:cNvPr id="3" name="Picture 2">
            <a:extLst>
              <a:ext uri="{FF2B5EF4-FFF2-40B4-BE49-F238E27FC236}">
                <a16:creationId xmlns:a16="http://schemas.microsoft.com/office/drawing/2014/main" id="{4D7F021D-F690-82A4-ABD7-6D47413FA371}"/>
              </a:ext>
            </a:extLst>
          </p:cNvPr>
          <p:cNvPicPr>
            <a:picLocks noChangeAspect="1"/>
          </p:cNvPicPr>
          <p:nvPr/>
        </p:nvPicPr>
        <p:blipFill rotWithShape="1">
          <a:blip r:embed="rId2"/>
          <a:srcRect l="22" r="29"/>
          <a:stretch/>
        </p:blipFill>
        <p:spPr>
          <a:xfrm>
            <a:off x="375149" y="1937209"/>
            <a:ext cx="5266794" cy="3713571"/>
          </a:xfrm>
          <a:prstGeom prst="rect">
            <a:avLst/>
          </a:prstGeom>
        </p:spPr>
      </p:pic>
      <p:pic>
        <p:nvPicPr>
          <p:cNvPr id="4" name="Picture 3">
            <a:extLst>
              <a:ext uri="{FF2B5EF4-FFF2-40B4-BE49-F238E27FC236}">
                <a16:creationId xmlns:a16="http://schemas.microsoft.com/office/drawing/2014/main" id="{4208DF5F-DA6F-D7C8-855B-DBCCE82F898D}"/>
              </a:ext>
            </a:extLst>
          </p:cNvPr>
          <p:cNvPicPr>
            <a:picLocks noChangeAspect="1"/>
          </p:cNvPicPr>
          <p:nvPr/>
        </p:nvPicPr>
        <p:blipFill>
          <a:blip r:embed="rId3"/>
          <a:stretch>
            <a:fillRect/>
          </a:stretch>
        </p:blipFill>
        <p:spPr>
          <a:xfrm>
            <a:off x="5774795" y="1937209"/>
            <a:ext cx="3170534" cy="1932102"/>
          </a:xfrm>
          <a:prstGeom prst="rect">
            <a:avLst/>
          </a:prstGeom>
        </p:spPr>
      </p:pic>
      <p:pic>
        <p:nvPicPr>
          <p:cNvPr id="5" name="Picture 4">
            <a:extLst>
              <a:ext uri="{FF2B5EF4-FFF2-40B4-BE49-F238E27FC236}">
                <a16:creationId xmlns:a16="http://schemas.microsoft.com/office/drawing/2014/main" id="{A806EAED-960E-B640-A617-CC83A1C38A94}"/>
              </a:ext>
            </a:extLst>
          </p:cNvPr>
          <p:cNvPicPr>
            <a:picLocks noChangeAspect="1"/>
          </p:cNvPicPr>
          <p:nvPr/>
        </p:nvPicPr>
        <p:blipFill>
          <a:blip r:embed="rId4"/>
          <a:stretch>
            <a:fillRect/>
          </a:stretch>
        </p:blipFill>
        <p:spPr>
          <a:xfrm>
            <a:off x="5774795" y="3966328"/>
            <a:ext cx="3170534" cy="1684452"/>
          </a:xfrm>
          <a:prstGeom prst="rect">
            <a:avLst/>
          </a:prstGeom>
        </p:spPr>
      </p:pic>
      <p:sp>
        <p:nvSpPr>
          <p:cNvPr id="6" name="Slide Number Placeholder 5"/>
          <p:cNvSpPr>
            <a:spLocks noGrp="1"/>
          </p:cNvSpPr>
          <p:nvPr>
            <p:ph idx="12" sz="quarter" type="sldNum"/>
          </p:nvPr>
        </p:nvSpPr>
        <p:spPr/>
        <p:txBody>
          <a:bodyPr/>
          <a:lstStyle/>
          <a:p>
            <a:fld id="{4F1023B6-41B5-48C9-9D42-011F14A99E8D}" type="slidenum">
              <a:rPr lang="en-IN" smtClean="0"/>
              <a:pPr/>
              <a:t>48</a:t>
            </a:fld>
            <a:endParaRPr lang="en-IN"/>
          </a:p>
        </p:txBody>
      </p:sp>
    </p:spTree>
    <p:extLst>
      <p:ext uri="{BB962C8B-B14F-4D97-AF65-F5344CB8AC3E}">
        <p14:creationId xmlns:p14="http://schemas.microsoft.com/office/powerpoint/2010/main" val="1202587300"/>
      </p:ext>
    </p:extLst>
  </p:cSld>
  <p:clrMapOvr>
    <a:masterClrMapping/>
  </p:clrMapOvr>
  <p:timing>
    <p:tnLst>
      <p:par>
        <p:cTn dur="indefinite" id="1" nodeType="tmRoot" restart="never"/>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6447501" cy="405353"/>
          </a:xfrm>
        </p:spPr>
        <p:txBody>
          <a:bodyPr>
            <a:normAutofit fontScale="90000"/>
          </a:bodyPr>
          <a:lstStyle/>
          <a:p>
            <a:r>
              <a:rPr lang="en-US" b="1" dirty="0">
                <a:solidFill>
                  <a:srgbClr val="002060"/>
                </a:solidFill>
                <a:latin typeface="Times New Roman" panose="02020603050405020304" pitchFamily="18" charset="0"/>
                <a:cs typeface="Times New Roman" panose="02020603050405020304" pitchFamily="18" charset="0"/>
              </a:rPr>
              <a:t>Teacher’s Teaching Aid Exhibition</a:t>
            </a:r>
            <a:endParaRPr lang="en-IN" b="1"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06A693F-DB9F-C06A-E24D-F5BCF5A11CF4}"/>
              </a:ext>
            </a:extLst>
          </p:cNvPr>
          <p:cNvPicPr>
            <a:picLocks noChangeAspect="1"/>
          </p:cNvPicPr>
          <p:nvPr/>
        </p:nvPicPr>
        <p:blipFill>
          <a:blip r:embed="rId2"/>
          <a:stretch>
            <a:fillRect/>
          </a:stretch>
        </p:blipFill>
        <p:spPr>
          <a:xfrm>
            <a:off x="325225" y="1567795"/>
            <a:ext cx="3803716" cy="4231457"/>
          </a:xfrm>
          <a:prstGeom prst="rect">
            <a:avLst/>
          </a:prstGeom>
        </p:spPr>
      </p:pic>
      <p:pic>
        <p:nvPicPr>
          <p:cNvPr id="4" name="Picture 3">
            <a:extLst>
              <a:ext uri="{FF2B5EF4-FFF2-40B4-BE49-F238E27FC236}">
                <a16:creationId xmlns:a16="http://schemas.microsoft.com/office/drawing/2014/main" id="{8E9DE44F-07A5-530B-E415-E0092C2499F7}"/>
              </a:ext>
            </a:extLst>
          </p:cNvPr>
          <p:cNvPicPr>
            <a:picLocks noChangeAspect="1"/>
          </p:cNvPicPr>
          <p:nvPr/>
        </p:nvPicPr>
        <p:blipFill>
          <a:blip r:embed="rId3"/>
          <a:stretch>
            <a:fillRect/>
          </a:stretch>
        </p:blipFill>
        <p:spPr>
          <a:xfrm>
            <a:off x="4335150" y="1567794"/>
            <a:ext cx="4544900" cy="2099822"/>
          </a:xfrm>
          <a:prstGeom prst="rect">
            <a:avLst/>
          </a:prstGeom>
        </p:spPr>
      </p:pic>
      <p:pic>
        <p:nvPicPr>
          <p:cNvPr id="5" name="Picture 4">
            <a:extLst>
              <a:ext uri="{FF2B5EF4-FFF2-40B4-BE49-F238E27FC236}">
                <a16:creationId xmlns:a16="http://schemas.microsoft.com/office/drawing/2014/main" id="{0EFD7EB6-09F9-9991-BB4E-7616CD523762}"/>
              </a:ext>
            </a:extLst>
          </p:cNvPr>
          <p:cNvPicPr>
            <a:picLocks noChangeAspect="1"/>
          </p:cNvPicPr>
          <p:nvPr/>
        </p:nvPicPr>
        <p:blipFill>
          <a:blip r:embed="rId4"/>
          <a:stretch>
            <a:fillRect/>
          </a:stretch>
        </p:blipFill>
        <p:spPr>
          <a:xfrm>
            <a:off x="4335149" y="3699430"/>
            <a:ext cx="4544901" cy="2099822"/>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49</a:t>
            </a:fld>
            <a:endParaRPr lang="en-IN"/>
          </a:p>
        </p:txBody>
      </p:sp>
    </p:spTree>
    <p:extLst>
      <p:ext uri="{BB962C8B-B14F-4D97-AF65-F5344CB8AC3E}">
        <p14:creationId xmlns:p14="http://schemas.microsoft.com/office/powerpoint/2010/main" val="3838328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4704"/>
            <a:ext cx="9144000" cy="714380"/>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7200" dirty="0">
                <a:solidFill>
                  <a:schemeClr val="tx1"/>
                </a:solidFill>
              </a:rPr>
              <a:t>    </a:t>
            </a:r>
            <a:endParaRPr lang="en-US" sz="11500" dirty="0">
              <a:solidFill>
                <a:schemeClr val="tx1"/>
              </a:solidFill>
              <a:effectLst>
                <a:outerShdw blurRad="38100" dist="38100" dir="2700000" algn="tl">
                  <a:srgbClr val="000000">
                    <a:alpha val="43137"/>
                  </a:srgbClr>
                </a:outerShdw>
              </a:effectLst>
            </a:endParaRPr>
          </a:p>
        </p:txBody>
      </p:sp>
      <p:sp>
        <p:nvSpPr>
          <p:cNvPr id="2" name="Rectangle 1"/>
          <p:cNvSpPr/>
          <p:nvPr/>
        </p:nvSpPr>
        <p:spPr>
          <a:xfrm>
            <a:off x="5940152" y="797077"/>
            <a:ext cx="2953437" cy="707886"/>
          </a:xfrm>
          <a:prstGeom prst="rect">
            <a:avLst/>
          </a:prstGeom>
        </p:spPr>
        <p:txBody>
          <a:bodyPr wrap="none">
            <a:spAutoFit/>
          </a:bodyPr>
          <a:lstStyle/>
          <a:p>
            <a:r>
              <a:rPr lang="en-IN" sz="4000" dirty="0">
                <a:solidFill>
                  <a:srgbClr val="002060"/>
                </a:solidFill>
                <a:effectLst>
                  <a:outerShdw blurRad="38100" dist="38100" dir="2700000" algn="tl">
                    <a:srgbClr val="000000">
                      <a:alpha val="43137"/>
                    </a:srgbClr>
                  </a:outerShdw>
                </a:effectLst>
              </a:rPr>
              <a:t>Our Mentor </a:t>
            </a:r>
            <a:endParaRPr lang="en-US" sz="4000" dirty="0">
              <a:solidFill>
                <a:srgbClr val="002060"/>
              </a:solidFill>
              <a:effectLst>
                <a:outerShdw blurRad="38100" dist="38100" dir="2700000" algn="tl">
                  <a:srgbClr val="000000">
                    <a:alpha val="43137"/>
                  </a:srgbClr>
                </a:outerShdw>
              </a:effectLst>
            </a:endParaRPr>
          </a:p>
        </p:txBody>
      </p:sp>
      <p:sp>
        <p:nvSpPr>
          <p:cNvPr id="6" name="Rectangle 5"/>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6" descr="add.jpg"/>
          <p:cNvPicPr>
            <a:picLocks noChangeAspect="1"/>
          </p:cNvPicPr>
          <p:nvPr/>
        </p:nvPicPr>
        <p:blipFill>
          <a:blip r:embed="rId3"/>
          <a:stretch>
            <a:fillRect/>
          </a:stretch>
        </p:blipFill>
        <p:spPr>
          <a:xfrm>
            <a:off x="0" y="6215082"/>
            <a:ext cx="9144000" cy="642918"/>
          </a:xfrm>
          <a:prstGeom prst="rect">
            <a:avLst/>
          </a:prstGeom>
        </p:spPr>
      </p:pic>
      <p:pic>
        <p:nvPicPr>
          <p:cNvPr id="9" name="Picture 8" descr="school logo png.png"/>
          <p:cNvPicPr>
            <a:picLocks noChangeAspect="1"/>
          </p:cNvPicPr>
          <p:nvPr/>
        </p:nvPicPr>
        <p:blipFill>
          <a:blip r:embed="rId4" cstate="print"/>
          <a:stretch>
            <a:fillRect/>
          </a:stretch>
        </p:blipFill>
        <p:spPr>
          <a:xfrm>
            <a:off x="107504" y="67147"/>
            <a:ext cx="1143008" cy="1143008"/>
          </a:xfrm>
          <a:prstGeom prst="rect">
            <a:avLst/>
          </a:prstGeom>
          <a:ln>
            <a:noFill/>
          </a:ln>
          <a:effectLst>
            <a:outerShdw blurRad="190500" algn="tl" rotWithShape="0">
              <a:srgbClr val="000000">
                <a:alpha val="70000"/>
              </a:srgbClr>
            </a:outerShdw>
          </a:effectLst>
        </p:spPr>
      </p:pic>
      <p:sp>
        <p:nvSpPr>
          <p:cNvPr id="5" name="Rectangle 4"/>
          <p:cNvSpPr/>
          <p:nvPr/>
        </p:nvSpPr>
        <p:spPr>
          <a:xfrm>
            <a:off x="2195736" y="5089493"/>
            <a:ext cx="4572000" cy="923330"/>
          </a:xfrm>
          <a:prstGeom prst="rect">
            <a:avLst/>
          </a:prstGeom>
        </p:spPr>
        <p:txBody>
          <a:bodyPr>
            <a:spAutoFit/>
          </a:bodyPr>
          <a:lstStyle/>
          <a:p>
            <a:pPr algn="ctr"/>
            <a:r>
              <a:rPr lang="en-IN" b="1" dirty="0">
                <a:solidFill>
                  <a:srgbClr val="002060"/>
                </a:solidFill>
                <a:latin typeface="Times New Roman" pitchFamily="18" charset="0"/>
                <a:cs typeface="Times New Roman" pitchFamily="18" charset="0"/>
              </a:rPr>
              <a:t>Ms. </a:t>
            </a:r>
            <a:r>
              <a:rPr lang="en-IN" b="1" dirty="0" err="1">
                <a:solidFill>
                  <a:srgbClr val="002060"/>
                </a:solidFill>
                <a:latin typeface="Times New Roman" pitchFamily="18" charset="0"/>
                <a:cs typeface="Times New Roman" pitchFamily="18" charset="0"/>
              </a:rPr>
              <a:t>Neeru</a:t>
            </a:r>
            <a:r>
              <a:rPr lang="en-IN" b="1" dirty="0">
                <a:solidFill>
                  <a:srgbClr val="002060"/>
                </a:solidFill>
                <a:latin typeface="Times New Roman" pitchFamily="18" charset="0"/>
                <a:cs typeface="Times New Roman" pitchFamily="18" charset="0"/>
              </a:rPr>
              <a:t> </a:t>
            </a:r>
            <a:r>
              <a:rPr lang="en-IN" b="1" dirty="0" err="1">
                <a:solidFill>
                  <a:srgbClr val="002060"/>
                </a:solidFill>
                <a:latin typeface="Times New Roman" pitchFamily="18" charset="0"/>
                <a:cs typeface="Times New Roman" pitchFamily="18" charset="0"/>
              </a:rPr>
              <a:t>Nayyer</a:t>
            </a:r>
            <a:endParaRPr lang="en-IN" b="1" dirty="0">
              <a:solidFill>
                <a:srgbClr val="002060"/>
              </a:solidFill>
              <a:latin typeface="Times New Roman" pitchFamily="18" charset="0"/>
              <a:cs typeface="Times New Roman" pitchFamily="18" charset="0"/>
            </a:endParaRPr>
          </a:p>
          <a:p>
            <a:pPr algn="ctr"/>
            <a:r>
              <a:rPr lang="en-IN" b="1" dirty="0">
                <a:solidFill>
                  <a:srgbClr val="002060"/>
                </a:solidFill>
                <a:latin typeface="Times New Roman" pitchFamily="18" charset="0"/>
                <a:cs typeface="Times New Roman" pitchFamily="18" charset="0"/>
              </a:rPr>
              <a:t>Regional School </a:t>
            </a:r>
            <a:r>
              <a:rPr lang="en-US" b="1" dirty="0">
                <a:solidFill>
                  <a:srgbClr val="002060"/>
                </a:solidFill>
                <a:latin typeface="Times New Roman" pitchFamily="18" charset="0"/>
                <a:cs typeface="Times New Roman" pitchFamily="18" charset="0"/>
              </a:rPr>
              <a:t>Director</a:t>
            </a:r>
          </a:p>
          <a:p>
            <a:pPr algn="ctr"/>
            <a:r>
              <a:rPr lang="en-IN" b="1" dirty="0">
                <a:solidFill>
                  <a:srgbClr val="002060"/>
                </a:solidFill>
                <a:latin typeface="Times New Roman" pitchFamily="18" charset="0"/>
                <a:cs typeface="Times New Roman" pitchFamily="18" charset="0"/>
              </a:rPr>
              <a:t>West India Zee Learn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3604" y="1688476"/>
            <a:ext cx="2376264" cy="3191625"/>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2"/>
          </p:nvPr>
        </p:nvSpPr>
        <p:spPr/>
        <p:txBody>
          <a:bodyPr/>
          <a:lstStyle/>
          <a:p>
            <a:fld id="{62717196-B844-4648-AC1D-BF6D2EAB5669}" type="slidenum">
              <a:rPr lang="en-US" smtClean="0"/>
              <a:pPr/>
              <a:t>5</a:t>
            </a:fld>
            <a:endParaRPr lang="en-US"/>
          </a:p>
        </p:txBody>
      </p:sp>
    </p:spTree>
    <p:extLst>
      <p:ext uri="{BB962C8B-B14F-4D97-AF65-F5344CB8AC3E}">
        <p14:creationId xmlns:p14="http://schemas.microsoft.com/office/powerpoint/2010/main" val="2577789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6195-5353-A332-D298-8E355AFD1C04}"/>
              </a:ext>
            </a:extLst>
          </p:cNvPr>
          <p:cNvSpPr>
            <a:spLocks noGrp="1"/>
          </p:cNvSpPr>
          <p:nvPr>
            <p:ph type="title"/>
          </p:nvPr>
        </p:nvSpPr>
        <p:spPr>
          <a:xfrm>
            <a:off x="368710" y="1031185"/>
            <a:ext cx="7751417" cy="990600"/>
          </a:xfrm>
        </p:spPr>
        <p:txBody>
          <a:bodyPr/>
          <a:lstStyle/>
          <a:p>
            <a:r>
              <a:rPr b="1" dirty="0" lang="en-IN">
                <a:solidFill>
                  <a:srgbClr val="002060"/>
                </a:solidFill>
                <a:latin charset="0" panose="02020603050405020304" pitchFamily="18" typeface="Times New Roman"/>
                <a:cs charset="0" panose="02020603050405020304" pitchFamily="18" typeface="Times New Roman"/>
              </a:rPr>
              <a:t>EP FUTURE (IT) TRAINING BY HEAD OFFICE</a:t>
            </a:r>
          </a:p>
        </p:txBody>
      </p:sp>
      <p:pic>
        <p:nvPicPr>
          <p:cNvPr id="3" name="Picture 2">
            <a:extLst>
              <a:ext uri="{FF2B5EF4-FFF2-40B4-BE49-F238E27FC236}">
                <a16:creationId xmlns:a16="http://schemas.microsoft.com/office/drawing/2014/main" id="{962809FE-AC60-B70B-0361-D2FB110A03AC}"/>
              </a:ext>
            </a:extLst>
          </p:cNvPr>
          <p:cNvPicPr>
            <a:picLocks noChangeAspect="1"/>
          </p:cNvPicPr>
          <p:nvPr/>
        </p:nvPicPr>
        <p:blipFill rotWithShape="1">
          <a:blip r:embed="rId2"/>
          <a:srcRect l="90" r="68" t="115"/>
          <a:stretch/>
        </p:blipFill>
        <p:spPr>
          <a:xfrm>
            <a:off x="4998031" y="1526485"/>
            <a:ext cx="2941163" cy="3855171"/>
          </a:xfrm>
          <a:prstGeom prst="rect">
            <a:avLst/>
          </a:prstGeom>
        </p:spPr>
      </p:pic>
      <p:pic>
        <p:nvPicPr>
          <p:cNvPr id="4" name="Picture 3">
            <a:extLst>
              <a:ext uri="{FF2B5EF4-FFF2-40B4-BE49-F238E27FC236}">
                <a16:creationId xmlns:a16="http://schemas.microsoft.com/office/drawing/2014/main" id="{63B5F68F-98DA-2CD4-ADE4-4B414BABB7F3}"/>
              </a:ext>
            </a:extLst>
          </p:cNvPr>
          <p:cNvPicPr>
            <a:picLocks noChangeAspect="1"/>
          </p:cNvPicPr>
          <p:nvPr/>
        </p:nvPicPr>
        <p:blipFill>
          <a:blip r:embed="rId3"/>
          <a:stretch>
            <a:fillRect/>
          </a:stretch>
        </p:blipFill>
        <p:spPr>
          <a:xfrm>
            <a:off x="259238" y="1526485"/>
            <a:ext cx="4557860" cy="3855171"/>
          </a:xfrm>
          <a:prstGeom prst="rect">
            <a:avLst/>
          </a:prstGeom>
        </p:spPr>
      </p:pic>
      <p:sp>
        <p:nvSpPr>
          <p:cNvPr id="5" name="Slide Number Placeholder 4"/>
          <p:cNvSpPr>
            <a:spLocks noGrp="1"/>
          </p:cNvSpPr>
          <p:nvPr>
            <p:ph idx="12" sz="quarter" type="sldNum"/>
          </p:nvPr>
        </p:nvSpPr>
        <p:spPr/>
        <p:txBody>
          <a:bodyPr/>
          <a:lstStyle/>
          <a:p>
            <a:fld id="{4F1023B6-41B5-48C9-9D42-011F14A99E8D}" type="slidenum">
              <a:rPr lang="en-IN" smtClean="0"/>
              <a:pPr/>
              <a:t>50</a:t>
            </a:fld>
            <a:endParaRPr lang="en-IN"/>
          </a:p>
        </p:txBody>
      </p:sp>
    </p:spTree>
    <p:extLst>
      <p:ext uri="{BB962C8B-B14F-4D97-AF65-F5344CB8AC3E}">
        <p14:creationId xmlns:p14="http://schemas.microsoft.com/office/powerpoint/2010/main" val="1847375611"/>
      </p:ext>
    </p:extLst>
  </p:cSld>
  <p:clrMapOvr>
    <a:masterClrMapping/>
  </p:clrMapOvr>
  <p:timing>
    <p:tnLst>
      <p:par>
        <p:cTn dur="indefinite" id="1" nodeType="tmRoot" restart="never"/>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1B37AD-E7AC-BE53-A074-EA967838B075}"/>
              </a:ext>
            </a:extLst>
          </p:cNvPr>
          <p:cNvPicPr>
            <a:picLocks noChangeAspect="1"/>
          </p:cNvPicPr>
          <p:nvPr/>
        </p:nvPicPr>
        <p:blipFill>
          <a:blip r:embed="rId2"/>
          <a:stretch>
            <a:fillRect/>
          </a:stretch>
        </p:blipFill>
        <p:spPr>
          <a:xfrm>
            <a:off x="4665803" y="2245052"/>
            <a:ext cx="4193072" cy="3144803"/>
          </a:xfrm>
          <a:prstGeom prst="rect">
            <a:avLst/>
          </a:prstGeom>
        </p:spPr>
      </p:pic>
      <p:sp>
        <p:nvSpPr>
          <p:cNvPr id="2" name="Title 1">
            <a:extLst>
              <a:ext uri="{FF2B5EF4-FFF2-40B4-BE49-F238E27FC236}">
                <a16:creationId xmlns:a16="http://schemas.microsoft.com/office/drawing/2014/main" id="{D56B0941-DAC9-3CD0-8F61-EE1B58601EDD}"/>
              </a:ext>
            </a:extLst>
          </p:cNvPr>
          <p:cNvSpPr>
            <a:spLocks noGrp="1"/>
          </p:cNvSpPr>
          <p:nvPr>
            <p:ph type="title"/>
          </p:nvPr>
        </p:nvSpPr>
        <p:spPr>
          <a:xfrm>
            <a:off x="455820" y="1157909"/>
            <a:ext cx="7825961" cy="990600"/>
          </a:xfrm>
        </p:spPr>
        <p:txBody>
          <a:bodyPr/>
          <a:lstStyle/>
          <a:p>
            <a:r>
              <a:rPr lang="en-IN" b="1" dirty="0">
                <a:solidFill>
                  <a:srgbClr val="002060"/>
                </a:solidFill>
                <a:latin typeface="Times New Roman" panose="02020603050405020304" pitchFamily="18" charset="0"/>
                <a:cs typeface="Times New Roman" panose="02020603050405020304" pitchFamily="18" charset="0"/>
              </a:rPr>
              <a:t>Guidance to Teachers by </a:t>
            </a:r>
            <a:r>
              <a:rPr lang="en-IN" b="1" dirty="0" err="1">
                <a:solidFill>
                  <a:srgbClr val="002060"/>
                </a:solidFill>
                <a:latin typeface="Times New Roman" panose="02020603050405020304" pitchFamily="18" charset="0"/>
                <a:cs typeface="Times New Roman" panose="02020603050405020304" pitchFamily="18" charset="0"/>
              </a:rPr>
              <a:t>Dr.</a:t>
            </a:r>
            <a:r>
              <a:rPr lang="en-IN" b="1" dirty="0">
                <a:solidFill>
                  <a:srgbClr val="002060"/>
                </a:solidFill>
                <a:latin typeface="Times New Roman" panose="02020603050405020304" pitchFamily="18" charset="0"/>
                <a:cs typeface="Times New Roman" panose="02020603050405020304" pitchFamily="18" charset="0"/>
              </a:rPr>
              <a:t> Kingston D’Souza (Academic HEAD, Zee Learn)</a:t>
            </a:r>
          </a:p>
        </p:txBody>
      </p:sp>
      <p:pic>
        <p:nvPicPr>
          <p:cNvPr id="3" name="Picture 2">
            <a:extLst>
              <a:ext uri="{FF2B5EF4-FFF2-40B4-BE49-F238E27FC236}">
                <a16:creationId xmlns:a16="http://schemas.microsoft.com/office/drawing/2014/main" id="{14C9C327-A345-E3C3-BB38-6D25A36936A4}"/>
              </a:ext>
            </a:extLst>
          </p:cNvPr>
          <p:cNvPicPr>
            <a:picLocks noChangeAspect="1"/>
          </p:cNvPicPr>
          <p:nvPr/>
        </p:nvPicPr>
        <p:blipFill>
          <a:blip r:embed="rId3"/>
          <a:stretch>
            <a:fillRect/>
          </a:stretch>
        </p:blipFill>
        <p:spPr>
          <a:xfrm>
            <a:off x="263386" y="2245053"/>
            <a:ext cx="4193071" cy="3144803"/>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51</a:t>
            </a:fld>
            <a:endParaRPr lang="en-IN"/>
          </a:p>
        </p:txBody>
      </p:sp>
    </p:spTree>
    <p:extLst>
      <p:ext uri="{BB962C8B-B14F-4D97-AF65-F5344CB8AC3E}">
        <p14:creationId xmlns:p14="http://schemas.microsoft.com/office/powerpoint/2010/main" val="2970885692"/>
      </p:ext>
    </p:extLst>
  </p:cSld>
  <p:clrMapOvr>
    <a:masterClrMapping/>
  </p:clrMapOvr>
  <p:timing>
    <p:tnLst>
      <p:par>
        <p:cTn id="1" dur="indefinite" restart="never" nodeType="tmRoot"/>
      </p:par>
    </p:tnLst>
  </p:timing>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6447501" cy="391212"/>
          </a:xfrm>
        </p:spPr>
        <p:txBody>
          <a:bodyPr>
            <a:normAutofit fontScale="90000"/>
          </a:bodyPr>
          <a:lstStyle/>
          <a:p>
            <a:r>
              <a:rPr b="1" dirty="0" lang="en-US">
                <a:solidFill>
                  <a:srgbClr val="002060"/>
                </a:solidFill>
                <a:latin charset="0" panose="02020603050405020304" pitchFamily="18" typeface="Times New Roman"/>
                <a:cs charset="0" panose="02020603050405020304" pitchFamily="18" typeface="Times New Roman"/>
              </a:rPr>
              <a:t>Happy Hour (Pre-Primary &amp; Grade I-II)</a:t>
            </a:r>
            <a:endParaRPr b="1" dirty="0" lang="en-IN">
              <a:solidFill>
                <a:srgbClr val="002060"/>
              </a:solidFill>
              <a:latin charset="0" panose="02020603050405020304" pitchFamily="18" typeface="Times New Roman"/>
              <a:cs charset="0" panose="02020603050405020304" pitchFamily="18" typeface="Times New Roman"/>
            </a:endParaRPr>
          </a:p>
        </p:txBody>
      </p:sp>
      <p:pic>
        <p:nvPicPr>
          <p:cNvPr id="4" name="Picture 3">
            <a:extLst>
              <a:ext uri="{FF2B5EF4-FFF2-40B4-BE49-F238E27FC236}">
                <a16:creationId xmlns:a16="http://schemas.microsoft.com/office/drawing/2014/main" id="{738CE59C-75A8-C8C7-B84F-21D234615E7A}"/>
              </a:ext>
            </a:extLst>
          </p:cNvPr>
          <p:cNvPicPr>
            <a:picLocks noChangeAspect="1"/>
          </p:cNvPicPr>
          <p:nvPr/>
        </p:nvPicPr>
        <p:blipFill>
          <a:blip r:embed="rId2"/>
          <a:stretch>
            <a:fillRect/>
          </a:stretch>
        </p:blipFill>
        <p:spPr>
          <a:xfrm>
            <a:off x="4443613" y="1916832"/>
            <a:ext cx="4399961" cy="3312368"/>
          </a:xfrm>
          <a:prstGeom prst="rect">
            <a:avLst/>
          </a:prstGeom>
          <a:ln>
            <a:solidFill>
              <a:srgbClr val="000099"/>
            </a:solidFill>
          </a:ln>
        </p:spPr>
      </p:pic>
      <p:pic>
        <p:nvPicPr>
          <p:cNvPr id="6" name="Picture 5">
            <a:extLst>
              <a:ext uri="{FF2B5EF4-FFF2-40B4-BE49-F238E27FC236}">
                <a16:creationId xmlns:a16="http://schemas.microsoft.com/office/drawing/2014/main" id="{8F2DA166-79E8-98D8-1EFB-41E65E992A02}"/>
              </a:ext>
            </a:extLst>
          </p:cNvPr>
          <p:cNvPicPr>
            <a:picLocks noChangeAspect="1"/>
          </p:cNvPicPr>
          <p:nvPr/>
        </p:nvPicPr>
        <p:blipFill rotWithShape="1">
          <a:blip r:embed="rId3"/>
          <a:srcRect r="57"/>
          <a:stretch/>
        </p:blipFill>
        <p:spPr>
          <a:xfrm>
            <a:off x="299300" y="1916832"/>
            <a:ext cx="3984667" cy="3312368"/>
          </a:xfrm>
          <a:prstGeom prst="rect">
            <a:avLst/>
          </a:prstGeom>
          <a:ln>
            <a:solidFill>
              <a:srgbClr val="000099"/>
            </a:solidFill>
          </a:ln>
        </p:spPr>
      </p:pic>
      <p:sp>
        <p:nvSpPr>
          <p:cNvPr id="3" name="Slide Number Placeholder 2"/>
          <p:cNvSpPr>
            <a:spLocks noGrp="1"/>
          </p:cNvSpPr>
          <p:nvPr>
            <p:ph idx="12" sz="quarter" type="sldNum"/>
          </p:nvPr>
        </p:nvSpPr>
        <p:spPr/>
        <p:txBody>
          <a:bodyPr/>
          <a:lstStyle/>
          <a:p>
            <a:fld id="{62717196-B844-4648-AC1D-BF6D2EAB5669}" type="slidenum">
              <a:rPr lang="en-US" smtClean="0"/>
              <a:pPr/>
              <a:t>52</a:t>
            </a:fld>
            <a:endParaRPr lang="en-US"/>
          </a:p>
        </p:txBody>
      </p:sp>
    </p:spTree>
    <p:extLst>
      <p:ext uri="{BB962C8B-B14F-4D97-AF65-F5344CB8AC3E}">
        <p14:creationId xmlns:p14="http://schemas.microsoft.com/office/powerpoint/2010/main" val="4059124197"/>
      </p:ext>
    </p:extLst>
  </p:cSld>
  <p:clrMapOvr>
    <a:masterClrMapping/>
  </p:clrMapOvr>
  <p:timing>
    <p:tnLst>
      <p:par>
        <p:cTn dur="indefinite" id="1" nodeType="tmRoot" restart="never"/>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FBCB-EE4F-5CA5-1B2C-0C79592F5E78}"/>
              </a:ext>
            </a:extLst>
          </p:cNvPr>
          <p:cNvSpPr>
            <a:spLocks noGrp="1"/>
          </p:cNvSpPr>
          <p:nvPr>
            <p:ph type="title"/>
          </p:nvPr>
        </p:nvSpPr>
        <p:spPr/>
        <p:txBody>
          <a:bodyPr/>
          <a:lstStyle/>
          <a:p>
            <a:r>
              <a:rPr lang="en-IN" dirty="0">
                <a:solidFill>
                  <a:srgbClr val="002060"/>
                </a:solidFill>
                <a:latin typeface="Times New Roman" panose="02020603050405020304" pitchFamily="18" charset="0"/>
                <a:cs typeface="Times New Roman" panose="02020603050405020304" pitchFamily="18" charset="0"/>
              </a:rPr>
              <a:t>Happy Hour</a:t>
            </a:r>
          </a:p>
        </p:txBody>
      </p:sp>
      <p:sp>
        <p:nvSpPr>
          <p:cNvPr id="3" name="Content Placeholder 2">
            <a:extLst>
              <a:ext uri="{FF2B5EF4-FFF2-40B4-BE49-F238E27FC236}">
                <a16:creationId xmlns:a16="http://schemas.microsoft.com/office/drawing/2014/main" id="{32F33E48-850A-9AD1-70FF-1B54DB10586E}"/>
              </a:ext>
            </a:extLst>
          </p:cNvPr>
          <p:cNvSpPr>
            <a:spLocks noGrp="1"/>
          </p:cNvSpPr>
          <p:nvPr>
            <p:ph idx="1"/>
          </p:nvPr>
        </p:nvSpPr>
        <p:spPr>
          <a:xfrm>
            <a:off x="395536" y="1488613"/>
            <a:ext cx="8064896" cy="4820707"/>
          </a:xfrm>
        </p:spPr>
        <p:txBody>
          <a:bodyPr>
            <a:normAutofit/>
          </a:bodyPr>
          <a:lstStyle/>
          <a:p>
            <a:pPr marL="0" indent="0">
              <a:buNone/>
            </a:pPr>
            <a:endParaRPr lang="en-IN" dirty="0"/>
          </a:p>
          <a:p>
            <a:pPr marL="0" indent="0">
              <a:buNone/>
            </a:pPr>
            <a:r>
              <a:rPr lang="en-IN" sz="1800" dirty="0">
                <a:latin typeface="Times New Roman" panose="02020603050405020304" pitchFamily="18" charset="0"/>
                <a:cs typeface="Times New Roman" panose="02020603050405020304" pitchFamily="18" charset="0"/>
              </a:rPr>
              <a:t>First day of the school is a new experience for every child. It is a transition period for Pre-Primary and Grade I students as they will be introduced to new environment and new Grade Educator for the first time. To make them familiar with this new environment school has planned an Initiative i.e. </a:t>
            </a:r>
            <a:r>
              <a:rPr lang="en-IN" sz="1800" b="1" dirty="0">
                <a:solidFill>
                  <a:srgbClr val="7030A0"/>
                </a:solidFill>
                <a:latin typeface="Times New Roman" panose="02020603050405020304" pitchFamily="18" charset="0"/>
                <a:cs typeface="Times New Roman" panose="02020603050405020304" pitchFamily="18" charset="0"/>
              </a:rPr>
              <a:t>“Happy Hour”. </a:t>
            </a:r>
          </a:p>
          <a:p>
            <a:pPr marL="0" indent="0">
              <a:buNone/>
            </a:pPr>
            <a:endParaRPr lang="en-IN" sz="1800" dirty="0">
              <a:latin typeface="Times New Roman" panose="02020603050405020304" pitchFamily="18" charset="0"/>
              <a:cs typeface="Times New Roman" panose="02020603050405020304" pitchFamily="18" charset="0"/>
            </a:endParaRPr>
          </a:p>
          <a:p>
            <a:pPr marL="0" indent="0">
              <a:buNone/>
            </a:pPr>
            <a:r>
              <a:rPr lang="en-IN" sz="1800" dirty="0">
                <a:latin typeface="Times New Roman" panose="02020603050405020304" pitchFamily="18" charset="0"/>
                <a:cs typeface="Times New Roman" panose="02020603050405020304" pitchFamily="18" charset="0"/>
              </a:rPr>
              <a:t>During this hour, child will get familiar with Grade Educator, school staff, school premises and new friends to build socio-emotional skills.</a:t>
            </a:r>
          </a:p>
          <a:p>
            <a:pPr marL="0" indent="0">
              <a:buNone/>
            </a:pPr>
            <a:endParaRPr lang="en-IN" sz="1400" dirty="0">
              <a:latin typeface="Times New Roman" panose="02020603050405020304" pitchFamily="18" charset="0"/>
              <a:cs typeface="Times New Roman" panose="02020603050405020304" pitchFamily="18" charset="0"/>
            </a:endParaRPr>
          </a:p>
          <a:p>
            <a:pPr marL="0" indent="0">
              <a:buNone/>
            </a:pPr>
            <a:r>
              <a:rPr lang="en-IN" sz="1800" dirty="0">
                <a:latin typeface="Times New Roman" panose="02020603050405020304" pitchFamily="18" charset="0"/>
                <a:cs typeface="Times New Roman" panose="02020603050405020304" pitchFamily="18" charset="0"/>
              </a:rPr>
              <a:t>Please note the schedule for the same.</a:t>
            </a:r>
          </a:p>
          <a:p>
            <a:pPr marL="0" indent="0">
              <a:buNone/>
            </a:pPr>
            <a:r>
              <a:rPr lang="en-IN" sz="1800" b="1" dirty="0">
                <a:latin typeface="Times New Roman" panose="02020603050405020304" pitchFamily="18" charset="0"/>
                <a:cs typeface="Times New Roman" panose="02020603050405020304" pitchFamily="18" charset="0"/>
              </a:rPr>
              <a:t>21</a:t>
            </a:r>
            <a:r>
              <a:rPr lang="en-IN" sz="1800" b="1" baseline="30000" dirty="0">
                <a:latin typeface="Times New Roman" panose="02020603050405020304" pitchFamily="18" charset="0"/>
                <a:cs typeface="Times New Roman" panose="02020603050405020304" pitchFamily="18" charset="0"/>
              </a:rPr>
              <a:t>st</a:t>
            </a:r>
            <a:r>
              <a:rPr lang="en-IN" sz="1800" b="1" dirty="0">
                <a:latin typeface="Times New Roman" panose="02020603050405020304" pitchFamily="18" charset="0"/>
                <a:cs typeface="Times New Roman" panose="02020603050405020304" pitchFamily="18" charset="0"/>
              </a:rPr>
              <a:t> June, 24</a:t>
            </a:r>
            <a:r>
              <a:rPr lang="en-IN" sz="1800" b="1" baseline="30000" dirty="0">
                <a:latin typeface="Times New Roman" panose="02020603050405020304" pitchFamily="18" charset="0"/>
                <a:cs typeface="Times New Roman" panose="02020603050405020304" pitchFamily="18" charset="0"/>
              </a:rPr>
              <a:t>th</a:t>
            </a:r>
            <a:r>
              <a:rPr lang="en-IN" sz="1800" b="1" dirty="0">
                <a:latin typeface="Times New Roman" panose="02020603050405020304" pitchFamily="18" charset="0"/>
                <a:cs typeface="Times New Roman" panose="02020603050405020304" pitchFamily="18" charset="0"/>
              </a:rPr>
              <a:t> June, 25</a:t>
            </a:r>
            <a:r>
              <a:rPr lang="en-IN" sz="1800" b="1" baseline="30000" dirty="0">
                <a:latin typeface="Times New Roman" panose="02020603050405020304" pitchFamily="18" charset="0"/>
                <a:cs typeface="Times New Roman" panose="02020603050405020304" pitchFamily="18" charset="0"/>
              </a:rPr>
              <a:t>th</a:t>
            </a:r>
            <a:r>
              <a:rPr lang="en-IN" sz="1800" b="1" dirty="0">
                <a:latin typeface="Times New Roman" panose="02020603050405020304" pitchFamily="18" charset="0"/>
                <a:cs typeface="Times New Roman" panose="02020603050405020304" pitchFamily="18" charset="0"/>
              </a:rPr>
              <a:t> June, 26</a:t>
            </a:r>
            <a:r>
              <a:rPr lang="en-IN" sz="1800" b="1" baseline="30000" dirty="0">
                <a:latin typeface="Times New Roman" panose="02020603050405020304" pitchFamily="18" charset="0"/>
                <a:cs typeface="Times New Roman" panose="02020603050405020304" pitchFamily="18" charset="0"/>
              </a:rPr>
              <a:t>th</a:t>
            </a:r>
            <a:r>
              <a:rPr lang="en-IN" sz="1800" b="1" dirty="0">
                <a:latin typeface="Times New Roman" panose="02020603050405020304" pitchFamily="18" charset="0"/>
                <a:cs typeface="Times New Roman" panose="02020603050405020304" pitchFamily="18" charset="0"/>
              </a:rPr>
              <a:t> June, 27</a:t>
            </a:r>
            <a:r>
              <a:rPr lang="en-IN" sz="1800" b="1" baseline="30000" dirty="0">
                <a:latin typeface="Times New Roman" panose="02020603050405020304" pitchFamily="18" charset="0"/>
                <a:cs typeface="Times New Roman" panose="02020603050405020304" pitchFamily="18" charset="0"/>
              </a:rPr>
              <a:t>th</a:t>
            </a:r>
            <a:r>
              <a:rPr lang="en-IN" sz="1800" b="1" dirty="0">
                <a:latin typeface="Times New Roman" panose="02020603050405020304" pitchFamily="18" charset="0"/>
                <a:cs typeface="Times New Roman" panose="02020603050405020304" pitchFamily="18" charset="0"/>
              </a:rPr>
              <a:t> June and 28</a:t>
            </a:r>
            <a:r>
              <a:rPr lang="en-IN" sz="1800" b="1" baseline="30000" dirty="0">
                <a:latin typeface="Times New Roman" panose="02020603050405020304" pitchFamily="18" charset="0"/>
                <a:cs typeface="Times New Roman" panose="02020603050405020304" pitchFamily="18" charset="0"/>
              </a:rPr>
              <a:t>th</a:t>
            </a:r>
            <a:r>
              <a:rPr lang="en-IN" sz="1800" b="1" dirty="0">
                <a:latin typeface="Times New Roman" panose="02020603050405020304" pitchFamily="18" charset="0"/>
                <a:cs typeface="Times New Roman" panose="02020603050405020304" pitchFamily="18" charset="0"/>
              </a:rPr>
              <a:t> June </a:t>
            </a:r>
          </a:p>
          <a:p>
            <a:pPr marL="0" indent="0">
              <a:buNone/>
            </a:pPr>
            <a:r>
              <a:rPr lang="en-IN" sz="1800" b="1" dirty="0">
                <a:latin typeface="Times New Roman" panose="02020603050405020304" pitchFamily="18" charset="0"/>
                <a:cs typeface="Times New Roman" panose="02020603050405020304" pitchFamily="18" charset="0"/>
              </a:rPr>
              <a:t>Timing: 10:00 am to 11:00 am</a:t>
            </a:r>
            <a:r>
              <a:rPr lang="en-IN" sz="18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4F1023B6-41B5-48C9-9D42-011F14A99E8D}" type="slidenum">
              <a:rPr lang="en-IN" smtClean="0"/>
              <a:pPr/>
              <a:t>53</a:t>
            </a:fld>
            <a:endParaRPr lang="en-IN"/>
          </a:p>
        </p:txBody>
      </p:sp>
    </p:spTree>
    <p:extLst>
      <p:ext uri="{BB962C8B-B14F-4D97-AF65-F5344CB8AC3E}">
        <p14:creationId xmlns:p14="http://schemas.microsoft.com/office/powerpoint/2010/main" val="3509517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0928"/>
            <a:ext cx="7671637" cy="1320800"/>
          </a:xfrm>
        </p:spPr>
        <p:txBody>
          <a:bodyPr>
            <a:noAutofit/>
          </a:bodyPr>
          <a:lstStyle/>
          <a:p>
            <a:r>
              <a:rPr lang="en-US" sz="4400" dirty="0" smtClean="0">
                <a:solidFill>
                  <a:srgbClr val="002060"/>
                </a:solidFill>
                <a:latin typeface="Times New Roman" panose="02020603050405020304" pitchFamily="18" charset="0"/>
                <a:cs typeface="Times New Roman" panose="02020603050405020304" pitchFamily="18" charset="0"/>
              </a:rPr>
              <a:t>Social Connect and Bonding</a:t>
            </a:r>
            <a:endParaRPr lang="en-IN" sz="4400"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54</a:t>
            </a:fld>
            <a:endParaRPr lang="en-IN"/>
          </a:p>
        </p:txBody>
      </p:sp>
    </p:spTree>
    <p:extLst>
      <p:ext uri="{BB962C8B-B14F-4D97-AF65-F5344CB8AC3E}">
        <p14:creationId xmlns:p14="http://schemas.microsoft.com/office/powerpoint/2010/main" val="2359326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62D5-9D1E-42B9-1C05-BB2DF1F4E7F6}"/>
              </a:ext>
            </a:extLst>
          </p:cNvPr>
          <p:cNvSpPr>
            <a:spLocks noGrp="1"/>
          </p:cNvSpPr>
          <p:nvPr>
            <p:ph type="title"/>
          </p:nvPr>
        </p:nvSpPr>
        <p:spPr>
          <a:xfrm>
            <a:off x="465580" y="764704"/>
            <a:ext cx="6447501" cy="483124"/>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Parent Teacher Meetings</a:t>
            </a:r>
          </a:p>
        </p:txBody>
      </p:sp>
      <p:pic>
        <p:nvPicPr>
          <p:cNvPr id="6" name="Picture 5">
            <a:extLst>
              <a:ext uri="{FF2B5EF4-FFF2-40B4-BE49-F238E27FC236}">
                <a16:creationId xmlns:a16="http://schemas.microsoft.com/office/drawing/2014/main" id="{01B063F0-449C-6E83-C3D0-4F06B17EBBF3}"/>
              </a:ext>
            </a:extLst>
          </p:cNvPr>
          <p:cNvPicPr>
            <a:picLocks noChangeAspect="1"/>
          </p:cNvPicPr>
          <p:nvPr/>
        </p:nvPicPr>
        <p:blipFill>
          <a:blip r:embed="rId2"/>
          <a:stretch>
            <a:fillRect/>
          </a:stretch>
        </p:blipFill>
        <p:spPr>
          <a:xfrm>
            <a:off x="465580" y="1880369"/>
            <a:ext cx="4139198" cy="3097262"/>
          </a:xfrm>
          <a:prstGeom prst="rect">
            <a:avLst/>
          </a:prstGeom>
        </p:spPr>
      </p:pic>
      <p:pic>
        <p:nvPicPr>
          <p:cNvPr id="7" name="Picture 6">
            <a:extLst>
              <a:ext uri="{FF2B5EF4-FFF2-40B4-BE49-F238E27FC236}">
                <a16:creationId xmlns:a16="http://schemas.microsoft.com/office/drawing/2014/main" id="{6815086E-66D6-BA91-65E5-180B7C7574F0}"/>
              </a:ext>
            </a:extLst>
          </p:cNvPr>
          <p:cNvPicPr>
            <a:picLocks noChangeAspect="1"/>
          </p:cNvPicPr>
          <p:nvPr/>
        </p:nvPicPr>
        <p:blipFill>
          <a:blip r:embed="rId3"/>
          <a:stretch>
            <a:fillRect/>
          </a:stretch>
        </p:blipFill>
        <p:spPr>
          <a:xfrm>
            <a:off x="4726712" y="1880369"/>
            <a:ext cx="4075566" cy="3049648"/>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55</a:t>
            </a:fld>
            <a:endParaRPr lang="en-IN"/>
          </a:p>
        </p:txBody>
      </p:sp>
    </p:spTree>
    <p:extLst>
      <p:ext uri="{BB962C8B-B14F-4D97-AF65-F5344CB8AC3E}">
        <p14:creationId xmlns:p14="http://schemas.microsoft.com/office/powerpoint/2010/main" val="663325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A7E0-61EA-BF39-B955-1E27407D9A4B}"/>
              </a:ext>
            </a:extLst>
          </p:cNvPr>
          <p:cNvSpPr>
            <a:spLocks noGrp="1"/>
          </p:cNvSpPr>
          <p:nvPr>
            <p:ph type="title"/>
          </p:nvPr>
        </p:nvSpPr>
        <p:spPr>
          <a:xfrm>
            <a:off x="10691" y="188640"/>
            <a:ext cx="6447501" cy="477297"/>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TEACHERS’ DAY</a:t>
            </a:r>
          </a:p>
        </p:txBody>
      </p:sp>
      <p:pic>
        <p:nvPicPr>
          <p:cNvPr id="10" name="Picture 9">
            <a:extLst>
              <a:ext uri="{FF2B5EF4-FFF2-40B4-BE49-F238E27FC236}">
                <a16:creationId xmlns:a16="http://schemas.microsoft.com/office/drawing/2014/main" id="{3619B96E-0D08-F9AA-CA4A-2849FFC998E3}"/>
              </a:ext>
            </a:extLst>
          </p:cNvPr>
          <p:cNvPicPr>
            <a:picLocks noChangeAspect="1"/>
          </p:cNvPicPr>
          <p:nvPr/>
        </p:nvPicPr>
        <p:blipFill>
          <a:blip r:embed="rId2"/>
          <a:stretch>
            <a:fillRect/>
          </a:stretch>
        </p:blipFill>
        <p:spPr>
          <a:xfrm>
            <a:off x="107504" y="668233"/>
            <a:ext cx="4248471" cy="2544743"/>
          </a:xfrm>
          <a:prstGeom prst="rect">
            <a:avLst/>
          </a:prstGeom>
        </p:spPr>
      </p:pic>
      <p:pic>
        <p:nvPicPr>
          <p:cNvPr id="11" name="Picture 10">
            <a:extLst>
              <a:ext uri="{FF2B5EF4-FFF2-40B4-BE49-F238E27FC236}">
                <a16:creationId xmlns:a16="http://schemas.microsoft.com/office/drawing/2014/main" id="{7B2DD5BF-2C35-0D22-A6FD-4F115AA20532}"/>
              </a:ext>
            </a:extLst>
          </p:cNvPr>
          <p:cNvPicPr>
            <a:picLocks noChangeAspect="1"/>
          </p:cNvPicPr>
          <p:nvPr/>
        </p:nvPicPr>
        <p:blipFill>
          <a:blip r:embed="rId3"/>
          <a:stretch>
            <a:fillRect/>
          </a:stretch>
        </p:blipFill>
        <p:spPr>
          <a:xfrm>
            <a:off x="4499992" y="665937"/>
            <a:ext cx="4464496" cy="2547039"/>
          </a:xfrm>
          <a:prstGeom prst="rect">
            <a:avLst/>
          </a:prstGeom>
        </p:spPr>
      </p:pic>
      <p:pic>
        <p:nvPicPr>
          <p:cNvPr id="12" name="Picture 11">
            <a:extLst>
              <a:ext uri="{FF2B5EF4-FFF2-40B4-BE49-F238E27FC236}">
                <a16:creationId xmlns:a16="http://schemas.microsoft.com/office/drawing/2014/main" id="{6754EEC7-8566-2D08-D532-4FCE71B5B61A}"/>
              </a:ext>
            </a:extLst>
          </p:cNvPr>
          <p:cNvPicPr>
            <a:picLocks noChangeAspect="1"/>
          </p:cNvPicPr>
          <p:nvPr/>
        </p:nvPicPr>
        <p:blipFill>
          <a:blip r:embed="rId4"/>
          <a:stretch>
            <a:fillRect/>
          </a:stretch>
        </p:blipFill>
        <p:spPr>
          <a:xfrm>
            <a:off x="107504" y="3356992"/>
            <a:ext cx="4248471" cy="3419593"/>
          </a:xfrm>
          <a:prstGeom prst="rect">
            <a:avLst/>
          </a:prstGeom>
        </p:spPr>
      </p:pic>
      <p:pic>
        <p:nvPicPr>
          <p:cNvPr id="13" name="Picture 12">
            <a:extLst>
              <a:ext uri="{FF2B5EF4-FFF2-40B4-BE49-F238E27FC236}">
                <a16:creationId xmlns:a16="http://schemas.microsoft.com/office/drawing/2014/main" id="{C4958CDE-E1F5-3027-7950-CF925D13CB93}"/>
              </a:ext>
            </a:extLst>
          </p:cNvPr>
          <p:cNvPicPr>
            <a:picLocks noChangeAspect="1"/>
          </p:cNvPicPr>
          <p:nvPr/>
        </p:nvPicPr>
        <p:blipFill>
          <a:blip r:embed="rId5"/>
          <a:stretch>
            <a:fillRect/>
          </a:stretch>
        </p:blipFill>
        <p:spPr>
          <a:xfrm>
            <a:off x="4499992" y="3355823"/>
            <a:ext cx="4464496" cy="3420761"/>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56</a:t>
            </a:fld>
            <a:endParaRPr lang="en-IN"/>
          </a:p>
        </p:txBody>
      </p:sp>
    </p:spTree>
    <p:extLst>
      <p:ext uri="{BB962C8B-B14F-4D97-AF65-F5344CB8AC3E}">
        <p14:creationId xmlns:p14="http://schemas.microsoft.com/office/powerpoint/2010/main" val="770135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DFB7F4-829A-101D-42DA-470F33A9CB6F}"/>
              </a:ext>
            </a:extLst>
          </p:cNvPr>
          <p:cNvPicPr>
            <a:picLocks noChangeAspect="1"/>
          </p:cNvPicPr>
          <p:nvPr/>
        </p:nvPicPr>
        <p:blipFill>
          <a:blip r:embed="rId2"/>
          <a:stretch>
            <a:fillRect/>
          </a:stretch>
        </p:blipFill>
        <p:spPr>
          <a:xfrm>
            <a:off x="151210" y="1171867"/>
            <a:ext cx="3389606" cy="4514267"/>
          </a:xfrm>
          <a:prstGeom prst="rect">
            <a:avLst/>
          </a:prstGeom>
        </p:spPr>
      </p:pic>
      <p:pic>
        <p:nvPicPr>
          <p:cNvPr id="4" name="Picture 3">
            <a:extLst>
              <a:ext uri="{FF2B5EF4-FFF2-40B4-BE49-F238E27FC236}">
                <a16:creationId xmlns:a16="http://schemas.microsoft.com/office/drawing/2014/main" id="{0F3AEEAA-91F1-26AF-931F-80BD14349404}"/>
              </a:ext>
            </a:extLst>
          </p:cNvPr>
          <p:cNvPicPr>
            <a:picLocks noChangeAspect="1"/>
          </p:cNvPicPr>
          <p:nvPr/>
        </p:nvPicPr>
        <p:blipFill>
          <a:blip r:embed="rId3"/>
          <a:stretch>
            <a:fillRect/>
          </a:stretch>
        </p:blipFill>
        <p:spPr>
          <a:xfrm>
            <a:off x="3664132" y="1171867"/>
            <a:ext cx="5328658" cy="4514267"/>
          </a:xfrm>
          <a:prstGeom prst="rect">
            <a:avLst/>
          </a:prstGeom>
        </p:spPr>
      </p:pic>
      <p:sp>
        <p:nvSpPr>
          <p:cNvPr id="2" name="Slide Number Placeholder 1"/>
          <p:cNvSpPr>
            <a:spLocks noGrp="1"/>
          </p:cNvSpPr>
          <p:nvPr>
            <p:ph type="sldNum" sz="quarter" idx="12"/>
          </p:nvPr>
        </p:nvSpPr>
        <p:spPr/>
        <p:txBody>
          <a:bodyPr/>
          <a:lstStyle/>
          <a:p>
            <a:fld id="{4F1023B6-41B5-48C9-9D42-011F14A99E8D}" type="slidenum">
              <a:rPr lang="en-IN" smtClean="0"/>
              <a:pPr/>
              <a:t>57</a:t>
            </a:fld>
            <a:endParaRPr lang="en-IN"/>
          </a:p>
        </p:txBody>
      </p:sp>
      <p:sp>
        <p:nvSpPr>
          <p:cNvPr id="5" name="Title 1">
            <a:extLst>
              <a:ext uri="{FF2B5EF4-FFF2-40B4-BE49-F238E27FC236}">
                <a16:creationId xmlns:a16="http://schemas.microsoft.com/office/drawing/2014/main" id="{AFA9B347-596A-F356-2FB1-6E59C21F46BF}"/>
              </a:ext>
            </a:extLst>
          </p:cNvPr>
          <p:cNvSpPr>
            <a:spLocks noGrp="1"/>
          </p:cNvSpPr>
          <p:nvPr>
            <p:ph type="title"/>
          </p:nvPr>
        </p:nvSpPr>
        <p:spPr>
          <a:xfrm>
            <a:off x="147717" y="404664"/>
            <a:ext cx="6447501" cy="504410"/>
          </a:xfrm>
        </p:spPr>
        <p:txBody>
          <a:bodyPr/>
          <a:lstStyle/>
          <a:p>
            <a:r>
              <a:rPr lang="en-IN" b="1" dirty="0">
                <a:solidFill>
                  <a:srgbClr val="002060"/>
                </a:solidFill>
                <a:latin typeface="Times New Roman" panose="02020603050405020304" pitchFamily="18" charset="0"/>
                <a:cs typeface="Times New Roman" panose="02020603050405020304" pitchFamily="18" charset="0"/>
              </a:rPr>
              <a:t>Staff Picnic</a:t>
            </a:r>
          </a:p>
        </p:txBody>
      </p:sp>
    </p:spTree>
    <p:extLst>
      <p:ext uri="{BB962C8B-B14F-4D97-AF65-F5344CB8AC3E}">
        <p14:creationId xmlns:p14="http://schemas.microsoft.com/office/powerpoint/2010/main" val="1920986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CA7C-0CC4-902E-4F0E-5E2FD821E8DB}"/>
              </a:ext>
            </a:extLst>
          </p:cNvPr>
          <p:cNvSpPr>
            <a:spLocks noGrp="1"/>
          </p:cNvSpPr>
          <p:nvPr>
            <p:ph type="title"/>
          </p:nvPr>
        </p:nvSpPr>
        <p:spPr>
          <a:xfrm>
            <a:off x="1348250" y="2558687"/>
            <a:ext cx="6447501" cy="437322"/>
          </a:xfrm>
        </p:spPr>
        <p:txBody>
          <a:bodyPr>
            <a:noAutofit/>
          </a:bodyPr>
          <a:lstStyle/>
          <a:p>
            <a:pPr algn="ctr"/>
            <a:r>
              <a:rPr lang="en-IN" sz="3300" dirty="0">
                <a:solidFill>
                  <a:srgbClr val="002060"/>
                </a:solidFill>
                <a:latin typeface="Times New Roman" panose="02020603050405020304" pitchFamily="18" charset="0"/>
                <a:cs typeface="Times New Roman" panose="02020603050405020304" pitchFamily="18" charset="0"/>
              </a:rPr>
              <a:t>ADMINISTRATIVE SCHOOL MEETINGS</a:t>
            </a:r>
          </a:p>
        </p:txBody>
      </p:sp>
      <p:sp>
        <p:nvSpPr>
          <p:cNvPr id="3" name="Slide Number Placeholder 2"/>
          <p:cNvSpPr>
            <a:spLocks noGrp="1"/>
          </p:cNvSpPr>
          <p:nvPr>
            <p:ph type="sldNum" sz="quarter" idx="12"/>
          </p:nvPr>
        </p:nvSpPr>
        <p:spPr/>
        <p:txBody>
          <a:bodyPr/>
          <a:lstStyle/>
          <a:p>
            <a:fld id="{4F1023B6-41B5-48C9-9D42-011F14A99E8D}" type="slidenum">
              <a:rPr lang="en-IN" smtClean="0"/>
              <a:pPr/>
              <a:t>58</a:t>
            </a:fld>
            <a:endParaRPr lang="en-IN"/>
          </a:p>
        </p:txBody>
      </p:sp>
    </p:spTree>
    <p:extLst>
      <p:ext uri="{BB962C8B-B14F-4D97-AF65-F5344CB8AC3E}">
        <p14:creationId xmlns:p14="http://schemas.microsoft.com/office/powerpoint/2010/main" val="2545713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4BA9-4F69-45B4-BAC6-E3045339C9C2}"/>
              </a:ext>
            </a:extLst>
          </p:cNvPr>
          <p:cNvSpPr>
            <a:spLocks noGrp="1"/>
          </p:cNvSpPr>
          <p:nvPr>
            <p:ph type="title"/>
          </p:nvPr>
        </p:nvSpPr>
        <p:spPr>
          <a:xfrm>
            <a:off x="196916" y="939735"/>
            <a:ext cx="6447501" cy="532615"/>
          </a:xfrm>
        </p:spPr>
        <p:txBody>
          <a:bodyPr/>
          <a:lstStyle/>
          <a:p>
            <a:r>
              <a:rPr lang="en-IN" dirty="0">
                <a:solidFill>
                  <a:srgbClr val="002060"/>
                </a:solidFill>
                <a:latin typeface="Times New Roman" panose="02020603050405020304" pitchFamily="18" charset="0"/>
                <a:cs typeface="Times New Roman" panose="02020603050405020304" pitchFamily="18" charset="0"/>
              </a:rPr>
              <a:t>TMC (Transport Management Committee)</a:t>
            </a:r>
          </a:p>
        </p:txBody>
      </p:sp>
      <p:pic>
        <p:nvPicPr>
          <p:cNvPr id="3" name="Picture 2">
            <a:extLst>
              <a:ext uri="{FF2B5EF4-FFF2-40B4-BE49-F238E27FC236}">
                <a16:creationId xmlns:a16="http://schemas.microsoft.com/office/drawing/2014/main" id="{E58660A0-E037-68EB-7F80-3FA9A7C1AAA7}"/>
              </a:ext>
            </a:extLst>
          </p:cNvPr>
          <p:cNvPicPr>
            <a:picLocks noChangeAspect="1"/>
          </p:cNvPicPr>
          <p:nvPr/>
        </p:nvPicPr>
        <p:blipFill>
          <a:blip r:embed="rId2"/>
          <a:stretch>
            <a:fillRect/>
          </a:stretch>
        </p:blipFill>
        <p:spPr>
          <a:xfrm>
            <a:off x="2218531" y="1472350"/>
            <a:ext cx="4482446" cy="1956650"/>
          </a:xfrm>
          <a:prstGeom prst="rect">
            <a:avLst/>
          </a:prstGeom>
        </p:spPr>
      </p:pic>
      <p:pic>
        <p:nvPicPr>
          <p:cNvPr id="4" name="Picture 3">
            <a:extLst>
              <a:ext uri="{FF2B5EF4-FFF2-40B4-BE49-F238E27FC236}">
                <a16:creationId xmlns:a16="http://schemas.microsoft.com/office/drawing/2014/main" id="{BFDCBFD4-3B1C-5B90-B7C6-56A863AA6706}"/>
              </a:ext>
            </a:extLst>
          </p:cNvPr>
          <p:cNvPicPr>
            <a:picLocks noChangeAspect="1"/>
          </p:cNvPicPr>
          <p:nvPr/>
        </p:nvPicPr>
        <p:blipFill>
          <a:blip r:embed="rId3"/>
          <a:stretch>
            <a:fillRect/>
          </a:stretch>
        </p:blipFill>
        <p:spPr>
          <a:xfrm>
            <a:off x="405049" y="3536819"/>
            <a:ext cx="4063256" cy="2285581"/>
          </a:xfrm>
          <a:prstGeom prst="rect">
            <a:avLst/>
          </a:prstGeom>
        </p:spPr>
      </p:pic>
      <p:pic>
        <p:nvPicPr>
          <p:cNvPr id="5" name="Picture 4">
            <a:extLst>
              <a:ext uri="{FF2B5EF4-FFF2-40B4-BE49-F238E27FC236}">
                <a16:creationId xmlns:a16="http://schemas.microsoft.com/office/drawing/2014/main" id="{CC0DD0AB-8B17-2B7B-3931-06D3A94B613B}"/>
              </a:ext>
            </a:extLst>
          </p:cNvPr>
          <p:cNvPicPr>
            <a:picLocks noChangeAspect="1"/>
          </p:cNvPicPr>
          <p:nvPr/>
        </p:nvPicPr>
        <p:blipFill>
          <a:blip r:embed="rId4"/>
          <a:stretch>
            <a:fillRect/>
          </a:stretch>
        </p:blipFill>
        <p:spPr>
          <a:xfrm>
            <a:off x="4610804" y="3536819"/>
            <a:ext cx="4180346" cy="2285581"/>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59</a:t>
            </a:fld>
            <a:endParaRPr lang="en-IN"/>
          </a:p>
        </p:txBody>
      </p:sp>
    </p:spTree>
    <p:extLst>
      <p:ext uri="{BB962C8B-B14F-4D97-AF65-F5344CB8AC3E}">
        <p14:creationId xmlns:p14="http://schemas.microsoft.com/office/powerpoint/2010/main" val="1402394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67744" y="620688"/>
            <a:ext cx="4680520" cy="648072"/>
          </a:xfrm>
        </p:spPr>
        <p:txBody>
          <a:bodyPr>
            <a:normAutofit fontScale="90000"/>
          </a:bodyPr>
          <a:lstStyle/>
          <a:p>
            <a:r>
              <a:rPr lang="en-US" dirty="0">
                <a:latin typeface="Times" panose="02020603050405020304" pitchFamily="18" charset="0"/>
                <a:cs typeface="Times" panose="02020603050405020304" pitchFamily="18" charset="0"/>
              </a:rPr>
              <a:t>Our Belief System</a:t>
            </a:r>
            <a:endParaRPr lang="en-IN" dirty="0">
              <a:latin typeface="Times" panose="02020603050405020304" pitchFamily="18" charset="0"/>
              <a:cs typeface="Times" panose="02020603050405020304" pitchFamily="18" charset="0"/>
            </a:endParaRPr>
          </a:p>
        </p:txBody>
      </p:sp>
      <p:sp>
        <p:nvSpPr>
          <p:cNvPr id="6" name="Content Placeholder 5"/>
          <p:cNvSpPr>
            <a:spLocks noGrp="1"/>
          </p:cNvSpPr>
          <p:nvPr>
            <p:ph idx="1"/>
          </p:nvPr>
        </p:nvSpPr>
        <p:spPr>
          <a:xfrm>
            <a:off x="457200" y="1412776"/>
            <a:ext cx="8229600" cy="4389120"/>
          </a:xfrm>
        </p:spPr>
        <p:txBody>
          <a:bodyPr/>
          <a:lstStyle/>
          <a:p>
            <a:pPr lvl="0">
              <a:buFont typeface="Arial" pitchFamily="34" charset="0"/>
              <a:buChar char="•"/>
            </a:pPr>
            <a:r>
              <a:rPr lang="en-US" dirty="0">
                <a:latin typeface="Times New Roman" panose="02020603050405020304" pitchFamily="18" charset="0"/>
                <a:cs typeface="Times New Roman" panose="02020603050405020304" pitchFamily="18" charset="0"/>
              </a:rPr>
              <a:t>Children are not just roll numbers, they are unique individuals</a:t>
            </a:r>
          </a:p>
          <a:p>
            <a:pPr lvl="0">
              <a:buFont typeface="Arial" pitchFamily="34" charset="0"/>
              <a:buChar char="•"/>
            </a:pPr>
            <a:r>
              <a:rPr lang="en-US" dirty="0">
                <a:latin typeface="Times New Roman" panose="02020603050405020304" pitchFamily="18" charset="0"/>
                <a:cs typeface="Times New Roman" panose="02020603050405020304" pitchFamily="18" charset="0"/>
              </a:rPr>
              <a:t>Every child is talented. Schools just need to figure where that talent lies</a:t>
            </a:r>
          </a:p>
          <a:p>
            <a:pPr lvl="0">
              <a:buFont typeface="Arial" pitchFamily="34" charset="0"/>
              <a:buChar char="•"/>
            </a:pPr>
            <a:r>
              <a:rPr lang="en-US" dirty="0">
                <a:latin typeface="Times New Roman" panose="02020603050405020304" pitchFamily="18" charset="0"/>
                <a:cs typeface="Times New Roman" panose="02020603050405020304" pitchFamily="18" charset="0"/>
              </a:rPr>
              <a:t>A school’s role is to develop whole individual, not just complete the syllabus</a:t>
            </a:r>
          </a:p>
          <a:p>
            <a:pPr lvl="0">
              <a:buFont typeface="Arial" pitchFamily="34" charset="0"/>
              <a:buChar char="•"/>
            </a:pPr>
            <a:r>
              <a:rPr lang="en-US" dirty="0">
                <a:latin typeface="Times New Roman" panose="02020603050405020304" pitchFamily="18" charset="0"/>
                <a:cs typeface="Times New Roman" panose="02020603050405020304" pitchFamily="18" charset="0"/>
              </a:rPr>
              <a:t>Holistic development needs partnership between School and Parents</a:t>
            </a:r>
          </a:p>
          <a:p>
            <a:pPr lvl="0">
              <a:buFont typeface="Arial" pitchFamily="34" charset="0"/>
              <a:buChar char="•"/>
            </a:pPr>
            <a:r>
              <a:rPr lang="en-US" dirty="0">
                <a:latin typeface="Times New Roman" panose="02020603050405020304" pitchFamily="18" charset="0"/>
                <a:cs typeface="Times New Roman" panose="02020603050405020304" pitchFamily="18" charset="0"/>
              </a:rPr>
              <a:t>Schools need an integrated approach centered on the child</a:t>
            </a:r>
          </a:p>
          <a:p>
            <a:endParaRPr lang="en-IN" dirty="0"/>
          </a:p>
        </p:txBody>
      </p:sp>
      <p:sp>
        <p:nvSpPr>
          <p:cNvPr id="2" name="Slide Number Placeholder 1"/>
          <p:cNvSpPr>
            <a:spLocks noGrp="1"/>
          </p:cNvSpPr>
          <p:nvPr>
            <p:ph type="sldNum" sz="quarter" idx="12"/>
          </p:nvPr>
        </p:nvSpPr>
        <p:spPr/>
        <p:txBody>
          <a:bodyPr/>
          <a:lstStyle/>
          <a:p>
            <a:fld id="{62717196-B844-4648-AC1D-BF6D2EAB5669}" type="slidenum">
              <a:rPr lang="en-US" smtClean="0"/>
              <a:pPr/>
              <a:t>6</a:t>
            </a:fld>
            <a:endParaRPr lang="en-US"/>
          </a:p>
        </p:txBody>
      </p:sp>
    </p:spTree>
    <p:extLst>
      <p:ext uri="{BB962C8B-B14F-4D97-AF65-F5344CB8AC3E}">
        <p14:creationId xmlns:p14="http://schemas.microsoft.com/office/powerpoint/2010/main" val="1583918005"/>
      </p:ext>
    </p:extLst>
  </p:cSld>
  <p:clrMapOvr>
    <a:masterClrMapping/>
  </p:clrMapOvr>
  <p:timing>
    <p:tnLst>
      <p:par>
        <p:cTn id="1" dur="indefinite" restart="never" nodeType="tmRoot"/>
      </p:par>
    </p:tnLst>
  </p:timing>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7162-9E39-E1C7-F035-2809A067AAAA}"/>
              </a:ext>
            </a:extLst>
          </p:cNvPr>
          <p:cNvSpPr>
            <a:spLocks noGrp="1"/>
          </p:cNvSpPr>
          <p:nvPr>
            <p:ph type="title"/>
          </p:nvPr>
        </p:nvSpPr>
        <p:spPr>
          <a:xfrm>
            <a:off x="352745" y="626251"/>
            <a:ext cx="6447501" cy="454844"/>
          </a:xfrm>
        </p:spPr>
        <p:txBody>
          <a:bodyPr>
            <a:normAutofit fontScale="90000"/>
          </a:bodyPr>
          <a:lstStyle/>
          <a:p>
            <a:r>
              <a:rPr b="1" dirty="0" lang="en-IN">
                <a:solidFill>
                  <a:srgbClr val="002060"/>
                </a:solidFill>
                <a:latin charset="0" panose="02020603050405020304" pitchFamily="18" typeface="Times New Roman"/>
                <a:cs charset="0" panose="02020603050405020304" pitchFamily="18" typeface="Times New Roman"/>
              </a:rPr>
              <a:t>EPTA Body Formation</a:t>
            </a:r>
          </a:p>
        </p:txBody>
      </p:sp>
      <p:pic>
        <p:nvPicPr>
          <p:cNvPr id="3" name="Picture 2">
            <a:extLst>
              <a:ext uri="{FF2B5EF4-FFF2-40B4-BE49-F238E27FC236}">
                <a16:creationId xmlns:a16="http://schemas.microsoft.com/office/drawing/2014/main" id="{9291D41C-D179-69E4-025F-C0CD9B2D4AC3}"/>
              </a:ext>
            </a:extLst>
          </p:cNvPr>
          <p:cNvPicPr>
            <a:picLocks noChangeAspect="1"/>
          </p:cNvPicPr>
          <p:nvPr/>
        </p:nvPicPr>
        <p:blipFill rotWithShape="1">
          <a:blip r:embed="rId2"/>
          <a:srcRect l="97" r="8"/>
          <a:stretch/>
        </p:blipFill>
        <p:spPr>
          <a:xfrm>
            <a:off x="323528" y="1547806"/>
            <a:ext cx="3600400" cy="4229099"/>
          </a:xfrm>
          <a:prstGeom prst="rect">
            <a:avLst/>
          </a:prstGeom>
        </p:spPr>
      </p:pic>
      <p:pic>
        <p:nvPicPr>
          <p:cNvPr id="4" name="Picture 3">
            <a:extLst>
              <a:ext uri="{FF2B5EF4-FFF2-40B4-BE49-F238E27FC236}">
                <a16:creationId xmlns:a16="http://schemas.microsoft.com/office/drawing/2014/main" id="{C268B6BA-B5EA-27AD-8384-AC15C13A744B}"/>
              </a:ext>
            </a:extLst>
          </p:cNvPr>
          <p:cNvPicPr>
            <a:picLocks noChangeAspect="1"/>
          </p:cNvPicPr>
          <p:nvPr/>
        </p:nvPicPr>
        <p:blipFill>
          <a:blip r:embed="rId3"/>
          <a:stretch>
            <a:fillRect/>
          </a:stretch>
        </p:blipFill>
        <p:spPr>
          <a:xfrm>
            <a:off x="4114800" y="1541872"/>
            <a:ext cx="4906652" cy="4229099"/>
          </a:xfrm>
          <a:prstGeom prst="rect">
            <a:avLst/>
          </a:prstGeom>
        </p:spPr>
      </p:pic>
      <p:sp>
        <p:nvSpPr>
          <p:cNvPr id="5" name="Slide Number Placeholder 4"/>
          <p:cNvSpPr>
            <a:spLocks noGrp="1"/>
          </p:cNvSpPr>
          <p:nvPr>
            <p:ph idx="12" sz="quarter" type="sldNum"/>
          </p:nvPr>
        </p:nvSpPr>
        <p:spPr/>
        <p:txBody>
          <a:bodyPr/>
          <a:lstStyle/>
          <a:p>
            <a:fld id="{4F1023B6-41B5-48C9-9D42-011F14A99E8D}" type="slidenum">
              <a:rPr lang="en-IN" smtClean="0"/>
              <a:pPr/>
              <a:t>60</a:t>
            </a:fld>
            <a:endParaRPr lang="en-IN"/>
          </a:p>
        </p:txBody>
      </p:sp>
    </p:spTree>
    <p:extLst>
      <p:ext uri="{BB962C8B-B14F-4D97-AF65-F5344CB8AC3E}">
        <p14:creationId xmlns:p14="http://schemas.microsoft.com/office/powerpoint/2010/main" val="5161166"/>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AD4E-65BB-7155-2AB0-882D247DAAC5}"/>
              </a:ext>
            </a:extLst>
          </p:cNvPr>
          <p:cNvSpPr>
            <a:spLocks noGrp="1"/>
          </p:cNvSpPr>
          <p:nvPr>
            <p:ph type="title"/>
          </p:nvPr>
        </p:nvSpPr>
        <p:spPr>
          <a:xfrm>
            <a:off x="251520" y="917699"/>
            <a:ext cx="7393609" cy="631135"/>
          </a:xfrm>
        </p:spPr>
        <p:txBody>
          <a:bodyPr/>
          <a:lstStyle/>
          <a:p>
            <a:r>
              <a:rPr dirty="0" lang="en-IN">
                <a:solidFill>
                  <a:srgbClr val="002060"/>
                </a:solidFill>
                <a:latin charset="0" panose="02020603050405020304" pitchFamily="18" typeface="Times New Roman"/>
                <a:cs charset="0" panose="02020603050405020304" pitchFamily="18" typeface="Times New Roman"/>
              </a:rPr>
              <a:t>EPTA  (Executive Parent Teacher Association)</a:t>
            </a:r>
          </a:p>
        </p:txBody>
      </p:sp>
      <p:pic>
        <p:nvPicPr>
          <p:cNvPr id="3" name="Picture 2">
            <a:extLst>
              <a:ext uri="{FF2B5EF4-FFF2-40B4-BE49-F238E27FC236}">
                <a16:creationId xmlns:a16="http://schemas.microsoft.com/office/drawing/2014/main" id="{B5B2E7BF-1630-8F0A-B041-4E2D8425F6C0}"/>
              </a:ext>
            </a:extLst>
          </p:cNvPr>
          <p:cNvPicPr>
            <a:picLocks noChangeAspect="1"/>
          </p:cNvPicPr>
          <p:nvPr/>
        </p:nvPicPr>
        <p:blipFill rotWithShape="1">
          <a:blip r:embed="rId3"/>
          <a:srcRect b="61" t="91"/>
          <a:stretch/>
        </p:blipFill>
        <p:spPr>
          <a:xfrm>
            <a:off x="351458" y="1610139"/>
            <a:ext cx="3995531" cy="2222901"/>
          </a:xfrm>
          <a:prstGeom prst="rect">
            <a:avLst/>
          </a:prstGeom>
        </p:spPr>
      </p:pic>
      <p:pic>
        <p:nvPicPr>
          <p:cNvPr id="4" name="Picture 3">
            <a:extLst>
              <a:ext uri="{FF2B5EF4-FFF2-40B4-BE49-F238E27FC236}">
                <a16:creationId xmlns:a16="http://schemas.microsoft.com/office/drawing/2014/main" id="{9119A876-D0D6-CB95-3C93-0C63B80CEF2D}"/>
              </a:ext>
            </a:extLst>
          </p:cNvPr>
          <p:cNvPicPr>
            <a:picLocks noChangeAspect="1"/>
          </p:cNvPicPr>
          <p:nvPr/>
        </p:nvPicPr>
        <p:blipFill rotWithShape="1">
          <a:blip r:embed="rId4"/>
          <a:srcRect b="6" t="61"/>
          <a:stretch/>
        </p:blipFill>
        <p:spPr>
          <a:xfrm>
            <a:off x="4666421" y="1610140"/>
            <a:ext cx="3995531" cy="2222901"/>
          </a:xfrm>
          <a:prstGeom prst="rect">
            <a:avLst/>
          </a:prstGeom>
        </p:spPr>
      </p:pic>
      <p:pic>
        <p:nvPicPr>
          <p:cNvPr id="5" name="Picture 4">
            <a:extLst>
              <a:ext uri="{FF2B5EF4-FFF2-40B4-BE49-F238E27FC236}">
                <a16:creationId xmlns:a16="http://schemas.microsoft.com/office/drawing/2014/main" id="{86A64F1D-8224-9F30-2D73-A4426B43D771}"/>
              </a:ext>
            </a:extLst>
          </p:cNvPr>
          <p:cNvPicPr>
            <a:picLocks noChangeAspect="1"/>
          </p:cNvPicPr>
          <p:nvPr/>
        </p:nvPicPr>
        <p:blipFill rotWithShape="1">
          <a:blip r:embed="rId5"/>
          <a:srcRect b="7" t="78"/>
          <a:stretch/>
        </p:blipFill>
        <p:spPr>
          <a:xfrm>
            <a:off x="2005220" y="3930172"/>
            <a:ext cx="5009322" cy="1988581"/>
          </a:xfrm>
          <a:prstGeom prst="rect">
            <a:avLst/>
          </a:prstGeom>
        </p:spPr>
      </p:pic>
      <p:sp>
        <p:nvSpPr>
          <p:cNvPr id="6" name="Slide Number Placeholder 5"/>
          <p:cNvSpPr>
            <a:spLocks noGrp="1"/>
          </p:cNvSpPr>
          <p:nvPr>
            <p:ph idx="12" sz="quarter" type="sldNum"/>
          </p:nvPr>
        </p:nvSpPr>
        <p:spPr/>
        <p:txBody>
          <a:bodyPr/>
          <a:lstStyle/>
          <a:p>
            <a:fld id="{4F1023B6-41B5-48C9-9D42-011F14A99E8D}" type="slidenum">
              <a:rPr lang="en-IN" smtClean="0"/>
              <a:pPr/>
              <a:t>61</a:t>
            </a:fld>
            <a:endParaRPr lang="en-IN"/>
          </a:p>
        </p:txBody>
      </p:sp>
    </p:spTree>
    <p:extLst>
      <p:ext uri="{BB962C8B-B14F-4D97-AF65-F5344CB8AC3E}">
        <p14:creationId xmlns:p14="http://schemas.microsoft.com/office/powerpoint/2010/main" val="4047494120"/>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AD4E-65BB-7155-2AB0-882D247DAAC5}"/>
              </a:ext>
            </a:extLst>
          </p:cNvPr>
          <p:cNvSpPr>
            <a:spLocks noGrp="1"/>
          </p:cNvSpPr>
          <p:nvPr>
            <p:ph type="title"/>
          </p:nvPr>
        </p:nvSpPr>
        <p:spPr>
          <a:xfrm>
            <a:off x="323528" y="476672"/>
            <a:ext cx="7393609" cy="631135"/>
          </a:xfrm>
        </p:spPr>
        <p:txBody>
          <a:bodyPr/>
          <a:lstStyle/>
          <a:p>
            <a:r>
              <a:rPr lang="en-IN" dirty="0">
                <a:solidFill>
                  <a:srgbClr val="002060"/>
                </a:solidFill>
                <a:latin typeface="Times New Roman" panose="02020603050405020304" pitchFamily="18" charset="0"/>
                <a:cs typeface="Times New Roman" panose="02020603050405020304" pitchFamily="18" charset="0"/>
              </a:rPr>
              <a:t>SMC  (School Management Committee Meeting)</a:t>
            </a:r>
          </a:p>
        </p:txBody>
      </p:sp>
      <p:pic>
        <p:nvPicPr>
          <p:cNvPr id="6" name="Picture 5">
            <a:extLst>
              <a:ext uri="{FF2B5EF4-FFF2-40B4-BE49-F238E27FC236}">
                <a16:creationId xmlns:a16="http://schemas.microsoft.com/office/drawing/2014/main" id="{CCE57880-4385-7B14-3853-809D2856E7E8}"/>
              </a:ext>
            </a:extLst>
          </p:cNvPr>
          <p:cNvPicPr>
            <a:picLocks noChangeAspect="1"/>
          </p:cNvPicPr>
          <p:nvPr/>
        </p:nvPicPr>
        <p:blipFill>
          <a:blip r:embed="rId3"/>
          <a:stretch>
            <a:fillRect/>
          </a:stretch>
        </p:blipFill>
        <p:spPr>
          <a:xfrm>
            <a:off x="395536" y="1052736"/>
            <a:ext cx="5091481" cy="2563610"/>
          </a:xfrm>
          <a:prstGeom prst="rect">
            <a:avLst/>
          </a:prstGeom>
        </p:spPr>
      </p:pic>
      <p:pic>
        <p:nvPicPr>
          <p:cNvPr id="7" name="Picture 6">
            <a:extLst>
              <a:ext uri="{FF2B5EF4-FFF2-40B4-BE49-F238E27FC236}">
                <a16:creationId xmlns:a16="http://schemas.microsoft.com/office/drawing/2014/main" id="{5AED8D4E-D0A9-FC11-DE49-4AB19918920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491880" y="3861048"/>
            <a:ext cx="5241871" cy="2706765"/>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62</a:t>
            </a:fld>
            <a:endParaRPr lang="en-IN"/>
          </a:p>
        </p:txBody>
      </p:sp>
    </p:spTree>
    <p:extLst>
      <p:ext uri="{BB962C8B-B14F-4D97-AF65-F5344CB8AC3E}">
        <p14:creationId xmlns:p14="http://schemas.microsoft.com/office/powerpoint/2010/main" val="7599419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9382-DBF9-305E-FFAF-BF167ED82028}"/>
              </a:ext>
            </a:extLst>
          </p:cNvPr>
          <p:cNvSpPr>
            <a:spLocks noGrp="1"/>
          </p:cNvSpPr>
          <p:nvPr>
            <p:ph type="title"/>
          </p:nvPr>
        </p:nvSpPr>
        <p:spPr>
          <a:xfrm>
            <a:off x="321642" y="1247361"/>
            <a:ext cx="7654511" cy="990600"/>
          </a:xfrm>
        </p:spPr>
        <p:txBody>
          <a:bodyPr/>
          <a:lstStyle/>
          <a:p>
            <a:r>
              <a:rPr lang="en-IN" dirty="0">
                <a:solidFill>
                  <a:srgbClr val="002060"/>
                </a:solidFill>
                <a:latin typeface="Times New Roman" panose="02020603050405020304" pitchFamily="18" charset="0"/>
                <a:cs typeface="Times New Roman" panose="02020603050405020304" pitchFamily="18" charset="0"/>
              </a:rPr>
              <a:t>POSH (Prevention of Sexual Harassment Policy)</a:t>
            </a:r>
          </a:p>
        </p:txBody>
      </p:sp>
      <p:pic>
        <p:nvPicPr>
          <p:cNvPr id="3" name="Picture 2">
            <a:extLst>
              <a:ext uri="{FF2B5EF4-FFF2-40B4-BE49-F238E27FC236}">
                <a16:creationId xmlns:a16="http://schemas.microsoft.com/office/drawing/2014/main" id="{3502C183-D7C9-7E5B-ECA9-1F2FB39C0544}"/>
              </a:ext>
            </a:extLst>
          </p:cNvPr>
          <p:cNvPicPr>
            <a:picLocks noChangeAspect="1"/>
          </p:cNvPicPr>
          <p:nvPr/>
        </p:nvPicPr>
        <p:blipFill>
          <a:blip r:embed="rId2"/>
          <a:stretch>
            <a:fillRect/>
          </a:stretch>
        </p:blipFill>
        <p:spPr>
          <a:xfrm>
            <a:off x="390111" y="1897132"/>
            <a:ext cx="4084982" cy="3063737"/>
          </a:xfrm>
          <a:prstGeom prst="rect">
            <a:avLst/>
          </a:prstGeom>
        </p:spPr>
      </p:pic>
      <p:pic>
        <p:nvPicPr>
          <p:cNvPr id="4" name="Picture 3">
            <a:extLst>
              <a:ext uri="{FF2B5EF4-FFF2-40B4-BE49-F238E27FC236}">
                <a16:creationId xmlns:a16="http://schemas.microsoft.com/office/drawing/2014/main" id="{55E3A541-CF85-4365-12A6-9BAF0B39F107}"/>
              </a:ext>
            </a:extLst>
          </p:cNvPr>
          <p:cNvPicPr>
            <a:picLocks noChangeAspect="1"/>
          </p:cNvPicPr>
          <p:nvPr/>
        </p:nvPicPr>
        <p:blipFill>
          <a:blip r:embed="rId3"/>
          <a:stretch>
            <a:fillRect/>
          </a:stretch>
        </p:blipFill>
        <p:spPr>
          <a:xfrm>
            <a:off x="4668910" y="1915766"/>
            <a:ext cx="4253945" cy="3045103"/>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63</a:t>
            </a:fld>
            <a:endParaRPr lang="en-IN"/>
          </a:p>
        </p:txBody>
      </p:sp>
    </p:spTree>
    <p:extLst>
      <p:ext uri="{BB962C8B-B14F-4D97-AF65-F5344CB8AC3E}">
        <p14:creationId xmlns:p14="http://schemas.microsoft.com/office/powerpoint/2010/main" val="3317744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5710-4BF6-8DE0-C8C3-0EB6688A9800}"/>
              </a:ext>
            </a:extLst>
          </p:cNvPr>
          <p:cNvSpPr>
            <a:spLocks noGrp="1"/>
          </p:cNvSpPr>
          <p:nvPr>
            <p:ph type="title"/>
          </p:nvPr>
        </p:nvSpPr>
        <p:spPr>
          <a:xfrm>
            <a:off x="133489" y="1157909"/>
            <a:ext cx="8877023" cy="990600"/>
          </a:xfrm>
        </p:spPr>
        <p:txBody>
          <a:bodyPr/>
          <a:lstStyle/>
          <a:p>
            <a:r>
              <a:rPr lang="en-IN" dirty="0">
                <a:solidFill>
                  <a:srgbClr val="002060"/>
                </a:solidFill>
                <a:latin typeface="Times New Roman" panose="02020603050405020304" pitchFamily="18" charset="0"/>
                <a:cs typeface="Times New Roman" panose="02020603050405020304" pitchFamily="18" charset="0"/>
              </a:rPr>
              <a:t>POCSO Meeting </a:t>
            </a:r>
            <a:br>
              <a:rPr lang="en-IN" dirty="0">
                <a:solidFill>
                  <a:srgbClr val="002060"/>
                </a:solidFill>
                <a:latin typeface="Times New Roman" panose="02020603050405020304" pitchFamily="18" charset="0"/>
                <a:cs typeface="Times New Roman" panose="02020603050405020304" pitchFamily="18" charset="0"/>
              </a:rPr>
            </a:br>
            <a:r>
              <a:rPr lang="en-IN" dirty="0">
                <a:solidFill>
                  <a:srgbClr val="002060"/>
                </a:solidFill>
                <a:latin typeface="Times New Roman" panose="02020603050405020304" pitchFamily="18" charset="0"/>
                <a:cs typeface="Times New Roman" panose="02020603050405020304" pitchFamily="18" charset="0"/>
              </a:rPr>
              <a:t>(Protection of Children from Sexual Offenses)</a:t>
            </a:r>
          </a:p>
        </p:txBody>
      </p:sp>
      <p:pic>
        <p:nvPicPr>
          <p:cNvPr id="3" name="Picture 2">
            <a:extLst>
              <a:ext uri="{FF2B5EF4-FFF2-40B4-BE49-F238E27FC236}">
                <a16:creationId xmlns:a16="http://schemas.microsoft.com/office/drawing/2014/main" id="{C1D84091-D1E2-9A77-D467-D771E567F62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745435" y="2148509"/>
            <a:ext cx="7429500" cy="3514725"/>
          </a:xfrm>
          <a:prstGeom prst="rect">
            <a:avLst/>
          </a:prstGeom>
        </p:spPr>
      </p:pic>
      <p:sp>
        <p:nvSpPr>
          <p:cNvPr id="4" name="Slide Number Placeholder 3"/>
          <p:cNvSpPr>
            <a:spLocks noGrp="1"/>
          </p:cNvSpPr>
          <p:nvPr>
            <p:ph type="sldNum" sz="quarter" idx="12"/>
          </p:nvPr>
        </p:nvSpPr>
        <p:spPr/>
        <p:txBody>
          <a:bodyPr/>
          <a:lstStyle/>
          <a:p>
            <a:fld id="{4F1023B6-41B5-48C9-9D42-011F14A99E8D}" type="slidenum">
              <a:rPr lang="en-IN" smtClean="0"/>
              <a:pPr/>
              <a:t>64</a:t>
            </a:fld>
            <a:endParaRPr lang="en-IN"/>
          </a:p>
        </p:txBody>
      </p:sp>
    </p:spTree>
    <p:extLst>
      <p:ext uri="{BB962C8B-B14F-4D97-AF65-F5344CB8AC3E}">
        <p14:creationId xmlns:p14="http://schemas.microsoft.com/office/powerpoint/2010/main" val="4050528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9F63-C3FE-E1EA-A910-79CE0B057D7B}"/>
              </a:ext>
            </a:extLst>
          </p:cNvPr>
          <p:cNvSpPr>
            <a:spLocks noGrp="1"/>
          </p:cNvSpPr>
          <p:nvPr>
            <p:ph type="title"/>
          </p:nvPr>
        </p:nvSpPr>
        <p:spPr>
          <a:xfrm>
            <a:off x="410029" y="1157696"/>
            <a:ext cx="7633425" cy="990600"/>
          </a:xfrm>
        </p:spPr>
        <p:txBody>
          <a:bodyPr/>
          <a:lstStyle/>
          <a:p>
            <a:r>
              <a:rPr lang="en-IN" dirty="0" smtClean="0">
                <a:solidFill>
                  <a:srgbClr val="002060"/>
                </a:solidFill>
                <a:latin typeface="Times New Roman" panose="02020603050405020304" pitchFamily="18" charset="0"/>
                <a:cs typeface="Times New Roman" panose="02020603050405020304" pitchFamily="18" charset="0"/>
              </a:rPr>
              <a:t>Grievance </a:t>
            </a:r>
            <a:r>
              <a:rPr lang="en-IN" dirty="0" err="1">
                <a:solidFill>
                  <a:srgbClr val="002060"/>
                </a:solidFill>
                <a:latin typeface="Times New Roman" panose="02020603050405020304" pitchFamily="18" charset="0"/>
                <a:cs typeface="Times New Roman" panose="02020603050405020304" pitchFamily="18" charset="0"/>
              </a:rPr>
              <a:t>Redressal</a:t>
            </a:r>
            <a:r>
              <a:rPr lang="en-IN" dirty="0">
                <a:solidFill>
                  <a:srgbClr val="002060"/>
                </a:solidFill>
                <a:latin typeface="Times New Roman" panose="02020603050405020304" pitchFamily="18" charset="0"/>
                <a:cs typeface="Times New Roman" panose="02020603050405020304" pitchFamily="18" charset="0"/>
              </a:rPr>
              <a:t> </a:t>
            </a:r>
            <a:r>
              <a:rPr lang="en-IN" dirty="0" smtClean="0">
                <a:solidFill>
                  <a:srgbClr val="002060"/>
                </a:solidFill>
                <a:latin typeface="Times New Roman" panose="02020603050405020304" pitchFamily="18" charset="0"/>
                <a:cs typeface="Times New Roman" panose="02020603050405020304" pitchFamily="18" charset="0"/>
              </a:rPr>
              <a:t>Committee</a:t>
            </a:r>
            <a:endParaRPr lang="en-IN"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BA4A99C-201F-CCDA-F741-1757A2737108}"/>
              </a:ext>
            </a:extLst>
          </p:cNvPr>
          <p:cNvPicPr>
            <a:picLocks noChangeAspect="1"/>
          </p:cNvPicPr>
          <p:nvPr/>
        </p:nvPicPr>
        <p:blipFill>
          <a:blip r:embed="rId2"/>
          <a:stretch>
            <a:fillRect/>
          </a:stretch>
        </p:blipFill>
        <p:spPr>
          <a:xfrm>
            <a:off x="188867" y="1885291"/>
            <a:ext cx="4037874" cy="3262448"/>
          </a:xfrm>
          <a:prstGeom prst="rect">
            <a:avLst/>
          </a:prstGeom>
        </p:spPr>
      </p:pic>
      <p:pic>
        <p:nvPicPr>
          <p:cNvPr id="4" name="Picture 3">
            <a:extLst>
              <a:ext uri="{FF2B5EF4-FFF2-40B4-BE49-F238E27FC236}">
                <a16:creationId xmlns:a16="http://schemas.microsoft.com/office/drawing/2014/main" id="{511DD568-E78D-78D7-75E5-C30B81C2B501}"/>
              </a:ext>
            </a:extLst>
          </p:cNvPr>
          <p:cNvPicPr>
            <a:picLocks noChangeAspect="1"/>
          </p:cNvPicPr>
          <p:nvPr/>
        </p:nvPicPr>
        <p:blipFill>
          <a:blip r:embed="rId3"/>
          <a:stretch>
            <a:fillRect/>
          </a:stretch>
        </p:blipFill>
        <p:spPr>
          <a:xfrm>
            <a:off x="4447903" y="1885291"/>
            <a:ext cx="4588593" cy="3262448"/>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65</a:t>
            </a:fld>
            <a:endParaRPr lang="en-IN"/>
          </a:p>
        </p:txBody>
      </p:sp>
    </p:spTree>
    <p:extLst>
      <p:ext uri="{BB962C8B-B14F-4D97-AF65-F5344CB8AC3E}">
        <p14:creationId xmlns:p14="http://schemas.microsoft.com/office/powerpoint/2010/main" val="318052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18011" y="894299"/>
            <a:ext cx="9144000" cy="477301"/>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IN" sz="3600" b="1" dirty="0">
                <a:solidFill>
                  <a:schemeClr val="tx1"/>
                </a:solidFill>
                <a:latin typeface="Times New Roman" panose="02020603050405020304" pitchFamily="18" charset="0"/>
                <a:cs typeface="Times New Roman" panose="02020603050405020304" pitchFamily="18" charset="0"/>
              </a:rPr>
              <a:t>Important Committee Meeting</a:t>
            </a:r>
          </a:p>
        </p:txBody>
      </p:sp>
      <p:sp>
        <p:nvSpPr>
          <p:cNvPr id="16" name="TextBox 15"/>
          <p:cNvSpPr txBox="1"/>
          <p:nvPr/>
        </p:nvSpPr>
        <p:spPr>
          <a:xfrm>
            <a:off x="1115616" y="1315789"/>
            <a:ext cx="6984776" cy="6001643"/>
          </a:xfrm>
          <a:prstGeom prst="rect">
            <a:avLst/>
          </a:prstGeom>
          <a:noFill/>
        </p:spPr>
        <p:txBody>
          <a:bodyPr wrap="square" rtlCol="0">
            <a:spAutoFit/>
          </a:bodyPr>
          <a:lstStyle/>
          <a:p>
            <a:pPr>
              <a:lnSpc>
                <a:spcPct val="150000"/>
              </a:lnSpc>
              <a:buFont typeface="Arial" pitchFamily="34" charset="0"/>
              <a:buChar char="•"/>
            </a:pPr>
            <a:r>
              <a:rPr lang="en-US" sz="3200" b="1" spc="-4" dirty="0">
                <a:solidFill>
                  <a:srgbClr val="7B0A61"/>
                </a:solidFill>
                <a:latin typeface="Times New Roman" pitchFamily="18" charset="0"/>
                <a:cs typeface="Times New Roman" pitchFamily="18" charset="0"/>
              </a:rPr>
              <a:t>EPTA formation – 20 July, </a:t>
            </a:r>
            <a:r>
              <a:rPr lang="en-IN" sz="3200" b="1" spc="-5" dirty="0">
                <a:solidFill>
                  <a:srgbClr val="7B0A61"/>
                </a:solidFill>
                <a:latin typeface="Times New Roman" pitchFamily="18" charset="0"/>
                <a:cs typeface="Times New Roman" pitchFamily="18" charset="0"/>
              </a:rPr>
              <a:t>2024</a:t>
            </a:r>
          </a:p>
          <a:p>
            <a:pPr>
              <a:lnSpc>
                <a:spcPct val="150000"/>
              </a:lnSpc>
              <a:buFont typeface="Arial" pitchFamily="34" charset="0"/>
              <a:buChar char="•"/>
            </a:pPr>
            <a:r>
              <a:rPr lang="en-US" sz="3200" b="1" spc="-4" dirty="0">
                <a:solidFill>
                  <a:srgbClr val="7B0A61"/>
                </a:solidFill>
                <a:latin typeface="Times New Roman" pitchFamily="18" charset="0"/>
                <a:cs typeface="Times New Roman" pitchFamily="18" charset="0"/>
              </a:rPr>
              <a:t>EPTA Meet</a:t>
            </a:r>
            <a:r>
              <a:rPr lang="en-US" sz="3200" b="1" spc="-53" dirty="0">
                <a:solidFill>
                  <a:srgbClr val="7B0A61"/>
                </a:solidFill>
                <a:latin typeface="Times New Roman" pitchFamily="18" charset="0"/>
                <a:cs typeface="Times New Roman" pitchFamily="18" charset="0"/>
              </a:rPr>
              <a:t> </a:t>
            </a:r>
            <a:r>
              <a:rPr lang="en-US" sz="3200" b="1" spc="-4" dirty="0">
                <a:solidFill>
                  <a:srgbClr val="7B0A61"/>
                </a:solidFill>
                <a:latin typeface="Times New Roman" pitchFamily="18" charset="0"/>
                <a:cs typeface="Times New Roman" pitchFamily="18" charset="0"/>
              </a:rPr>
              <a:t>I – 27 </a:t>
            </a:r>
            <a:r>
              <a:rPr lang="en-IN" sz="3200" b="1" spc="-5" dirty="0">
                <a:solidFill>
                  <a:srgbClr val="7B0A61"/>
                </a:solidFill>
                <a:latin typeface="Times New Roman" pitchFamily="18" charset="0"/>
                <a:cs typeface="Times New Roman" pitchFamily="18" charset="0"/>
              </a:rPr>
              <a:t>July , 2024</a:t>
            </a:r>
          </a:p>
          <a:p>
            <a:pPr>
              <a:lnSpc>
                <a:spcPct val="150000"/>
              </a:lnSpc>
              <a:buFont typeface="Arial" pitchFamily="34" charset="0"/>
              <a:buChar char="•"/>
            </a:pPr>
            <a:r>
              <a:rPr lang="en-US" sz="3200" b="1" spc="-4" dirty="0">
                <a:solidFill>
                  <a:srgbClr val="7B0A61"/>
                </a:solidFill>
                <a:latin typeface="Times New Roman" pitchFamily="18" charset="0"/>
                <a:cs typeface="Times New Roman" pitchFamily="18" charset="0"/>
              </a:rPr>
              <a:t>EPTA Meet</a:t>
            </a:r>
            <a:r>
              <a:rPr lang="en-US" sz="3200" b="1" spc="-53" dirty="0">
                <a:solidFill>
                  <a:srgbClr val="7B0A61"/>
                </a:solidFill>
                <a:latin typeface="Times New Roman" pitchFamily="18" charset="0"/>
                <a:cs typeface="Times New Roman" pitchFamily="18" charset="0"/>
              </a:rPr>
              <a:t> </a:t>
            </a:r>
            <a:r>
              <a:rPr lang="en-US" sz="3200" b="1" spc="-4" dirty="0">
                <a:solidFill>
                  <a:srgbClr val="7B0A61"/>
                </a:solidFill>
                <a:latin typeface="Times New Roman" pitchFamily="18" charset="0"/>
                <a:cs typeface="Times New Roman" pitchFamily="18" charset="0"/>
              </a:rPr>
              <a:t>II – 19 October</a:t>
            </a:r>
            <a:r>
              <a:rPr lang="en-IN" sz="3200" b="1" spc="-5" dirty="0">
                <a:solidFill>
                  <a:srgbClr val="7B0A61"/>
                </a:solidFill>
                <a:latin typeface="Times New Roman" pitchFamily="18" charset="0"/>
                <a:cs typeface="Times New Roman" pitchFamily="18" charset="0"/>
              </a:rPr>
              <a:t> , 2024</a:t>
            </a:r>
          </a:p>
          <a:p>
            <a:pPr>
              <a:lnSpc>
                <a:spcPct val="150000"/>
              </a:lnSpc>
              <a:buFont typeface="Arial" pitchFamily="34" charset="0"/>
              <a:buChar char="•"/>
            </a:pPr>
            <a:r>
              <a:rPr lang="en-IN" sz="3200" b="1" spc="-4" dirty="0">
                <a:solidFill>
                  <a:srgbClr val="7B0A61"/>
                </a:solidFill>
                <a:latin typeface="Times New Roman" pitchFamily="18" charset="0"/>
                <a:cs typeface="Times New Roman" pitchFamily="18" charset="0"/>
              </a:rPr>
              <a:t>SMC </a:t>
            </a:r>
            <a:r>
              <a:rPr lang="en-IN" sz="3200" b="1" spc="-8" dirty="0">
                <a:solidFill>
                  <a:srgbClr val="7B0A61"/>
                </a:solidFill>
                <a:latin typeface="Times New Roman" pitchFamily="18" charset="0"/>
                <a:cs typeface="Times New Roman" pitchFamily="18" charset="0"/>
              </a:rPr>
              <a:t>Meet</a:t>
            </a:r>
            <a:r>
              <a:rPr lang="en-IN" sz="3200" b="1" spc="-45" dirty="0">
                <a:solidFill>
                  <a:srgbClr val="7B0A61"/>
                </a:solidFill>
                <a:latin typeface="Times New Roman" pitchFamily="18" charset="0"/>
                <a:cs typeface="Times New Roman" pitchFamily="18" charset="0"/>
              </a:rPr>
              <a:t> I – </a:t>
            </a:r>
            <a:r>
              <a:rPr lang="en-IN" sz="3200" b="1" spc="-5" dirty="0">
                <a:solidFill>
                  <a:srgbClr val="7B0A61"/>
                </a:solidFill>
                <a:latin typeface="Times New Roman" pitchFamily="18" charset="0"/>
                <a:cs typeface="Times New Roman" pitchFamily="18" charset="0"/>
              </a:rPr>
              <a:t>31 August , 2024</a:t>
            </a:r>
          </a:p>
          <a:p>
            <a:pPr>
              <a:lnSpc>
                <a:spcPct val="150000"/>
              </a:lnSpc>
              <a:buFont typeface="Arial" pitchFamily="34" charset="0"/>
              <a:buChar char="•"/>
            </a:pPr>
            <a:r>
              <a:rPr lang="en-US" sz="3200" b="1" spc="-5" dirty="0">
                <a:solidFill>
                  <a:srgbClr val="7B0A61"/>
                </a:solidFill>
                <a:latin typeface="Times New Roman" pitchFamily="18" charset="0"/>
                <a:cs typeface="Times New Roman" pitchFamily="18" charset="0"/>
              </a:rPr>
              <a:t>SMC Meet II-19 April, 2025</a:t>
            </a:r>
            <a:endParaRPr lang="en-IN" sz="3200" b="1" spc="-5" dirty="0">
              <a:solidFill>
                <a:srgbClr val="7B0A61"/>
              </a:solidFill>
              <a:latin typeface="Times New Roman" pitchFamily="18" charset="0"/>
              <a:cs typeface="Times New Roman" pitchFamily="18" charset="0"/>
            </a:endParaRPr>
          </a:p>
          <a:p>
            <a:pPr>
              <a:lnSpc>
                <a:spcPct val="150000"/>
              </a:lnSpc>
              <a:buFont typeface="Arial" pitchFamily="34" charset="0"/>
              <a:buChar char="•"/>
            </a:pPr>
            <a:r>
              <a:rPr lang="en-US" sz="3200" b="1" spc="-5" dirty="0">
                <a:solidFill>
                  <a:srgbClr val="7B0A61"/>
                </a:solidFill>
                <a:latin typeface="Times New Roman" pitchFamily="18" charset="0"/>
                <a:cs typeface="Times New Roman" pitchFamily="18" charset="0"/>
              </a:rPr>
              <a:t>POSH Meeting – 06 February, 2025</a:t>
            </a:r>
          </a:p>
          <a:p>
            <a:pPr>
              <a:lnSpc>
                <a:spcPct val="150000"/>
              </a:lnSpc>
              <a:buFont typeface="Arial" pitchFamily="34" charset="0"/>
              <a:buChar char="•"/>
            </a:pPr>
            <a:r>
              <a:rPr lang="en-US" sz="3200" b="1" spc="-5" dirty="0">
                <a:solidFill>
                  <a:srgbClr val="7B0A61"/>
                </a:solidFill>
                <a:latin typeface="Times New Roman" pitchFamily="18" charset="0"/>
                <a:cs typeface="Times New Roman" pitchFamily="18" charset="0"/>
              </a:rPr>
              <a:t>POCSO Meeting – 20  February, 2025</a:t>
            </a:r>
            <a:endParaRPr lang="en-IN" sz="3200" b="1" dirty="0">
              <a:latin typeface="Times New Roman" pitchFamily="18" charset="0"/>
              <a:cs typeface="Times New Roman" pitchFamily="18" charset="0"/>
            </a:endParaRPr>
          </a:p>
          <a:p>
            <a:pPr>
              <a:lnSpc>
                <a:spcPct val="150000"/>
              </a:lnSpc>
              <a:buFont typeface="Arial" pitchFamily="34" charset="0"/>
              <a:buChar char="•"/>
            </a:pPr>
            <a:endParaRPr lang="en-IN" sz="3200" b="1"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AE637B6A-4DF5-4043-87EF-643DBB678A9E}" type="slidenum">
              <a:rPr lang="en-US" smtClean="0"/>
              <a:pPr/>
              <a:t>66</a:t>
            </a:fld>
            <a:endParaRPr lang="en-US" dirty="0"/>
          </a:p>
        </p:txBody>
      </p:sp>
      <p:pic>
        <p:nvPicPr>
          <p:cNvPr id="8" name="Picture 7" descr="school logo png.png"/>
          <p:cNvPicPr>
            <a:picLocks noChangeAspect="1"/>
          </p:cNvPicPr>
          <p:nvPr/>
        </p:nvPicPr>
        <p:blipFill>
          <a:blip r:embed="rId2" cstate="print"/>
          <a:stretch>
            <a:fillRect/>
          </a:stretch>
        </p:blipFill>
        <p:spPr>
          <a:xfrm>
            <a:off x="18011" y="0"/>
            <a:ext cx="896389" cy="896389"/>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A18AFBF3-95A0-4BFE-AD0D-9E468B5FD36E}"/>
              </a:ext>
            </a:extLst>
          </p:cNvPr>
          <p:cNvPicPr>
            <a:picLocks noChangeAspect="1"/>
          </p:cNvPicPr>
          <p:nvPr/>
        </p:nvPicPr>
        <p:blipFill>
          <a:blip r:embed="rId3"/>
          <a:stretch>
            <a:fillRect/>
          </a:stretch>
        </p:blipFill>
        <p:spPr>
          <a:xfrm>
            <a:off x="7984120" y="0"/>
            <a:ext cx="1159880" cy="685800"/>
          </a:xfrm>
          <a:prstGeom prst="rect">
            <a:avLst/>
          </a:prstGeom>
        </p:spPr>
      </p:pic>
    </p:spTree>
    <p:extLst>
      <p:ext uri="{BB962C8B-B14F-4D97-AF65-F5344CB8AC3E}">
        <p14:creationId xmlns:p14="http://schemas.microsoft.com/office/powerpoint/2010/main" val="648290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BCB7-32CF-25FD-8DFC-6EBDF327F310}"/>
              </a:ext>
            </a:extLst>
          </p:cNvPr>
          <p:cNvSpPr>
            <a:spLocks noGrp="1"/>
          </p:cNvSpPr>
          <p:nvPr>
            <p:ph type="title"/>
          </p:nvPr>
        </p:nvSpPr>
        <p:spPr>
          <a:xfrm>
            <a:off x="373669" y="1088207"/>
            <a:ext cx="6447501" cy="490194"/>
          </a:xfrm>
        </p:spPr>
        <p:txBody>
          <a:bodyPr>
            <a:normAutofit fontScale="90000"/>
          </a:bodyPr>
          <a:lstStyle/>
          <a:p>
            <a:r>
              <a:rPr b="1" dirty="0" lang="en-IN">
                <a:solidFill>
                  <a:srgbClr val="002060"/>
                </a:solidFill>
                <a:latin charset="0" panose="02020603050405020304" pitchFamily="18" typeface="Times New Roman"/>
                <a:cs charset="0" panose="02020603050405020304" pitchFamily="18" typeface="Times New Roman"/>
              </a:rPr>
              <a:t>CLUB ACTIVITIES</a:t>
            </a:r>
            <a:br>
              <a:rPr b="1" dirty="0" lang="en-IN">
                <a:solidFill>
                  <a:srgbClr val="002060"/>
                </a:solidFill>
                <a:latin charset="0" panose="02020603050405020304" pitchFamily="18" typeface="Times New Roman"/>
                <a:cs charset="0" panose="02020603050405020304" pitchFamily="18" typeface="Times New Roman"/>
              </a:rPr>
            </a:br>
            <a:r>
              <a:rPr b="1" dirty="0" lang="en-IN">
                <a:solidFill>
                  <a:srgbClr val="002060"/>
                </a:solidFill>
                <a:latin charset="0" panose="02020603050405020304" pitchFamily="18" typeface="Times New Roman"/>
                <a:cs charset="0" panose="02020603050405020304" pitchFamily="18" typeface="Times New Roman"/>
              </a:rPr>
              <a:t>1. Fitness Club</a:t>
            </a:r>
          </a:p>
        </p:txBody>
      </p:sp>
      <p:pic>
        <p:nvPicPr>
          <p:cNvPr id="3" name="Picture 2">
            <a:extLst>
              <a:ext uri="{FF2B5EF4-FFF2-40B4-BE49-F238E27FC236}">
                <a16:creationId xmlns:a16="http://schemas.microsoft.com/office/drawing/2014/main" id="{A81F5151-5D08-CD30-BF2F-037E04168AFE}"/>
              </a:ext>
            </a:extLst>
          </p:cNvPr>
          <p:cNvPicPr>
            <a:picLocks noChangeAspect="1"/>
          </p:cNvPicPr>
          <p:nvPr/>
        </p:nvPicPr>
        <p:blipFill rotWithShape="1">
          <a:blip r:embed="rId2"/>
          <a:srcRect l="32" r="37"/>
          <a:stretch/>
        </p:blipFill>
        <p:spPr>
          <a:xfrm>
            <a:off x="267618" y="2061671"/>
            <a:ext cx="4250179" cy="2995220"/>
          </a:xfrm>
          <a:prstGeom prst="rect">
            <a:avLst/>
          </a:prstGeom>
        </p:spPr>
      </p:pic>
      <p:pic>
        <p:nvPicPr>
          <p:cNvPr id="6" name="Picture 5">
            <a:extLst>
              <a:ext uri="{FF2B5EF4-FFF2-40B4-BE49-F238E27FC236}">
                <a16:creationId xmlns:a16="http://schemas.microsoft.com/office/drawing/2014/main" id="{BEEF7EE7-BBFA-D60F-1A6E-FFFF887CA08E}"/>
              </a:ext>
            </a:extLst>
          </p:cNvPr>
          <p:cNvPicPr>
            <a:picLocks noChangeAspect="1"/>
          </p:cNvPicPr>
          <p:nvPr/>
        </p:nvPicPr>
        <p:blipFill rotWithShape="1">
          <a:blip r:embed="rId3"/>
          <a:srcRect b="132" l="75" r="74"/>
          <a:stretch/>
        </p:blipFill>
        <p:spPr>
          <a:xfrm>
            <a:off x="4757133" y="2061671"/>
            <a:ext cx="4250179" cy="2995220"/>
          </a:xfrm>
          <a:prstGeom prst="rect">
            <a:avLst/>
          </a:prstGeom>
        </p:spPr>
      </p:pic>
      <p:sp>
        <p:nvSpPr>
          <p:cNvPr id="4" name="Slide Number Placeholder 3"/>
          <p:cNvSpPr>
            <a:spLocks noGrp="1"/>
          </p:cNvSpPr>
          <p:nvPr>
            <p:ph idx="12" sz="quarter" type="sldNum"/>
          </p:nvPr>
        </p:nvSpPr>
        <p:spPr/>
        <p:txBody>
          <a:bodyPr/>
          <a:lstStyle/>
          <a:p>
            <a:fld id="{4F1023B6-41B5-48C9-9D42-011F14A99E8D}" type="slidenum">
              <a:rPr lang="en-IN" smtClean="0"/>
              <a:pPr/>
              <a:t>67</a:t>
            </a:fld>
            <a:endParaRPr lang="en-IN"/>
          </a:p>
        </p:txBody>
      </p:sp>
    </p:spTree>
    <p:extLst>
      <p:ext uri="{BB962C8B-B14F-4D97-AF65-F5344CB8AC3E}">
        <p14:creationId xmlns:p14="http://schemas.microsoft.com/office/powerpoint/2010/main" val="1653446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0BFD-719A-5F59-2B4F-2995331FEF8D}"/>
              </a:ext>
            </a:extLst>
          </p:cNvPr>
          <p:cNvSpPr>
            <a:spLocks noGrp="1"/>
          </p:cNvSpPr>
          <p:nvPr>
            <p:ph type="title"/>
          </p:nvPr>
        </p:nvSpPr>
        <p:spPr>
          <a:xfrm>
            <a:off x="686905" y="1008821"/>
            <a:ext cx="6447501" cy="990600"/>
          </a:xfrm>
        </p:spPr>
        <p:txBody>
          <a:bodyPr/>
          <a:lstStyle/>
          <a:p>
            <a:r>
              <a:rPr lang="en-IN" b="1" dirty="0">
                <a:solidFill>
                  <a:srgbClr val="002060"/>
                </a:solidFill>
                <a:latin typeface="Times New Roman" panose="02020603050405020304" pitchFamily="18" charset="0"/>
                <a:cs typeface="Times New Roman" panose="02020603050405020304" pitchFamily="18" charset="0"/>
              </a:rPr>
              <a:t>2. ECO CLUB</a:t>
            </a:r>
          </a:p>
        </p:txBody>
      </p:sp>
      <p:pic>
        <p:nvPicPr>
          <p:cNvPr id="3" name="Picture 2">
            <a:extLst>
              <a:ext uri="{FF2B5EF4-FFF2-40B4-BE49-F238E27FC236}">
                <a16:creationId xmlns:a16="http://schemas.microsoft.com/office/drawing/2014/main" id="{E0E3BF15-3DF1-47D1-1C8B-D8ED651B9EB2}"/>
              </a:ext>
            </a:extLst>
          </p:cNvPr>
          <p:cNvPicPr>
            <a:picLocks noChangeAspect="1"/>
          </p:cNvPicPr>
          <p:nvPr/>
        </p:nvPicPr>
        <p:blipFill>
          <a:blip r:embed="rId2"/>
          <a:stretch>
            <a:fillRect/>
          </a:stretch>
        </p:blipFill>
        <p:spPr>
          <a:xfrm>
            <a:off x="508001" y="1563450"/>
            <a:ext cx="3596326" cy="3987734"/>
          </a:xfrm>
          <a:prstGeom prst="rect">
            <a:avLst/>
          </a:prstGeom>
        </p:spPr>
      </p:pic>
      <p:pic>
        <p:nvPicPr>
          <p:cNvPr id="4" name="Picture 3">
            <a:extLst>
              <a:ext uri="{FF2B5EF4-FFF2-40B4-BE49-F238E27FC236}">
                <a16:creationId xmlns:a16="http://schemas.microsoft.com/office/drawing/2014/main" id="{250A7006-CC86-B933-333E-6D395269D9A8}"/>
              </a:ext>
            </a:extLst>
          </p:cNvPr>
          <p:cNvPicPr>
            <a:picLocks noChangeAspect="1"/>
          </p:cNvPicPr>
          <p:nvPr/>
        </p:nvPicPr>
        <p:blipFill>
          <a:blip r:embed="rId3"/>
          <a:stretch>
            <a:fillRect/>
          </a:stretch>
        </p:blipFill>
        <p:spPr>
          <a:xfrm>
            <a:off x="4436259" y="1563450"/>
            <a:ext cx="3787219" cy="4044295"/>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68</a:t>
            </a:fld>
            <a:endParaRPr lang="en-IN"/>
          </a:p>
        </p:txBody>
      </p:sp>
    </p:spTree>
    <p:extLst>
      <p:ext uri="{BB962C8B-B14F-4D97-AF65-F5344CB8AC3E}">
        <p14:creationId xmlns:p14="http://schemas.microsoft.com/office/powerpoint/2010/main" val="1575868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3153-DCAB-A7A3-4F22-1F761C5805D1}"/>
              </a:ext>
            </a:extLst>
          </p:cNvPr>
          <p:cNvSpPr>
            <a:spLocks noGrp="1"/>
          </p:cNvSpPr>
          <p:nvPr>
            <p:ph type="title"/>
          </p:nvPr>
        </p:nvSpPr>
        <p:spPr>
          <a:xfrm>
            <a:off x="233569" y="1001368"/>
            <a:ext cx="3905054" cy="556591"/>
          </a:xfrm>
        </p:spPr>
        <p:txBody>
          <a:bodyPr>
            <a:noAutofit/>
          </a:bodyPr>
          <a:lstStyle/>
          <a:p>
            <a:r>
              <a:rPr lang="en-IN" b="1" dirty="0">
                <a:solidFill>
                  <a:srgbClr val="002060"/>
                </a:solidFill>
                <a:latin typeface="Times New Roman" panose="02020603050405020304" pitchFamily="18" charset="0"/>
                <a:cs typeface="Times New Roman" panose="02020603050405020304" pitchFamily="18" charset="0"/>
              </a:rPr>
              <a:t>3. Reader’s Club Activity</a:t>
            </a:r>
          </a:p>
        </p:txBody>
      </p:sp>
      <p:pic>
        <p:nvPicPr>
          <p:cNvPr id="3" name="Picture 2">
            <a:extLst>
              <a:ext uri="{FF2B5EF4-FFF2-40B4-BE49-F238E27FC236}">
                <a16:creationId xmlns:a16="http://schemas.microsoft.com/office/drawing/2014/main" id="{F84E9518-0D57-8DF8-5BD5-C3B0864F37B7}"/>
              </a:ext>
            </a:extLst>
          </p:cNvPr>
          <p:cNvPicPr>
            <a:picLocks noChangeAspect="1"/>
          </p:cNvPicPr>
          <p:nvPr/>
        </p:nvPicPr>
        <p:blipFill>
          <a:blip r:embed="rId2"/>
          <a:stretch>
            <a:fillRect/>
          </a:stretch>
        </p:blipFill>
        <p:spPr>
          <a:xfrm>
            <a:off x="233570" y="1557959"/>
            <a:ext cx="3009072" cy="4298674"/>
          </a:xfrm>
          <a:prstGeom prst="rect">
            <a:avLst/>
          </a:prstGeom>
        </p:spPr>
      </p:pic>
      <p:pic>
        <p:nvPicPr>
          <p:cNvPr id="4" name="Picture 3">
            <a:extLst>
              <a:ext uri="{FF2B5EF4-FFF2-40B4-BE49-F238E27FC236}">
                <a16:creationId xmlns:a16="http://schemas.microsoft.com/office/drawing/2014/main" id="{7B63D27E-69DF-B8AC-CE4C-C4CFB99F9763}"/>
              </a:ext>
            </a:extLst>
          </p:cNvPr>
          <p:cNvPicPr>
            <a:picLocks noChangeAspect="1"/>
          </p:cNvPicPr>
          <p:nvPr/>
        </p:nvPicPr>
        <p:blipFill>
          <a:blip r:embed="rId3"/>
          <a:stretch>
            <a:fillRect/>
          </a:stretch>
        </p:blipFill>
        <p:spPr>
          <a:xfrm>
            <a:off x="3453847" y="1557958"/>
            <a:ext cx="5456584" cy="2266589"/>
          </a:xfrm>
          <a:prstGeom prst="rect">
            <a:avLst/>
          </a:prstGeom>
        </p:spPr>
      </p:pic>
      <p:pic>
        <p:nvPicPr>
          <p:cNvPr id="5" name="Picture 4">
            <a:extLst>
              <a:ext uri="{FF2B5EF4-FFF2-40B4-BE49-F238E27FC236}">
                <a16:creationId xmlns:a16="http://schemas.microsoft.com/office/drawing/2014/main" id="{FB5E3B3D-7392-2E07-E64D-7FE10932EDCA}"/>
              </a:ext>
            </a:extLst>
          </p:cNvPr>
          <p:cNvPicPr>
            <a:picLocks noChangeAspect="1"/>
          </p:cNvPicPr>
          <p:nvPr/>
        </p:nvPicPr>
        <p:blipFill>
          <a:blip r:embed="rId4"/>
          <a:stretch>
            <a:fillRect/>
          </a:stretch>
        </p:blipFill>
        <p:spPr>
          <a:xfrm>
            <a:off x="3453847" y="3891171"/>
            <a:ext cx="5456584" cy="2109580"/>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69</a:t>
            </a:fld>
            <a:endParaRPr lang="en-IN"/>
          </a:p>
        </p:txBody>
      </p:sp>
    </p:spTree>
    <p:extLst>
      <p:ext uri="{BB962C8B-B14F-4D97-AF65-F5344CB8AC3E}">
        <p14:creationId xmlns:p14="http://schemas.microsoft.com/office/powerpoint/2010/main" val="3340100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92696"/>
            <a:ext cx="9144000" cy="576689"/>
          </a:xfrm>
          <a:prstGeom prst="rect">
            <a:avLst/>
          </a:prstGeom>
          <a:solidFill>
            <a:schemeClr val="accent1">
              <a:lumMod val="60000"/>
              <a:lumOff val="4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4000" b="1" dirty="0">
                <a:solidFill>
                  <a:schemeClr val="tx1"/>
                </a:solidFill>
                <a:latin typeface="Times New Roman" pitchFamily="18" charset="0"/>
                <a:cs typeface="Times New Roman" pitchFamily="18" charset="0"/>
              </a:rPr>
              <a:t>   </a:t>
            </a:r>
            <a:r>
              <a:rPr lang="en-IN"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Our Philosophy</a:t>
            </a:r>
            <a:r>
              <a:rPr lang="en-IN" sz="3600" b="1" dirty="0">
                <a:solidFill>
                  <a:schemeClr val="tx1"/>
                </a:solidFill>
                <a:latin typeface="Times New Roman" pitchFamily="18" charset="0"/>
                <a:cs typeface="Times New Roman" pitchFamily="18" charset="0"/>
              </a:rPr>
              <a:t>     </a:t>
            </a:r>
            <a:endParaRPr lang="en-US" sz="3600" b="1" dirty="0">
              <a:solidFill>
                <a:schemeClr val="tx1"/>
              </a:solidFill>
              <a:latin typeface="Times New Roman" pitchFamily="18" charset="0"/>
              <a:cs typeface="Times New Roman" pitchFamily="18" charset="0"/>
            </a:endParaRPr>
          </a:p>
        </p:txBody>
      </p:sp>
      <p:sp>
        <p:nvSpPr>
          <p:cNvPr id="6" name="object 10"/>
          <p:cNvSpPr txBox="1">
            <a:spLocks/>
          </p:cNvSpPr>
          <p:nvPr/>
        </p:nvSpPr>
        <p:spPr>
          <a:xfrm>
            <a:off x="453728" y="1844249"/>
            <a:ext cx="8320349" cy="1758334"/>
          </a:xfrm>
          <a:prstGeom prst="rect">
            <a:avLst/>
          </a:prstGeom>
        </p:spPr>
        <p:txBody>
          <a:bodyPr vert="horz" wrap="square" lIns="0" tIns="9049" rIns="0" bIns="0" rtlCol="0" anchor="ctr">
            <a:sp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9525" marR="3810" algn="ctr">
              <a:spcBef>
                <a:spcPts val="71"/>
              </a:spcBef>
            </a:pPr>
            <a:r>
              <a:rPr lang="en-IN" sz="2800" dirty="0">
                <a:solidFill>
                  <a:schemeClr val="tx1"/>
                </a:solidFill>
                <a:effectLst/>
                <a:latin typeface="Times New Roman" panose="02020603050405020304" pitchFamily="18" charset="0"/>
                <a:cs typeface="Times New Roman" panose="02020603050405020304" pitchFamily="18" charset="0"/>
              </a:rPr>
              <a:t>Every aspect, action and decision at Mount Litera Zee School is governed by a  single, simple principle –</a:t>
            </a:r>
          </a:p>
          <a:p>
            <a:pPr marL="9525" marR="3810" algn="ctr">
              <a:spcBef>
                <a:spcPts val="71"/>
              </a:spcBef>
            </a:pPr>
            <a:r>
              <a:rPr lang="en-IN" sz="2800" dirty="0">
                <a:solidFill>
                  <a:schemeClr val="tx1"/>
                </a:solidFill>
                <a:effectLst/>
                <a:latin typeface="Times New Roman" panose="02020603050405020304" pitchFamily="18" charset="0"/>
                <a:cs typeface="Times New Roman" panose="02020603050405020304" pitchFamily="18" charset="0"/>
              </a:rPr>
              <a:t>“What’s Right for the Child (WRFC)”.	</a:t>
            </a:r>
          </a:p>
          <a:p>
            <a:pPr marL="9525" marR="3810" algn="ctr">
              <a:spcBef>
                <a:spcPts val="71"/>
              </a:spcBef>
            </a:pPr>
            <a:endParaRPr lang="en-IN" sz="2800" dirty="0">
              <a:solidFill>
                <a:schemeClr val="tx1"/>
              </a:solidFill>
              <a:effectLst/>
              <a:latin typeface="Times New Roman" panose="02020603050405020304" pitchFamily="18" charset="0"/>
              <a:cs typeface="Times New Roman" panose="02020603050405020304" pitchFamily="18" charset="0"/>
            </a:endParaRPr>
          </a:p>
        </p:txBody>
      </p:sp>
      <p:pic>
        <p:nvPicPr>
          <p:cNvPr id="11" name="Picture 10" descr="school logo png.png"/>
          <p:cNvPicPr>
            <a:picLocks noChangeAspect="1"/>
          </p:cNvPicPr>
          <p:nvPr/>
        </p:nvPicPr>
        <p:blipFill>
          <a:blip r:embed="rId2" cstate="print"/>
          <a:stretch>
            <a:fillRect/>
          </a:stretch>
        </p:blipFill>
        <p:spPr>
          <a:xfrm>
            <a:off x="18015" y="4"/>
            <a:ext cx="896389" cy="896389"/>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A18AFBF3-95A0-4BFE-AD0D-9E468B5FD36E}"/>
              </a:ext>
            </a:extLst>
          </p:cNvPr>
          <p:cNvPicPr>
            <a:picLocks noChangeAspect="1"/>
          </p:cNvPicPr>
          <p:nvPr/>
        </p:nvPicPr>
        <p:blipFill>
          <a:blip r:embed="rId3"/>
          <a:stretch>
            <a:fillRect/>
          </a:stretch>
        </p:blipFill>
        <p:spPr>
          <a:xfrm>
            <a:off x="7984120" y="0"/>
            <a:ext cx="1159880" cy="685800"/>
          </a:xfrm>
          <a:prstGeom prst="rect">
            <a:avLst/>
          </a:prstGeom>
        </p:spPr>
      </p:pic>
      <p:graphicFrame>
        <p:nvGraphicFramePr>
          <p:cNvPr id="13" name="Diagram 12"/>
          <p:cNvGraphicFramePr/>
          <p:nvPr>
            <p:extLst>
              <p:ext uri="{D42A27DB-BD31-4B8C-83A1-F6EECF244321}">
                <p14:modId xmlns:p14="http://schemas.microsoft.com/office/powerpoint/2010/main" val="3046237077"/>
              </p:ext>
            </p:extLst>
          </p:nvPr>
        </p:nvGraphicFramePr>
        <p:xfrm>
          <a:off x="1355068" y="3390453"/>
          <a:ext cx="5976664" cy="31484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62717196-B844-4648-AC1D-BF6D2EAB5669}" type="slidenum">
              <a:rPr lang="en-US" smtClean="0"/>
              <a:pPr/>
              <a:t>7</a:t>
            </a:fld>
            <a:endParaRPr lang="en-US"/>
          </a:p>
        </p:txBody>
      </p:sp>
    </p:spTree>
    <p:extLst>
      <p:ext uri="{BB962C8B-B14F-4D97-AF65-F5344CB8AC3E}">
        <p14:creationId xmlns:p14="http://schemas.microsoft.com/office/powerpoint/2010/main" val="3394985668"/>
      </p:ext>
    </p:extLst>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3E94-7F96-A84B-FCA8-5489D63317C2}"/>
              </a:ext>
            </a:extLst>
          </p:cNvPr>
          <p:cNvSpPr>
            <a:spLocks noGrp="1"/>
          </p:cNvSpPr>
          <p:nvPr>
            <p:ph type="title"/>
          </p:nvPr>
        </p:nvSpPr>
        <p:spPr/>
        <p:txBody>
          <a:bodyPr/>
          <a:lstStyle/>
          <a:p>
            <a:r>
              <a:rPr lang="en-IN" b="1" dirty="0">
                <a:solidFill>
                  <a:srgbClr val="002060"/>
                </a:solidFill>
                <a:latin typeface="Times New Roman" panose="02020603050405020304" pitchFamily="18" charset="0"/>
                <a:cs typeface="Times New Roman" panose="02020603050405020304" pitchFamily="18" charset="0"/>
              </a:rPr>
              <a:t>4. Creative Club</a:t>
            </a:r>
          </a:p>
        </p:txBody>
      </p:sp>
      <p:pic>
        <p:nvPicPr>
          <p:cNvPr id="3" name="Picture 2">
            <a:extLst>
              <a:ext uri="{FF2B5EF4-FFF2-40B4-BE49-F238E27FC236}">
                <a16:creationId xmlns:a16="http://schemas.microsoft.com/office/drawing/2014/main" id="{D13C7731-5715-D0FE-7062-E0B771DE3C41}"/>
              </a:ext>
            </a:extLst>
          </p:cNvPr>
          <p:cNvPicPr>
            <a:picLocks noChangeAspect="1"/>
          </p:cNvPicPr>
          <p:nvPr/>
        </p:nvPicPr>
        <p:blipFill>
          <a:blip r:embed="rId2"/>
          <a:stretch>
            <a:fillRect/>
          </a:stretch>
        </p:blipFill>
        <p:spPr>
          <a:xfrm>
            <a:off x="226115" y="2115171"/>
            <a:ext cx="4581939" cy="3542679"/>
          </a:xfrm>
          <a:prstGeom prst="rect">
            <a:avLst/>
          </a:prstGeom>
        </p:spPr>
      </p:pic>
      <p:pic>
        <p:nvPicPr>
          <p:cNvPr id="4" name="Picture 3">
            <a:extLst>
              <a:ext uri="{FF2B5EF4-FFF2-40B4-BE49-F238E27FC236}">
                <a16:creationId xmlns:a16="http://schemas.microsoft.com/office/drawing/2014/main" id="{F0ED5A76-7AC4-5AB6-2BFA-A6DCE168FB43}"/>
              </a:ext>
            </a:extLst>
          </p:cNvPr>
          <p:cNvPicPr>
            <a:picLocks noChangeAspect="1"/>
          </p:cNvPicPr>
          <p:nvPr/>
        </p:nvPicPr>
        <p:blipFill>
          <a:blip r:embed="rId3"/>
          <a:stretch>
            <a:fillRect/>
          </a:stretch>
        </p:blipFill>
        <p:spPr>
          <a:xfrm>
            <a:off x="4919870" y="2115171"/>
            <a:ext cx="4152073" cy="3542679"/>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70</a:t>
            </a:fld>
            <a:endParaRPr lang="en-IN"/>
          </a:p>
        </p:txBody>
      </p:sp>
    </p:spTree>
    <p:extLst>
      <p:ext uri="{BB962C8B-B14F-4D97-AF65-F5344CB8AC3E}">
        <p14:creationId xmlns:p14="http://schemas.microsoft.com/office/powerpoint/2010/main" val="883689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1D58-EC0C-A9A9-A580-8D6F18E3B1AF}"/>
              </a:ext>
            </a:extLst>
          </p:cNvPr>
          <p:cNvSpPr>
            <a:spLocks noGrp="1"/>
          </p:cNvSpPr>
          <p:nvPr>
            <p:ph type="title"/>
          </p:nvPr>
        </p:nvSpPr>
        <p:spPr>
          <a:xfrm>
            <a:off x="302968" y="1045786"/>
            <a:ext cx="6447501" cy="419493"/>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Sports Activities (Self Defence Strategies)</a:t>
            </a:r>
          </a:p>
        </p:txBody>
      </p:sp>
      <p:pic>
        <p:nvPicPr>
          <p:cNvPr id="4" name="Picture 3">
            <a:extLst>
              <a:ext uri="{FF2B5EF4-FFF2-40B4-BE49-F238E27FC236}">
                <a16:creationId xmlns:a16="http://schemas.microsoft.com/office/drawing/2014/main" id="{A62BF8B4-0EA1-26C4-CA10-5862F0823469}"/>
              </a:ext>
            </a:extLst>
          </p:cNvPr>
          <p:cNvPicPr>
            <a:picLocks noChangeAspect="1"/>
          </p:cNvPicPr>
          <p:nvPr/>
        </p:nvPicPr>
        <p:blipFill>
          <a:blip r:embed="rId3"/>
          <a:stretch>
            <a:fillRect/>
          </a:stretch>
        </p:blipFill>
        <p:spPr>
          <a:xfrm>
            <a:off x="327582" y="1691522"/>
            <a:ext cx="4158183" cy="3570402"/>
          </a:xfrm>
          <a:prstGeom prst="rect">
            <a:avLst/>
          </a:prstGeom>
        </p:spPr>
      </p:pic>
      <p:pic>
        <p:nvPicPr>
          <p:cNvPr id="5" name="Picture 4">
            <a:extLst>
              <a:ext uri="{FF2B5EF4-FFF2-40B4-BE49-F238E27FC236}">
                <a16:creationId xmlns:a16="http://schemas.microsoft.com/office/drawing/2014/main" id="{C2E0CAD8-987D-49DE-FF03-F140D1E6BBEA}"/>
              </a:ext>
            </a:extLst>
          </p:cNvPr>
          <p:cNvPicPr>
            <a:picLocks noChangeAspect="1"/>
          </p:cNvPicPr>
          <p:nvPr/>
        </p:nvPicPr>
        <p:blipFill>
          <a:blip r:embed="rId4"/>
          <a:stretch>
            <a:fillRect/>
          </a:stretch>
        </p:blipFill>
        <p:spPr>
          <a:xfrm>
            <a:off x="4642701" y="1691523"/>
            <a:ext cx="4301485" cy="3570401"/>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71</a:t>
            </a:fld>
            <a:endParaRPr lang="en-IN"/>
          </a:p>
        </p:txBody>
      </p:sp>
    </p:spTree>
    <p:extLst>
      <p:ext uri="{BB962C8B-B14F-4D97-AF65-F5344CB8AC3E}">
        <p14:creationId xmlns:p14="http://schemas.microsoft.com/office/powerpoint/2010/main" val="2479199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DB4B-2602-FDA9-A393-371843F008B7}"/>
              </a:ext>
            </a:extLst>
          </p:cNvPr>
          <p:cNvSpPr>
            <a:spLocks noGrp="1"/>
          </p:cNvSpPr>
          <p:nvPr>
            <p:ph type="title"/>
          </p:nvPr>
        </p:nvSpPr>
        <p:spPr>
          <a:xfrm>
            <a:off x="467544" y="2955404"/>
            <a:ext cx="7880423" cy="947192"/>
          </a:xfrm>
        </p:spPr>
        <p:txBody>
          <a:bodyPr>
            <a:noAutofit/>
          </a:bodyPr>
          <a:lstStyle/>
          <a:p>
            <a:pPr algn="ctr"/>
            <a:r>
              <a:rPr lang="en-IN" sz="3200" b="1" dirty="0">
                <a:solidFill>
                  <a:srgbClr val="002060"/>
                </a:solidFill>
                <a:latin typeface="Times" panose="02020603050405020304" pitchFamily="18" charset="0"/>
                <a:cs typeface="Times" panose="02020603050405020304" pitchFamily="18" charset="0"/>
              </a:rPr>
              <a:t>Felicitations for </a:t>
            </a:r>
            <a:br>
              <a:rPr lang="en-IN" sz="3200" b="1" dirty="0">
                <a:solidFill>
                  <a:srgbClr val="002060"/>
                </a:solidFill>
                <a:latin typeface="Times" panose="02020603050405020304" pitchFamily="18" charset="0"/>
                <a:cs typeface="Times" panose="02020603050405020304" pitchFamily="18" charset="0"/>
              </a:rPr>
            </a:br>
            <a:r>
              <a:rPr lang="en-IN" sz="3200" b="1" dirty="0">
                <a:solidFill>
                  <a:srgbClr val="002060"/>
                </a:solidFill>
                <a:latin typeface="Times" panose="02020603050405020304" pitchFamily="18" charset="0"/>
                <a:cs typeface="Times" panose="02020603050405020304" pitchFamily="18" charset="0"/>
              </a:rPr>
              <a:t>Scholastic and </a:t>
            </a:r>
            <a:r>
              <a:rPr lang="en-IN" sz="3200" b="1" dirty="0" smtClean="0">
                <a:solidFill>
                  <a:srgbClr val="002060"/>
                </a:solidFill>
                <a:latin typeface="Times" panose="02020603050405020304" pitchFamily="18" charset="0"/>
                <a:cs typeface="Times" panose="02020603050405020304" pitchFamily="18" charset="0"/>
              </a:rPr>
              <a:t>Co-Scholastic</a:t>
            </a:r>
            <a:r>
              <a:rPr lang="en-IN" sz="3200" b="1" dirty="0">
                <a:solidFill>
                  <a:srgbClr val="002060"/>
                </a:solidFill>
                <a:latin typeface="Times" panose="02020603050405020304" pitchFamily="18" charset="0"/>
                <a:cs typeface="Times" panose="02020603050405020304" pitchFamily="18" charset="0"/>
              </a:rPr>
              <a:t/>
            </a:r>
            <a:br>
              <a:rPr lang="en-IN" sz="3200" b="1" dirty="0">
                <a:solidFill>
                  <a:srgbClr val="002060"/>
                </a:solidFill>
                <a:latin typeface="Times" panose="02020603050405020304" pitchFamily="18" charset="0"/>
                <a:cs typeface="Times" panose="02020603050405020304" pitchFamily="18" charset="0"/>
              </a:rPr>
            </a:br>
            <a:r>
              <a:rPr lang="en-IN" sz="3200" b="1" dirty="0">
                <a:solidFill>
                  <a:srgbClr val="002060"/>
                </a:solidFill>
                <a:latin typeface="Times" panose="02020603050405020304" pitchFamily="18" charset="0"/>
                <a:cs typeface="Times" panose="02020603050405020304" pitchFamily="18" charset="0"/>
              </a:rPr>
              <a:t>Achievements of students.</a:t>
            </a:r>
          </a:p>
        </p:txBody>
      </p:sp>
      <p:pic>
        <p:nvPicPr>
          <p:cNvPr id="4" name="Picture 3">
            <a:extLst>
              <a:ext uri="{FF2B5EF4-FFF2-40B4-BE49-F238E27FC236}">
                <a16:creationId xmlns:a16="http://schemas.microsoft.com/office/drawing/2014/main" id="{B1FF7517-13F2-AA4A-9A91-7D36BECF635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123738" y="404664"/>
            <a:ext cx="2896523" cy="2852936"/>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72</a:t>
            </a:fld>
            <a:endParaRPr lang="en-IN"/>
          </a:p>
        </p:txBody>
      </p:sp>
    </p:spTree>
    <p:extLst>
      <p:ext uri="{BB962C8B-B14F-4D97-AF65-F5344CB8AC3E}">
        <p14:creationId xmlns:p14="http://schemas.microsoft.com/office/powerpoint/2010/main" val="3902428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57109" y="1450181"/>
            <a:ext cx="3858479" cy="4560974"/>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ounded Rectangle 2"/>
          <p:cNvSpPr/>
          <p:nvPr/>
        </p:nvSpPr>
        <p:spPr>
          <a:xfrm>
            <a:off x="0" y="857250"/>
            <a:ext cx="9144000" cy="4042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100" b="1" dirty="0">
                <a:latin typeface="Times" panose="02020603050405020304" pitchFamily="18" charset="0"/>
              </a:rPr>
              <a:t>Winners of Super Speakers Competition</a:t>
            </a:r>
          </a:p>
        </p:txBody>
      </p:sp>
      <p:sp>
        <p:nvSpPr>
          <p:cNvPr id="4" name="Slide Number Placeholder 3"/>
          <p:cNvSpPr>
            <a:spLocks noGrp="1"/>
          </p:cNvSpPr>
          <p:nvPr>
            <p:ph type="sldNum" sz="quarter" idx="12"/>
          </p:nvPr>
        </p:nvSpPr>
        <p:spPr/>
        <p:txBody>
          <a:bodyPr/>
          <a:lstStyle/>
          <a:p>
            <a:fld id="{4F1023B6-41B5-48C9-9D42-011F14A99E8D}" type="slidenum">
              <a:rPr lang="en-IN" smtClean="0"/>
              <a:pPr/>
              <a:t>73</a:t>
            </a:fld>
            <a:endParaRPr lang="en-IN"/>
          </a:p>
        </p:txBody>
      </p:sp>
    </p:spTree>
    <p:extLst>
      <p:ext uri="{BB962C8B-B14F-4D97-AF65-F5344CB8AC3E}">
        <p14:creationId xmlns:p14="http://schemas.microsoft.com/office/powerpoint/2010/main" val="562798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857250"/>
            <a:ext cx="9144000" cy="4042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100" b="1" dirty="0">
                <a:latin typeface="Times" panose="02020603050405020304" pitchFamily="18" charset="0"/>
              </a:rPr>
              <a:t>Spell BEE Felicitation</a:t>
            </a:r>
            <a:endParaRPr lang="en-IN" sz="2100" b="1" dirty="0">
              <a:latin typeface="Times" panose="02020603050405020304" pitchFamily="18" charset="0"/>
            </a:endParaRPr>
          </a:p>
        </p:txBody>
      </p:sp>
      <p:grpSp>
        <p:nvGrpSpPr>
          <p:cNvPr id="9" name="Group 8"/>
          <p:cNvGrpSpPr/>
          <p:nvPr/>
        </p:nvGrpSpPr>
        <p:grpSpPr>
          <a:xfrm>
            <a:off x="1753447" y="1414201"/>
            <a:ext cx="5704205" cy="4350806"/>
            <a:chOff x="2337930" y="742601"/>
            <a:chExt cx="7605606" cy="5801074"/>
          </a:xfrm>
        </p:grpSpPr>
        <p:pic>
          <p:nvPicPr>
            <p:cNvPr id="5" name="Picture 4"/>
            <p:cNvPicPr>
              <a:picLocks noChangeAspect="1"/>
            </p:cNvPicPr>
            <p:nvPr/>
          </p:nvPicPr>
          <p:blipFill>
            <a:blip r:embed="rId2"/>
            <a:stretch>
              <a:fillRect/>
            </a:stretch>
          </p:blipFill>
          <p:spPr>
            <a:xfrm>
              <a:off x="2337930" y="742601"/>
              <a:ext cx="7605606" cy="5801074"/>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stretch>
              <a:fillRect/>
            </a:stretch>
          </p:blipFill>
          <p:spPr>
            <a:xfrm>
              <a:off x="8136391" y="4726907"/>
              <a:ext cx="1759018" cy="1759018"/>
            </a:xfrm>
            <a:prstGeom prst="rect">
              <a:avLst/>
            </a:prstGeom>
          </p:spPr>
        </p:pic>
      </p:grpSp>
      <p:sp>
        <p:nvSpPr>
          <p:cNvPr id="2" name="Slide Number Placeholder 1"/>
          <p:cNvSpPr>
            <a:spLocks noGrp="1"/>
          </p:cNvSpPr>
          <p:nvPr>
            <p:ph type="sldNum" sz="quarter" idx="12"/>
          </p:nvPr>
        </p:nvSpPr>
        <p:spPr/>
        <p:txBody>
          <a:bodyPr/>
          <a:lstStyle/>
          <a:p>
            <a:fld id="{4F1023B6-41B5-48C9-9D42-011F14A99E8D}" type="slidenum">
              <a:rPr lang="en-IN" smtClean="0"/>
              <a:pPr/>
              <a:t>74</a:t>
            </a:fld>
            <a:endParaRPr lang="en-IN"/>
          </a:p>
        </p:txBody>
      </p:sp>
    </p:spTree>
    <p:extLst>
      <p:ext uri="{BB962C8B-B14F-4D97-AF65-F5344CB8AC3E}">
        <p14:creationId xmlns:p14="http://schemas.microsoft.com/office/powerpoint/2010/main" val="1515594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857250"/>
            <a:ext cx="9144000" cy="4042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b="1" dirty="0">
                <a:latin typeface="Times" panose="02020603050405020304" pitchFamily="18" charset="0"/>
              </a:rPr>
              <a:t>National Group song Competition @</a:t>
            </a:r>
            <a:r>
              <a:rPr lang="en-IN" b="1" dirty="0" err="1">
                <a:latin typeface="Times" panose="02020603050405020304" pitchFamily="18" charset="0"/>
              </a:rPr>
              <a:t>Saoner</a:t>
            </a:r>
            <a:r>
              <a:rPr lang="en-IN" b="1" dirty="0">
                <a:latin typeface="Times" panose="02020603050405020304" pitchFamily="18" charset="0"/>
              </a:rPr>
              <a:t> &amp; </a:t>
            </a:r>
            <a:r>
              <a:rPr lang="en-IN" b="1" dirty="0" err="1">
                <a:latin typeface="Times" panose="02020603050405020304" pitchFamily="18" charset="0"/>
              </a:rPr>
              <a:t>Khasdar</a:t>
            </a:r>
            <a:r>
              <a:rPr lang="en-IN" b="1" dirty="0">
                <a:latin typeface="Times" panose="02020603050405020304" pitchFamily="18" charset="0"/>
              </a:rPr>
              <a:t> </a:t>
            </a:r>
            <a:r>
              <a:rPr lang="en-IN" b="1" dirty="0" err="1">
                <a:latin typeface="Times" panose="02020603050405020304" pitchFamily="18" charset="0"/>
              </a:rPr>
              <a:t>Antarashtriya</a:t>
            </a:r>
            <a:r>
              <a:rPr lang="en-IN" b="1" dirty="0">
                <a:latin typeface="Times" panose="02020603050405020304" pitchFamily="18" charset="0"/>
              </a:rPr>
              <a:t> </a:t>
            </a:r>
            <a:r>
              <a:rPr lang="en-IN" b="1" dirty="0" err="1">
                <a:latin typeface="Times" panose="02020603050405020304" pitchFamily="18" charset="0"/>
              </a:rPr>
              <a:t>Spardha</a:t>
            </a:r>
            <a:r>
              <a:rPr lang="en-IN" b="1" dirty="0">
                <a:latin typeface="Times" panose="02020603050405020304" pitchFamily="18" charset="0"/>
              </a:rPr>
              <a:t> of Music</a:t>
            </a:r>
          </a:p>
        </p:txBody>
      </p:sp>
      <p:grpSp>
        <p:nvGrpSpPr>
          <p:cNvPr id="5" name="Group 4"/>
          <p:cNvGrpSpPr/>
          <p:nvPr/>
        </p:nvGrpSpPr>
        <p:grpSpPr>
          <a:xfrm>
            <a:off x="2052547" y="1313209"/>
            <a:ext cx="5181618" cy="4687541"/>
            <a:chOff x="2736729" y="607945"/>
            <a:chExt cx="6908824" cy="6250055"/>
          </a:xfrm>
        </p:grpSpPr>
        <p:pic>
          <p:nvPicPr>
            <p:cNvPr id="2" name="Picture 1"/>
            <p:cNvPicPr>
              <a:picLocks noChangeAspect="1"/>
            </p:cNvPicPr>
            <p:nvPr/>
          </p:nvPicPr>
          <p:blipFill>
            <a:blip r:embed="rId2"/>
            <a:stretch>
              <a:fillRect/>
            </a:stretch>
          </p:blipFill>
          <p:spPr>
            <a:xfrm>
              <a:off x="2736729" y="607945"/>
              <a:ext cx="2353003" cy="3810532"/>
            </a:xfrm>
            <a:prstGeom prst="rect">
              <a:avLst/>
            </a:prstGeom>
            <a:ln>
              <a:solidFill>
                <a:srgbClr val="92D050"/>
              </a:solidFill>
            </a:ln>
          </p:spPr>
        </p:pic>
        <p:pic>
          <p:nvPicPr>
            <p:cNvPr id="3" name="Picture 2"/>
            <p:cNvPicPr>
              <a:picLocks noChangeAspect="1"/>
            </p:cNvPicPr>
            <p:nvPr/>
          </p:nvPicPr>
          <p:blipFill>
            <a:blip r:embed="rId3"/>
            <a:stretch>
              <a:fillRect/>
            </a:stretch>
          </p:blipFill>
          <p:spPr>
            <a:xfrm>
              <a:off x="5221140" y="607945"/>
              <a:ext cx="4424413" cy="3115928"/>
            </a:xfrm>
            <a:prstGeom prst="rect">
              <a:avLst/>
            </a:prstGeom>
            <a:ln>
              <a:solidFill>
                <a:srgbClr val="92D050"/>
              </a:solidFill>
            </a:ln>
          </p:spPr>
        </p:pic>
        <p:pic>
          <p:nvPicPr>
            <p:cNvPr id="7" name="Picture 6"/>
            <p:cNvPicPr>
              <a:picLocks noChangeAspect="1"/>
            </p:cNvPicPr>
            <p:nvPr/>
          </p:nvPicPr>
          <p:blipFill>
            <a:blip r:embed="rId4"/>
            <a:stretch>
              <a:fillRect/>
            </a:stretch>
          </p:blipFill>
          <p:spPr>
            <a:xfrm>
              <a:off x="2736729" y="3721223"/>
              <a:ext cx="6908824" cy="3136777"/>
            </a:xfrm>
            <a:prstGeom prst="rect">
              <a:avLst/>
            </a:prstGeom>
            <a:ln>
              <a:solidFill>
                <a:srgbClr val="92D050"/>
              </a:solidFill>
            </a:ln>
          </p:spPr>
        </p:pic>
      </p:grpSp>
      <p:pic>
        <p:nvPicPr>
          <p:cNvPr id="2050" name="Picture 2" descr="Pintere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544803"/>
            <a:ext cx="3402335" cy="14743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intere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41665" y="2306578"/>
            <a:ext cx="3402335" cy="147434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F1023B6-41B5-48C9-9D42-011F14A99E8D}" type="slidenum">
              <a:rPr lang="en-IN" smtClean="0"/>
              <a:pPr/>
              <a:t>75</a:t>
            </a:fld>
            <a:endParaRPr lang="en-IN"/>
          </a:p>
        </p:txBody>
      </p:sp>
    </p:spTree>
    <p:extLst>
      <p:ext uri="{BB962C8B-B14F-4D97-AF65-F5344CB8AC3E}">
        <p14:creationId xmlns:p14="http://schemas.microsoft.com/office/powerpoint/2010/main" val="17841511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7" r="94"/>
          <a:stretch/>
        </p:blipFill>
        <p:spPr>
          <a:xfrm>
            <a:off x="3826042" y="2834205"/>
            <a:ext cx="5329991" cy="2874556"/>
          </a:xfrm>
          <a:prstGeom prst="round2DiagRect">
            <a:avLst>
              <a:gd fmla="val 16667" name="adj1"/>
              <a:gd fmla="val 0" name="adj2"/>
            </a:avLst>
          </a:prstGeom>
          <a:ln cap="sq" w="88900">
            <a:solidFill>
              <a:srgbClr val="92D050"/>
            </a:solidFill>
            <a:miter lim="800000"/>
          </a:ln>
          <a:effectLst>
            <a:outerShdw algn="tl" blurRad="254000" rotWithShape="0">
              <a:srgbClr val="000000">
                <a:alpha val="43000"/>
              </a:srgbClr>
            </a:outerShdw>
          </a:effectLst>
        </p:spPr>
      </p:pic>
      <p:sp>
        <p:nvSpPr>
          <p:cNvPr id="3" name="Rounded Rectangle 2"/>
          <p:cNvSpPr/>
          <p:nvPr/>
        </p:nvSpPr>
        <p:spPr>
          <a:xfrm>
            <a:off x="0" y="864469"/>
            <a:ext cx="9144000" cy="382604"/>
          </a:xfrm>
          <a:prstGeom prst="roundRect">
            <a:avLst/>
          </a:prstGeom>
        </p:spPr>
        <p:style>
          <a:lnRef idx="1">
            <a:schemeClr val="accent4"/>
          </a:lnRef>
          <a:fillRef idx="2">
            <a:schemeClr val="accent4"/>
          </a:fillRef>
          <a:effectRef idx="1">
            <a:schemeClr val="accent4"/>
          </a:effectRef>
          <a:fontRef idx="minor">
            <a:schemeClr val="dk1"/>
          </a:fontRef>
        </p:style>
        <p:txBody>
          <a:bodyPr anchor="ctr" rtlCol="0"/>
          <a:lstStyle/>
          <a:p>
            <a:pPr algn="ctr"/>
            <a:endParaRPr b="1" dirty="0" lang="en-IN" sz="2100">
              <a:latin charset="0" panose="02020603050405020304" pitchFamily="18" typeface="Times"/>
            </a:endParaRPr>
          </a:p>
        </p:txBody>
      </p:sp>
      <p:pic>
        <p:nvPicPr>
          <p:cNvPr id="2" name="Picture 1"/>
          <p:cNvPicPr>
            <a:picLocks noChangeAspect="1"/>
          </p:cNvPicPr>
          <p:nvPr/>
        </p:nvPicPr>
        <p:blipFill>
          <a:blip r:embed="rId3"/>
          <a:stretch>
            <a:fillRect/>
          </a:stretch>
        </p:blipFill>
        <p:spPr>
          <a:xfrm>
            <a:off x="0" y="1462605"/>
            <a:ext cx="3755563" cy="2911529"/>
          </a:xfrm>
          <a:prstGeom prst="snip2DiagRect">
            <a:avLst/>
          </a:prstGeom>
          <a:solidFill>
            <a:srgbClr val="FFFFFF">
              <a:shade val="85000"/>
            </a:srgbClr>
          </a:solidFill>
          <a:ln cap="sq" w="88900">
            <a:solidFill>
              <a:srgbClr val="92D050"/>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sp>
        <p:nvSpPr>
          <p:cNvPr id="6" name="Rectangle 5"/>
          <p:cNvSpPr/>
          <p:nvPr/>
        </p:nvSpPr>
        <p:spPr>
          <a:xfrm>
            <a:off x="91440" y="864469"/>
            <a:ext cx="9052561" cy="322652"/>
          </a:xfrm>
          <a:prstGeom prst="rect">
            <a:avLst/>
          </a:prstGeom>
        </p:spPr>
        <p:txBody>
          <a:bodyPr wrap="square">
            <a:spAutoFit/>
          </a:bodyPr>
          <a:lstStyle/>
          <a:p>
            <a:pPr>
              <a:lnSpc>
                <a:spcPct val="107000"/>
              </a:lnSpc>
            </a:pPr>
            <a:r>
              <a:rPr b="1" dirty="0" lang="en-IN" sz="1500">
                <a:latin charset="0" panose="02020603050405020304" pitchFamily="18" typeface="Times"/>
              </a:rPr>
              <a:t>       Winners of Dance Competition by Cultural foundation and </a:t>
            </a:r>
            <a:r>
              <a:rPr b="1" dirty="0" err="1" lang="en-IN" sz="1500">
                <a:latin charset="0" panose="02020603050405020304" pitchFamily="18" typeface="Times"/>
              </a:rPr>
              <a:t>Prerna</a:t>
            </a:r>
            <a:r>
              <a:rPr b="1" dirty="0" lang="en-IN" sz="1500">
                <a:latin charset="0" panose="02020603050405020304" pitchFamily="18" typeface="Times"/>
              </a:rPr>
              <a:t> school in Suresh Bhatt </a:t>
            </a:r>
            <a:r>
              <a:rPr b="1" dirty="0" err="1" lang="en-IN" sz="1500">
                <a:latin charset="0" panose="02020603050405020304" pitchFamily="18" typeface="Times"/>
              </a:rPr>
              <a:t>Sabhagruha</a:t>
            </a:r>
            <a:endParaRPr b="1" dirty="0" lang="en-IN" sz="1500">
              <a:latin charset="0" panose="02020603050405020304" pitchFamily="18" typeface="Times"/>
              <a:ea charset="0" panose="020F0502020204030204" pitchFamily="34" typeface="Calibri"/>
              <a:cs typeface="Mangal"/>
            </a:endParaRPr>
          </a:p>
        </p:txBody>
      </p:sp>
      <p:sp>
        <p:nvSpPr>
          <p:cNvPr id="5" name="Slide Number Placeholder 4"/>
          <p:cNvSpPr>
            <a:spLocks noGrp="1"/>
          </p:cNvSpPr>
          <p:nvPr>
            <p:ph idx="12" sz="quarter" type="sldNum"/>
          </p:nvPr>
        </p:nvSpPr>
        <p:spPr/>
        <p:txBody>
          <a:bodyPr/>
          <a:lstStyle/>
          <a:p>
            <a:fld id="{4F1023B6-41B5-48C9-9D42-011F14A99E8D}" type="slidenum">
              <a:rPr lang="en-IN" smtClean="0"/>
              <a:pPr/>
              <a:t>76</a:t>
            </a:fld>
            <a:endParaRPr lang="en-IN"/>
          </a:p>
        </p:txBody>
      </p:sp>
    </p:spTree>
    <p:extLst>
      <p:ext uri="{BB962C8B-B14F-4D97-AF65-F5344CB8AC3E}">
        <p14:creationId xmlns:p14="http://schemas.microsoft.com/office/powerpoint/2010/main" val="1324721743"/>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May be an image of 4 people and text" id="1026" name="Picture 2"/>
          <p:cNvPicPr>
            <a:picLocks noChangeArrowheads="1" noChangeAspect="1"/>
          </p:cNvPicPr>
          <p:nvPr/>
        </p:nvPicPr>
        <p:blipFill rotWithShape="1">
          <a:blip cstate="print" r:embed="rId2">
            <a:extLst>
              <a:ext uri="{28A0092B-C50C-407E-A947-70E740481C1C}">
                <a14:useLocalDpi xmlns:a14="http://schemas.microsoft.com/office/drawing/2010/main" val="0"/>
              </a:ext>
            </a:extLst>
          </a:blip>
          <a:srcRect b="193" l="99" r="127"/>
          <a:stretch/>
        </p:blipFill>
        <p:spPr bwMode="auto">
          <a:xfrm>
            <a:off x="422269" y="1574157"/>
            <a:ext cx="1519085" cy="1825930"/>
          </a:xfrm>
          <a:prstGeom prst="snip2DiagRect">
            <a:avLst/>
          </a:prstGeom>
          <a:solidFill>
            <a:srgbClr val="FFFFFF">
              <a:shade val="85000"/>
            </a:srgbClr>
          </a:solidFill>
          <a:ln cap="sq" w="88900">
            <a:solidFill>
              <a:schemeClr val="accent6">
                <a:lumMod val="20000"/>
                <a:lumOff val="80000"/>
              </a:schemeClr>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pic>
        <p:nvPicPr>
          <p:cNvPr descr="May be an image of 10 people, dais and text that says &quot;Somalwar Academy's, Maa Umiya Somalwar Branch, Kapsi Khurd, Bhandara Road, School, Nagour 140035, Ph. 9763017457 Presents&quot;" id="1028" name="Picture 4"/>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54" l="44" r="32" t="8"/>
          <a:stretch/>
        </p:blipFill>
        <p:spPr bwMode="auto">
          <a:xfrm>
            <a:off x="2634622" y="3712732"/>
            <a:ext cx="3868823" cy="2288018"/>
          </a:xfrm>
          <a:prstGeom prst="snip2DiagRect">
            <a:avLst/>
          </a:prstGeom>
          <a:solidFill>
            <a:srgbClr val="FFFFFF">
              <a:shade val="85000"/>
            </a:srgbClr>
          </a:solidFill>
          <a:ln cap="sq" w="88900">
            <a:solidFill>
              <a:schemeClr val="accent6">
                <a:lumMod val="20000"/>
                <a:lumOff val="80000"/>
              </a:schemeClr>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pic>
        <p:nvPicPr>
          <p:cNvPr descr="May be an image of 7 people, flute, dais, office and text" id="1030" name="Picture 6"/>
          <p:cNvPicPr>
            <a:picLocks noChangeArrowheads="1" noChangeAspect="1"/>
          </p:cNvPicPr>
          <p:nvPr/>
        </p:nvPicPr>
        <p:blipFill rotWithShape="1">
          <a:blip cstate="print" r:embed="rId4">
            <a:extLst>
              <a:ext uri="{28A0092B-C50C-407E-A947-70E740481C1C}">
                <a14:useLocalDpi xmlns:a14="http://schemas.microsoft.com/office/drawing/2010/main" val="0"/>
              </a:ext>
            </a:extLst>
          </a:blip>
          <a:srcRect b="65" l="102" r="132" t="41"/>
          <a:stretch/>
        </p:blipFill>
        <p:spPr bwMode="auto">
          <a:xfrm>
            <a:off x="4821696" y="1574157"/>
            <a:ext cx="2418151" cy="1825930"/>
          </a:xfrm>
          <a:prstGeom prst="snip2DiagRect">
            <a:avLst/>
          </a:prstGeom>
          <a:solidFill>
            <a:srgbClr val="FFFFFF">
              <a:shade val="85000"/>
            </a:srgbClr>
          </a:solidFill>
          <a:ln cap="sq" w="88900">
            <a:solidFill>
              <a:schemeClr val="accent6">
                <a:lumMod val="20000"/>
                <a:lumOff val="80000"/>
              </a:schemeClr>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pic>
        <p:nvPicPr>
          <p:cNvPr descr="May be an image of 7 people and text" id="1032" name="Picture 8"/>
          <p:cNvPicPr>
            <a:picLocks noChangeArrowheads="1" noChangeAspect="1"/>
          </p:cNvPicPr>
          <p:nvPr/>
        </p:nvPicPr>
        <p:blipFill rotWithShape="1">
          <a:blip cstate="print" r:embed="rId5">
            <a:extLst>
              <a:ext uri="{28A0092B-C50C-407E-A947-70E740481C1C}">
                <a14:useLocalDpi xmlns:a14="http://schemas.microsoft.com/office/drawing/2010/main" val="0"/>
              </a:ext>
            </a:extLst>
          </a:blip>
          <a:srcRect b="164" l="29" r="42" t="12"/>
          <a:stretch/>
        </p:blipFill>
        <p:spPr bwMode="auto">
          <a:xfrm>
            <a:off x="2107933" y="1574157"/>
            <a:ext cx="2490170" cy="1825930"/>
          </a:xfrm>
          <a:prstGeom prst="snip2DiagRect">
            <a:avLst/>
          </a:prstGeom>
          <a:solidFill>
            <a:srgbClr val="FFFFFF">
              <a:shade val="85000"/>
            </a:srgbClr>
          </a:solidFill>
          <a:ln cap="sq" w="88900">
            <a:solidFill>
              <a:schemeClr val="accent6">
                <a:lumMod val="20000"/>
                <a:lumOff val="80000"/>
              </a:schemeClr>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pic>
        <p:nvPicPr>
          <p:cNvPr descr="May be an image of 7 people and text" id="1034" name="Picture 10"/>
          <p:cNvPicPr>
            <a:picLocks noChangeArrowheads="1" noChangeAspect="1"/>
          </p:cNvPicPr>
          <p:nvPr/>
        </p:nvPicPr>
        <p:blipFill rotWithShape="1">
          <a:blip cstate="print" r:embed="rId6">
            <a:extLst>
              <a:ext uri="{28A0092B-C50C-407E-A947-70E740481C1C}">
                <a14:useLocalDpi xmlns:a14="http://schemas.microsoft.com/office/drawing/2010/main" val="0"/>
              </a:ext>
            </a:extLst>
          </a:blip>
          <a:srcRect b="17" l="113" r="200" t="102"/>
          <a:stretch/>
        </p:blipFill>
        <p:spPr bwMode="auto">
          <a:xfrm>
            <a:off x="7478446" y="1574157"/>
            <a:ext cx="1149985" cy="1825930"/>
          </a:xfrm>
          <a:prstGeom prst="snip2DiagRect">
            <a:avLst/>
          </a:prstGeom>
          <a:solidFill>
            <a:srgbClr val="FFFFFF">
              <a:shade val="85000"/>
            </a:srgbClr>
          </a:solidFill>
          <a:ln cap="sq" w="88900">
            <a:solidFill>
              <a:schemeClr val="accent6">
                <a:lumMod val="20000"/>
                <a:lumOff val="80000"/>
              </a:schemeClr>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sp>
        <p:nvSpPr>
          <p:cNvPr id="9" name="Rounded Rectangle 8"/>
          <p:cNvSpPr/>
          <p:nvPr/>
        </p:nvSpPr>
        <p:spPr>
          <a:xfrm>
            <a:off x="0" y="764704"/>
            <a:ext cx="9144000" cy="496807"/>
          </a:xfrm>
          <a:prstGeom prst="roundRect">
            <a:avLst/>
          </a:prstGeom>
        </p:spPr>
        <p:style>
          <a:lnRef idx="1">
            <a:schemeClr val="accent4"/>
          </a:lnRef>
          <a:fillRef idx="2">
            <a:schemeClr val="accent4"/>
          </a:fillRef>
          <a:effectRef idx="1">
            <a:schemeClr val="accent4"/>
          </a:effectRef>
          <a:fontRef idx="minor">
            <a:schemeClr val="dk1"/>
          </a:fontRef>
        </p:style>
        <p:txBody>
          <a:bodyPr anchor="ctr" rtlCol="0"/>
          <a:lstStyle/>
          <a:p>
            <a:pPr algn="ctr"/>
            <a:r>
              <a:rPr b="1" dirty="0" lang="en-IN" sz="1500">
                <a:solidFill>
                  <a:srgbClr val="050505"/>
                </a:solidFill>
                <a:latin charset="0" panose="02020603050405020304" pitchFamily="18" typeface="Times"/>
              </a:rPr>
              <a:t>Winners of Elocution Competition for English, Sanskrit &amp; Hindi languages</a:t>
            </a:r>
          </a:p>
          <a:p>
            <a:pPr algn="ctr"/>
            <a:r>
              <a:rPr b="1" dirty="0" lang="en-IN" sz="1500">
                <a:solidFill>
                  <a:srgbClr val="050505"/>
                </a:solidFill>
                <a:latin charset="0" panose="02020603050405020304" pitchFamily="18" typeface="Times"/>
              </a:rPr>
              <a:t> conducted by </a:t>
            </a:r>
            <a:r>
              <a:rPr b="1" dirty="0" err="1" lang="en-IN" sz="1500">
                <a:solidFill>
                  <a:srgbClr val="050505"/>
                </a:solidFill>
                <a:latin charset="0" panose="02020603050405020304" pitchFamily="18" typeface="Times"/>
              </a:rPr>
              <a:t>Somalwar</a:t>
            </a:r>
            <a:r>
              <a:rPr b="1" dirty="0" lang="en-IN" sz="1500">
                <a:solidFill>
                  <a:srgbClr val="050505"/>
                </a:solidFill>
                <a:latin charset="0" panose="02020603050405020304" pitchFamily="18" typeface="Times"/>
              </a:rPr>
              <a:t> School </a:t>
            </a:r>
            <a:r>
              <a:rPr b="1" dirty="0" err="1" lang="en-IN" sz="1500">
                <a:solidFill>
                  <a:srgbClr val="050505"/>
                </a:solidFill>
                <a:latin charset="0" panose="02020603050405020304" pitchFamily="18" typeface="Times"/>
              </a:rPr>
              <a:t>Maa</a:t>
            </a:r>
            <a:r>
              <a:rPr b="1" dirty="0" lang="en-IN" sz="1500">
                <a:solidFill>
                  <a:srgbClr val="050505"/>
                </a:solidFill>
                <a:latin charset="0" panose="02020603050405020304" pitchFamily="18" typeface="Times"/>
              </a:rPr>
              <a:t> </a:t>
            </a:r>
            <a:r>
              <a:rPr b="1" dirty="0" err="1" lang="en-IN" sz="1500">
                <a:solidFill>
                  <a:srgbClr val="050505"/>
                </a:solidFill>
                <a:latin charset="0" panose="02020603050405020304" pitchFamily="18" typeface="Times"/>
              </a:rPr>
              <a:t>Umiya</a:t>
            </a:r>
            <a:r>
              <a:rPr b="1" dirty="0" lang="en-IN" sz="1500">
                <a:solidFill>
                  <a:srgbClr val="050505"/>
                </a:solidFill>
                <a:latin charset="0" panose="02020603050405020304" pitchFamily="18" typeface="Times"/>
              </a:rPr>
              <a:t> Branch </a:t>
            </a:r>
            <a:r>
              <a:rPr b="1" dirty="0" err="1" lang="en-IN" sz="1500">
                <a:solidFill>
                  <a:srgbClr val="050505"/>
                </a:solidFill>
                <a:latin charset="0" panose="02020603050405020304" pitchFamily="18" typeface="Times"/>
              </a:rPr>
              <a:t>Kapsi</a:t>
            </a:r>
            <a:r>
              <a:rPr b="1" dirty="0" lang="en-IN" sz="1500">
                <a:solidFill>
                  <a:srgbClr val="050505"/>
                </a:solidFill>
                <a:latin charset="0" panose="02020603050405020304" pitchFamily="18" typeface="Times"/>
              </a:rPr>
              <a:t> </a:t>
            </a:r>
            <a:endParaRPr b="1" dirty="0" lang="en-IN" sz="1500">
              <a:latin charset="0" panose="02020603050405020304" pitchFamily="18" typeface="Times"/>
            </a:endParaRPr>
          </a:p>
        </p:txBody>
      </p:sp>
      <p:sp>
        <p:nvSpPr>
          <p:cNvPr id="2" name="Slide Number Placeholder 1"/>
          <p:cNvSpPr>
            <a:spLocks noGrp="1"/>
          </p:cNvSpPr>
          <p:nvPr>
            <p:ph idx="12" sz="quarter" type="sldNum"/>
          </p:nvPr>
        </p:nvSpPr>
        <p:spPr/>
        <p:txBody>
          <a:bodyPr/>
          <a:lstStyle/>
          <a:p>
            <a:fld id="{4F1023B6-41B5-48C9-9D42-011F14A99E8D}" type="slidenum">
              <a:rPr lang="en-IN" smtClean="0"/>
              <a:pPr/>
              <a:t>77</a:t>
            </a:fld>
            <a:endParaRPr lang="en-IN"/>
          </a:p>
        </p:txBody>
      </p:sp>
    </p:spTree>
    <p:extLst>
      <p:ext uri="{BB962C8B-B14F-4D97-AF65-F5344CB8AC3E}">
        <p14:creationId xmlns:p14="http://schemas.microsoft.com/office/powerpoint/2010/main" val="3771223286"/>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6449" y="1356429"/>
            <a:ext cx="7511102" cy="4380829"/>
          </a:xfrm>
          <a:prstGeom prst="snip2DiagRect">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ounded Rectangle 2"/>
          <p:cNvSpPr/>
          <p:nvPr/>
        </p:nvSpPr>
        <p:spPr>
          <a:xfrm>
            <a:off x="0" y="857250"/>
            <a:ext cx="9144000" cy="4042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07000"/>
              </a:lnSpc>
            </a:pPr>
            <a:r>
              <a:rPr lang="en-IN" sz="2100" b="1" dirty="0">
                <a:latin typeface="Times" panose="02020603050405020304" pitchFamily="18" charset="0"/>
              </a:rPr>
              <a:t>                          DSO Basketball under 14 girls – Second Position</a:t>
            </a:r>
            <a:endParaRPr lang="en-IN" sz="2100" b="1" dirty="0">
              <a:latin typeface="Times" panose="02020603050405020304" pitchFamily="18" charset="0"/>
              <a:ea typeface="Calibri" panose="020F0502020204030204" pitchFamily="34" charset="0"/>
              <a:cs typeface="Mangal"/>
            </a:endParaRPr>
          </a:p>
        </p:txBody>
      </p:sp>
      <p:sp>
        <p:nvSpPr>
          <p:cNvPr id="4" name="Slide Number Placeholder 3"/>
          <p:cNvSpPr>
            <a:spLocks noGrp="1"/>
          </p:cNvSpPr>
          <p:nvPr>
            <p:ph type="sldNum" sz="quarter" idx="12"/>
          </p:nvPr>
        </p:nvSpPr>
        <p:spPr/>
        <p:txBody>
          <a:bodyPr/>
          <a:lstStyle/>
          <a:p>
            <a:fld id="{4F1023B6-41B5-48C9-9D42-011F14A99E8D}" type="slidenum">
              <a:rPr lang="en-IN" smtClean="0"/>
              <a:pPr/>
              <a:t>78</a:t>
            </a:fld>
            <a:endParaRPr lang="en-IN"/>
          </a:p>
        </p:txBody>
      </p:sp>
    </p:spTree>
    <p:extLst>
      <p:ext uri="{BB962C8B-B14F-4D97-AF65-F5344CB8AC3E}">
        <p14:creationId xmlns:p14="http://schemas.microsoft.com/office/powerpoint/2010/main" val="3012057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971" y="3344050"/>
            <a:ext cx="4354326" cy="745629"/>
          </a:xfrm>
        </p:spPr>
        <p:txBody>
          <a:bodyPr>
            <a:noAutofit/>
          </a:bodyPr>
          <a:lstStyle/>
          <a:p>
            <a:r>
              <a:rPr lang="en-US" b="1" dirty="0">
                <a:solidFill>
                  <a:schemeClr val="accent5">
                    <a:lumMod val="50000"/>
                  </a:schemeClr>
                </a:solidFill>
                <a:latin typeface="Script MT Bold" panose="03040602040607080904" pitchFamily="66" charset="0"/>
                <a:cs typeface="Times New Roman" panose="02020603050405020304" pitchFamily="18" charset="0"/>
              </a:rPr>
              <a:t>and Informational Visits </a:t>
            </a:r>
            <a:br>
              <a:rPr lang="en-US" b="1" dirty="0">
                <a:solidFill>
                  <a:schemeClr val="accent5">
                    <a:lumMod val="50000"/>
                  </a:schemeClr>
                </a:solidFill>
                <a:latin typeface="Script MT Bold" panose="03040602040607080904" pitchFamily="66" charset="0"/>
                <a:cs typeface="Times New Roman" panose="02020603050405020304" pitchFamily="18" charset="0"/>
              </a:rPr>
            </a:br>
            <a:endParaRPr lang="en-IN" b="1" dirty="0">
              <a:solidFill>
                <a:schemeClr val="accent5">
                  <a:lumMod val="50000"/>
                </a:schemeClr>
              </a:solidFill>
              <a:latin typeface="Script MT Bold" panose="03040602040607080904" pitchFamily="66" charset="0"/>
              <a:cs typeface="Times New Roman" panose="02020603050405020304" pitchFamily="18" charset="0"/>
            </a:endParaRPr>
          </a:p>
        </p:txBody>
      </p:sp>
      <p:pic>
        <p:nvPicPr>
          <p:cNvPr id="1026" name="Picture 2" descr="Educational School Trips &amp; Student Tours - Top 30+ School Tour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685851" y="1700809"/>
            <a:ext cx="5262617" cy="170479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1023B6-41B5-48C9-9D42-011F14A99E8D}" type="slidenum">
              <a:rPr lang="en-IN" smtClean="0"/>
              <a:pPr/>
              <a:t>79</a:t>
            </a:fld>
            <a:endParaRPr lang="en-IN"/>
          </a:p>
        </p:txBody>
      </p:sp>
    </p:spTree>
    <p:extLst>
      <p:ext uri="{BB962C8B-B14F-4D97-AF65-F5344CB8AC3E}">
        <p14:creationId xmlns:p14="http://schemas.microsoft.com/office/powerpoint/2010/main" val="406499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112" y="1844829"/>
            <a:ext cx="8342098" cy="4401205"/>
          </a:xfrm>
          <a:prstGeom prst="rect">
            <a:avLst/>
          </a:prstGeom>
        </p:spPr>
        <p:txBody>
          <a:bodyPr wrap="square">
            <a:spAutoFit/>
          </a:bodyPr>
          <a:lstStyle/>
          <a:p>
            <a:pPr algn="ctr"/>
            <a:r>
              <a:rPr lang="en-IN" sz="2800" dirty="0">
                <a:latin typeface="Times New Roman" panose="02020603050405020304" pitchFamily="18" charset="0"/>
                <a:cs typeface="Times New Roman" panose="02020603050405020304" pitchFamily="18" charset="0"/>
              </a:rPr>
              <a:t>“ To create an excellent educational institution</a:t>
            </a:r>
          </a:p>
          <a:p>
            <a:pPr algn="ctr"/>
            <a:r>
              <a:rPr lang="en-IN" sz="2800" dirty="0">
                <a:latin typeface="Times New Roman" panose="02020603050405020304" pitchFamily="18" charset="0"/>
                <a:cs typeface="Times New Roman" panose="02020603050405020304" pitchFamily="18" charset="0"/>
              </a:rPr>
              <a:t>synthesising the human values with the</a:t>
            </a:r>
          </a:p>
          <a:p>
            <a:pPr algn="ctr"/>
            <a:r>
              <a:rPr lang="en-IN" sz="2800" dirty="0">
                <a:latin typeface="Times New Roman" panose="02020603050405020304" pitchFamily="18" charset="0"/>
                <a:cs typeface="Times New Roman" panose="02020603050405020304" pitchFamily="18" charset="0"/>
              </a:rPr>
              <a:t>highest quality of teaching – learning using</a:t>
            </a:r>
          </a:p>
          <a:p>
            <a:pPr algn="ctr"/>
            <a:r>
              <a:rPr lang="en-IN" sz="2800" dirty="0">
                <a:latin typeface="Times New Roman" panose="02020603050405020304" pitchFamily="18" charset="0"/>
                <a:cs typeface="Times New Roman" panose="02020603050405020304" pitchFamily="18" charset="0"/>
              </a:rPr>
              <a:t>modern technology-driven tools for preparing</a:t>
            </a:r>
          </a:p>
          <a:p>
            <a:pPr algn="ctr"/>
            <a:r>
              <a:rPr lang="en-IN" sz="2800" dirty="0">
                <a:latin typeface="Times New Roman" panose="02020603050405020304" pitchFamily="18" charset="0"/>
                <a:cs typeface="Times New Roman" panose="02020603050405020304" pitchFamily="18" charset="0"/>
              </a:rPr>
              <a:t>a well-rounded personality for our society.”</a:t>
            </a:r>
          </a:p>
          <a:p>
            <a:pPr algn="ctr"/>
            <a:r>
              <a:rPr lang="en-IN" sz="2800" dirty="0">
                <a:latin typeface="Times New Roman" panose="02020603050405020304" pitchFamily="18" charset="0"/>
                <a:cs typeface="Times New Roman" panose="02020603050405020304" pitchFamily="18" charset="0"/>
              </a:rPr>
              <a:t>To shape global minds on the Indian soil. To ensure this, the school will give every student an access to world class infrastructure and innovative curriculum that promotes the all round development of the child imbibing traditional values. </a:t>
            </a:r>
          </a:p>
        </p:txBody>
      </p:sp>
      <p:sp>
        <p:nvSpPr>
          <p:cNvPr id="3" name="Rectangle 2"/>
          <p:cNvSpPr/>
          <p:nvPr/>
        </p:nvSpPr>
        <p:spPr>
          <a:xfrm>
            <a:off x="0" y="692071"/>
            <a:ext cx="9144000" cy="576689"/>
          </a:xfrm>
          <a:prstGeom prst="rect">
            <a:avLst/>
          </a:prstGeom>
          <a:solidFill>
            <a:schemeClr val="accent1">
              <a:lumMod val="60000"/>
              <a:lumOff val="4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4000" b="1" dirty="0">
                <a:solidFill>
                  <a:schemeClr val="tx1"/>
                </a:solidFill>
              </a:rPr>
              <a:t>   </a:t>
            </a:r>
            <a:r>
              <a:rPr lang="en-IN" sz="3600" b="1" dirty="0">
                <a:solidFill>
                  <a:schemeClr val="tx1"/>
                </a:solidFill>
                <a:latin typeface="Times New Roman" panose="02020603050405020304" pitchFamily="18" charset="0"/>
                <a:cs typeface="Times New Roman" panose="02020603050405020304" pitchFamily="18" charset="0"/>
              </a:rPr>
              <a:t>Our </a:t>
            </a:r>
            <a:r>
              <a:rPr lang="en-IN"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Vision    </a:t>
            </a:r>
            <a:endParaRPr lang="en-US"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Picture 9" descr="school logo png.png"/>
          <p:cNvPicPr>
            <a:picLocks noChangeAspect="1"/>
          </p:cNvPicPr>
          <p:nvPr/>
        </p:nvPicPr>
        <p:blipFill>
          <a:blip r:embed="rId2" cstate="print"/>
          <a:stretch>
            <a:fillRect/>
          </a:stretch>
        </p:blipFill>
        <p:spPr>
          <a:xfrm>
            <a:off x="18015" y="4"/>
            <a:ext cx="896389" cy="896389"/>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A18AFBF3-95A0-4BFE-AD0D-9E468B5FD36E}"/>
              </a:ext>
            </a:extLst>
          </p:cNvPr>
          <p:cNvPicPr>
            <a:picLocks noChangeAspect="1"/>
          </p:cNvPicPr>
          <p:nvPr/>
        </p:nvPicPr>
        <p:blipFill>
          <a:blip r:embed="rId3"/>
          <a:stretch>
            <a:fillRect/>
          </a:stretch>
        </p:blipFill>
        <p:spPr>
          <a:xfrm>
            <a:off x="7984120" y="0"/>
            <a:ext cx="1159880" cy="685800"/>
          </a:xfrm>
          <a:prstGeom prst="rect">
            <a:avLst/>
          </a:prstGeom>
        </p:spPr>
      </p:pic>
      <p:sp>
        <p:nvSpPr>
          <p:cNvPr id="4" name="Slide Number Placeholder 3"/>
          <p:cNvSpPr>
            <a:spLocks noGrp="1"/>
          </p:cNvSpPr>
          <p:nvPr>
            <p:ph type="sldNum" sz="quarter" idx="12"/>
          </p:nvPr>
        </p:nvSpPr>
        <p:spPr/>
        <p:txBody>
          <a:bodyPr/>
          <a:lstStyle/>
          <a:p>
            <a:fld id="{62717196-B844-4648-AC1D-BF6D2EAB5669}" type="slidenum">
              <a:rPr lang="en-US" smtClean="0"/>
              <a:pPr/>
              <a:t>8</a:t>
            </a:fld>
            <a:endParaRPr lang="en-US"/>
          </a:p>
        </p:txBody>
      </p:sp>
    </p:spTree>
    <p:extLst>
      <p:ext uri="{BB962C8B-B14F-4D97-AF65-F5344CB8AC3E}">
        <p14:creationId xmlns:p14="http://schemas.microsoft.com/office/powerpoint/2010/main" val="1867241139"/>
      </p:ext>
    </p:extLst>
  </p:cSld>
  <p:clrMapOvr>
    <a:masterClrMapping/>
  </p:clrMapOvr>
  <p:transition advClick="0"/>
  <p:timing>
    <p:tnLst>
      <p:par>
        <p:cTn id="1" dur="indefinite" restart="never" nodeType="tmRoot"/>
      </p:par>
    </p:tnLst>
  </p:timing>
</p:sld>
</file>

<file path=ppt/slides/slide8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1DCB-649D-C261-96C0-7C73F13569EE}"/>
              </a:ext>
            </a:extLst>
          </p:cNvPr>
          <p:cNvSpPr>
            <a:spLocks noGrp="1"/>
          </p:cNvSpPr>
          <p:nvPr>
            <p:ph type="title"/>
          </p:nvPr>
        </p:nvSpPr>
        <p:spPr>
          <a:xfrm>
            <a:off x="203986" y="857250"/>
            <a:ext cx="7643828" cy="490194"/>
          </a:xfrm>
        </p:spPr>
        <p:txBody>
          <a:bodyPr>
            <a:normAutofit fontScale="90000"/>
          </a:bodyPr>
          <a:lstStyle/>
          <a:p>
            <a:r>
              <a:rPr b="1" dirty="0" lang="en-IN">
                <a:solidFill>
                  <a:srgbClr val="002060"/>
                </a:solidFill>
                <a:latin charset="0" panose="02020603050405020304" pitchFamily="18" typeface="Times New Roman"/>
                <a:cs charset="0" panose="02020603050405020304" pitchFamily="18" typeface="Times New Roman"/>
              </a:rPr>
              <a:t>Educational Visit Grade 1 &amp; 3 (Railway Museum)</a:t>
            </a:r>
          </a:p>
        </p:txBody>
      </p:sp>
      <p:pic>
        <p:nvPicPr>
          <p:cNvPr id="4" name="Picture 3">
            <a:extLst>
              <a:ext uri="{FF2B5EF4-FFF2-40B4-BE49-F238E27FC236}">
                <a16:creationId xmlns:a16="http://schemas.microsoft.com/office/drawing/2014/main" id="{A187A4D7-25BF-C870-32C6-66DEE49D6786}"/>
              </a:ext>
            </a:extLst>
          </p:cNvPr>
          <p:cNvPicPr>
            <a:picLocks noChangeAspect="1"/>
          </p:cNvPicPr>
          <p:nvPr/>
        </p:nvPicPr>
        <p:blipFill>
          <a:blip r:embed="rId2"/>
          <a:stretch>
            <a:fillRect/>
          </a:stretch>
        </p:blipFill>
        <p:spPr>
          <a:xfrm>
            <a:off x="751035" y="1347444"/>
            <a:ext cx="3345206" cy="2508905"/>
          </a:xfrm>
          <a:prstGeom prst="rect">
            <a:avLst/>
          </a:prstGeom>
        </p:spPr>
      </p:pic>
      <p:pic>
        <p:nvPicPr>
          <p:cNvPr id="5" name="Picture 4">
            <a:extLst>
              <a:ext uri="{FF2B5EF4-FFF2-40B4-BE49-F238E27FC236}">
                <a16:creationId xmlns:a16="http://schemas.microsoft.com/office/drawing/2014/main" id="{35C13167-3C3E-B096-436C-1CA3CF286E6D}"/>
              </a:ext>
            </a:extLst>
          </p:cNvPr>
          <p:cNvPicPr>
            <a:picLocks noChangeAspect="1"/>
          </p:cNvPicPr>
          <p:nvPr/>
        </p:nvPicPr>
        <p:blipFill>
          <a:blip r:embed="rId3"/>
          <a:stretch>
            <a:fillRect/>
          </a:stretch>
        </p:blipFill>
        <p:spPr>
          <a:xfrm>
            <a:off x="2023140" y="4003444"/>
            <a:ext cx="4785369" cy="2161859"/>
          </a:xfrm>
          <a:prstGeom prst="rect">
            <a:avLst/>
          </a:prstGeom>
        </p:spPr>
      </p:pic>
      <p:pic>
        <p:nvPicPr>
          <p:cNvPr id="6" name="Picture 5">
            <a:extLst>
              <a:ext uri="{FF2B5EF4-FFF2-40B4-BE49-F238E27FC236}">
                <a16:creationId xmlns:a16="http://schemas.microsoft.com/office/drawing/2014/main" id="{0E64BE99-6227-CD2F-1E12-4580B9B524AC}"/>
              </a:ext>
            </a:extLst>
          </p:cNvPr>
          <p:cNvPicPr>
            <a:picLocks noChangeAspect="1"/>
          </p:cNvPicPr>
          <p:nvPr/>
        </p:nvPicPr>
        <p:blipFill rotWithShape="1">
          <a:blip r:embed="rId4"/>
          <a:srcRect t="16"/>
          <a:stretch/>
        </p:blipFill>
        <p:spPr>
          <a:xfrm>
            <a:off x="4349787" y="1347444"/>
            <a:ext cx="3857625" cy="2508905"/>
          </a:xfrm>
          <a:prstGeom prst="rect">
            <a:avLst/>
          </a:prstGeom>
        </p:spPr>
      </p:pic>
      <p:sp>
        <p:nvSpPr>
          <p:cNvPr id="3" name="Slide Number Placeholder 2"/>
          <p:cNvSpPr>
            <a:spLocks noGrp="1"/>
          </p:cNvSpPr>
          <p:nvPr>
            <p:ph idx="12" sz="quarter" type="sldNum"/>
          </p:nvPr>
        </p:nvSpPr>
        <p:spPr/>
        <p:txBody>
          <a:bodyPr/>
          <a:lstStyle/>
          <a:p>
            <a:fld id="{4F1023B6-41B5-48C9-9D42-011F14A99E8D}" type="slidenum">
              <a:rPr lang="en-IN" smtClean="0"/>
              <a:pPr/>
              <a:t>80</a:t>
            </a:fld>
            <a:endParaRPr lang="en-IN"/>
          </a:p>
        </p:txBody>
      </p:sp>
    </p:spTree>
    <p:extLst>
      <p:ext uri="{BB962C8B-B14F-4D97-AF65-F5344CB8AC3E}">
        <p14:creationId xmlns:p14="http://schemas.microsoft.com/office/powerpoint/2010/main" val="1291820709"/>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84ED7-F2D1-AE60-8594-BA5C219C2BA2}"/>
              </a:ext>
            </a:extLst>
          </p:cNvPr>
          <p:cNvSpPr>
            <a:spLocks noGrp="1"/>
          </p:cNvSpPr>
          <p:nvPr>
            <p:ph type="title"/>
          </p:nvPr>
        </p:nvSpPr>
        <p:spPr>
          <a:xfrm>
            <a:off x="179512" y="782298"/>
            <a:ext cx="7672109" cy="553825"/>
          </a:xfrm>
        </p:spPr>
        <p:txBody>
          <a:bodyPr/>
          <a:lstStyle/>
          <a:p>
            <a:r>
              <a:rPr b="1" dirty="0" lang="en-IN">
                <a:solidFill>
                  <a:srgbClr val="002060"/>
                </a:solidFill>
                <a:latin charset="0" panose="02020603050405020304" pitchFamily="18" typeface="Times New Roman"/>
                <a:cs charset="0" panose="02020603050405020304" pitchFamily="18" typeface="Times New Roman"/>
              </a:rPr>
              <a:t>Educational Visit Grade 2 (Raman Science Centre)</a:t>
            </a:r>
          </a:p>
        </p:txBody>
      </p:sp>
      <p:sp>
        <p:nvSpPr>
          <p:cNvPr id="3" name="AutoShape 2">
            <a:extLst>
              <a:ext uri="{FF2B5EF4-FFF2-40B4-BE49-F238E27FC236}">
                <a16:creationId xmlns:a16="http://schemas.microsoft.com/office/drawing/2014/main" id="{F70C6D07-34E5-E1B6-B995-A764B3784D3F}"/>
              </a:ext>
            </a:extLst>
          </p:cNvPr>
          <p:cNvSpPr>
            <a:spLocks noChangeArrowheads="1" noChangeAspect="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34290" compatLnSpc="1" lIns="68580" numCol="1" rIns="68580" tIns="34290" vert="horz" wrap="square">
            <a:prstTxWarp prst="textNoShape">
              <a:avLst/>
            </a:prstTxWarp>
          </a:bodyPr>
          <a:lstStyle/>
          <a:p>
            <a:endParaRPr lang="en-IN" sz="1350"/>
          </a:p>
        </p:txBody>
      </p:sp>
      <p:pic>
        <p:nvPicPr>
          <p:cNvPr id="5" name="Picture 4">
            <a:extLst>
              <a:ext uri="{FF2B5EF4-FFF2-40B4-BE49-F238E27FC236}">
                <a16:creationId xmlns:a16="http://schemas.microsoft.com/office/drawing/2014/main" id="{481C95C4-DAD3-7AD5-C93E-EB1E9E2FF6D0}"/>
              </a:ext>
            </a:extLst>
          </p:cNvPr>
          <p:cNvPicPr>
            <a:picLocks noChangeAspect="1"/>
          </p:cNvPicPr>
          <p:nvPr/>
        </p:nvPicPr>
        <p:blipFill rotWithShape="1">
          <a:blip r:embed="rId2"/>
          <a:srcRect t="77"/>
          <a:stretch/>
        </p:blipFill>
        <p:spPr>
          <a:xfrm>
            <a:off x="2240698" y="1585471"/>
            <a:ext cx="3875464" cy="2062112"/>
          </a:xfrm>
          <a:prstGeom prst="rect">
            <a:avLst/>
          </a:prstGeom>
        </p:spPr>
      </p:pic>
      <p:pic>
        <p:nvPicPr>
          <p:cNvPr id="6" name="Picture 5">
            <a:extLst>
              <a:ext uri="{FF2B5EF4-FFF2-40B4-BE49-F238E27FC236}">
                <a16:creationId xmlns:a16="http://schemas.microsoft.com/office/drawing/2014/main" id="{16C196E9-0239-5446-2AF3-8A704407140D}"/>
              </a:ext>
            </a:extLst>
          </p:cNvPr>
          <p:cNvPicPr>
            <a:picLocks noChangeAspect="1"/>
          </p:cNvPicPr>
          <p:nvPr/>
        </p:nvPicPr>
        <p:blipFill>
          <a:blip r:embed="rId3"/>
          <a:stretch>
            <a:fillRect/>
          </a:stretch>
        </p:blipFill>
        <p:spPr>
          <a:xfrm>
            <a:off x="302967" y="3764241"/>
            <a:ext cx="3875464" cy="2062113"/>
          </a:xfrm>
          <a:prstGeom prst="rect">
            <a:avLst/>
          </a:prstGeom>
        </p:spPr>
      </p:pic>
      <p:pic>
        <p:nvPicPr>
          <p:cNvPr id="7" name="Picture 6">
            <a:extLst>
              <a:ext uri="{FF2B5EF4-FFF2-40B4-BE49-F238E27FC236}">
                <a16:creationId xmlns:a16="http://schemas.microsoft.com/office/drawing/2014/main" id="{9DF66183-0ED8-A24B-C460-BC3D485C49B3}"/>
              </a:ext>
            </a:extLst>
          </p:cNvPr>
          <p:cNvPicPr>
            <a:picLocks noChangeAspect="1"/>
          </p:cNvPicPr>
          <p:nvPr/>
        </p:nvPicPr>
        <p:blipFill>
          <a:blip r:embed="rId4"/>
          <a:stretch>
            <a:fillRect/>
          </a:stretch>
        </p:blipFill>
        <p:spPr>
          <a:xfrm>
            <a:off x="4383333" y="3764242"/>
            <a:ext cx="4457700" cy="2062113"/>
          </a:xfrm>
          <a:prstGeom prst="rect">
            <a:avLst/>
          </a:prstGeom>
        </p:spPr>
      </p:pic>
      <p:sp>
        <p:nvSpPr>
          <p:cNvPr id="4" name="Slide Number Placeholder 3"/>
          <p:cNvSpPr>
            <a:spLocks noGrp="1"/>
          </p:cNvSpPr>
          <p:nvPr>
            <p:ph idx="12" sz="quarter" type="sldNum"/>
          </p:nvPr>
        </p:nvSpPr>
        <p:spPr/>
        <p:txBody>
          <a:bodyPr/>
          <a:lstStyle/>
          <a:p>
            <a:fld id="{4F1023B6-41B5-48C9-9D42-011F14A99E8D}" type="slidenum">
              <a:rPr lang="en-IN" smtClean="0"/>
              <a:pPr/>
              <a:t>81</a:t>
            </a:fld>
            <a:endParaRPr lang="en-IN"/>
          </a:p>
        </p:txBody>
      </p:sp>
    </p:spTree>
    <p:extLst>
      <p:ext uri="{BB962C8B-B14F-4D97-AF65-F5344CB8AC3E}">
        <p14:creationId xmlns:p14="http://schemas.microsoft.com/office/powerpoint/2010/main" val="8151261"/>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8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CAD9-978E-03F7-59DE-E37F7C6C1780}"/>
              </a:ext>
            </a:extLst>
          </p:cNvPr>
          <p:cNvSpPr>
            <a:spLocks noGrp="1"/>
          </p:cNvSpPr>
          <p:nvPr>
            <p:ph type="title"/>
          </p:nvPr>
        </p:nvSpPr>
        <p:spPr>
          <a:xfrm>
            <a:off x="338318" y="1059927"/>
            <a:ext cx="6447501" cy="398282"/>
          </a:xfrm>
        </p:spPr>
        <p:txBody>
          <a:bodyPr>
            <a:noAutofit/>
          </a:bodyPr>
          <a:lstStyle/>
          <a:p>
            <a:r>
              <a:rPr b="1" dirty="0" lang="en-IN">
                <a:solidFill>
                  <a:srgbClr val="002060"/>
                </a:solidFill>
                <a:latin charset="0" panose="02020603050405020304" pitchFamily="18" typeface="Times New Roman"/>
                <a:cs charset="0" panose="02020603050405020304" pitchFamily="18" typeface="Times New Roman"/>
              </a:rPr>
              <a:t>Metro Ride (Grade 4)</a:t>
            </a:r>
          </a:p>
        </p:txBody>
      </p:sp>
      <p:sp>
        <p:nvSpPr>
          <p:cNvPr id="3" name="AutoShape 2">
            <a:extLst>
              <a:ext uri="{FF2B5EF4-FFF2-40B4-BE49-F238E27FC236}">
                <a16:creationId xmlns:a16="http://schemas.microsoft.com/office/drawing/2014/main" id="{C28A003A-1EAB-AA98-3685-1DFB55D8A617}"/>
              </a:ext>
            </a:extLst>
          </p:cNvPr>
          <p:cNvSpPr>
            <a:spLocks noChangeArrowheads="1" noChangeAspect="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34290" compatLnSpc="1" lIns="68580" numCol="1" rIns="68580" tIns="34290" vert="horz" wrap="square">
            <a:prstTxWarp prst="textNoShape">
              <a:avLst/>
            </a:prstTxWarp>
          </a:bodyPr>
          <a:lstStyle/>
          <a:p>
            <a:endParaRPr lang="en-IN" sz="1350"/>
          </a:p>
        </p:txBody>
      </p:sp>
      <p:pic>
        <p:nvPicPr>
          <p:cNvPr id="4" name="Picture 3">
            <a:extLst>
              <a:ext uri="{FF2B5EF4-FFF2-40B4-BE49-F238E27FC236}">
                <a16:creationId xmlns:a16="http://schemas.microsoft.com/office/drawing/2014/main" id="{959C70B5-74D5-3442-9448-01101389DD83}"/>
              </a:ext>
            </a:extLst>
          </p:cNvPr>
          <p:cNvPicPr>
            <a:picLocks noChangeAspect="1"/>
          </p:cNvPicPr>
          <p:nvPr/>
        </p:nvPicPr>
        <p:blipFill>
          <a:blip r:embed="rId2"/>
          <a:stretch>
            <a:fillRect/>
          </a:stretch>
        </p:blipFill>
        <p:spPr>
          <a:xfrm>
            <a:off x="385321" y="1648512"/>
            <a:ext cx="4072379" cy="4072968"/>
          </a:xfrm>
          <a:prstGeom prst="rect">
            <a:avLst/>
          </a:prstGeom>
        </p:spPr>
      </p:pic>
      <p:pic>
        <p:nvPicPr>
          <p:cNvPr id="5" name="Picture 4">
            <a:extLst>
              <a:ext uri="{FF2B5EF4-FFF2-40B4-BE49-F238E27FC236}">
                <a16:creationId xmlns:a16="http://schemas.microsoft.com/office/drawing/2014/main" id="{EBC8015D-D9C4-FA63-AF26-865F429CB387}"/>
              </a:ext>
            </a:extLst>
          </p:cNvPr>
          <p:cNvPicPr>
            <a:picLocks noChangeAspect="1"/>
          </p:cNvPicPr>
          <p:nvPr/>
        </p:nvPicPr>
        <p:blipFill rotWithShape="1">
          <a:blip r:embed="rId3"/>
          <a:srcRect b="43" l="11" t="55"/>
          <a:stretch/>
        </p:blipFill>
        <p:spPr>
          <a:xfrm>
            <a:off x="4919901" y="1648512"/>
            <a:ext cx="3731836" cy="4072968"/>
          </a:xfrm>
          <a:prstGeom prst="rect">
            <a:avLst/>
          </a:prstGeom>
        </p:spPr>
      </p:pic>
      <p:sp>
        <p:nvSpPr>
          <p:cNvPr id="6" name="Slide Number Placeholder 5"/>
          <p:cNvSpPr>
            <a:spLocks noGrp="1"/>
          </p:cNvSpPr>
          <p:nvPr>
            <p:ph idx="12" sz="quarter" type="sldNum"/>
          </p:nvPr>
        </p:nvSpPr>
        <p:spPr/>
        <p:txBody>
          <a:bodyPr/>
          <a:lstStyle/>
          <a:p>
            <a:fld id="{4F1023B6-41B5-48C9-9D42-011F14A99E8D}" type="slidenum">
              <a:rPr lang="en-IN" smtClean="0"/>
              <a:pPr/>
              <a:t>82</a:t>
            </a:fld>
            <a:endParaRPr lang="en-IN"/>
          </a:p>
        </p:txBody>
      </p:sp>
    </p:spTree>
    <p:extLst>
      <p:ext uri="{BB962C8B-B14F-4D97-AF65-F5344CB8AC3E}">
        <p14:creationId xmlns:p14="http://schemas.microsoft.com/office/powerpoint/2010/main" val="528151572"/>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3CBC-E7A1-C0CB-16B8-98F2CB209D5E}"/>
              </a:ext>
            </a:extLst>
          </p:cNvPr>
          <p:cNvSpPr>
            <a:spLocks noGrp="1"/>
          </p:cNvSpPr>
          <p:nvPr>
            <p:ph type="title"/>
          </p:nvPr>
        </p:nvSpPr>
        <p:spPr>
          <a:xfrm>
            <a:off x="168635" y="852839"/>
            <a:ext cx="7452935" cy="990600"/>
          </a:xfrm>
        </p:spPr>
        <p:txBody>
          <a:bodyPr/>
          <a:lstStyle/>
          <a:p>
            <a:r>
              <a:rPr lang="en-IN" b="1" dirty="0">
                <a:solidFill>
                  <a:srgbClr val="002060"/>
                </a:solidFill>
                <a:latin typeface="Times New Roman" panose="02020603050405020304" pitchFamily="18" charset="0"/>
                <a:cs typeface="Times New Roman" panose="02020603050405020304" pitchFamily="18" charset="0"/>
              </a:rPr>
              <a:t>Educational Visit Grade 5 (</a:t>
            </a:r>
            <a:r>
              <a:rPr lang="en-IN" b="1" dirty="0" err="1">
                <a:solidFill>
                  <a:srgbClr val="002060"/>
                </a:solidFill>
                <a:latin typeface="Times New Roman" panose="02020603050405020304" pitchFamily="18" charset="0"/>
                <a:cs typeface="Times New Roman" panose="02020603050405020304" pitchFamily="18" charset="0"/>
              </a:rPr>
              <a:t>Gorewada</a:t>
            </a:r>
            <a:r>
              <a:rPr lang="en-IN" b="1" dirty="0">
                <a:solidFill>
                  <a:srgbClr val="002060"/>
                </a:solidFill>
                <a:latin typeface="Times New Roman" panose="02020603050405020304" pitchFamily="18" charset="0"/>
                <a:cs typeface="Times New Roman" panose="02020603050405020304" pitchFamily="18" charset="0"/>
              </a:rPr>
              <a:t> Zoo)</a:t>
            </a:r>
          </a:p>
        </p:txBody>
      </p:sp>
      <p:pic>
        <p:nvPicPr>
          <p:cNvPr id="3" name="Picture 2">
            <a:extLst>
              <a:ext uri="{FF2B5EF4-FFF2-40B4-BE49-F238E27FC236}">
                <a16:creationId xmlns:a16="http://schemas.microsoft.com/office/drawing/2014/main" id="{F5D1136F-8874-1499-46CB-C2D2BA2B5A68}"/>
              </a:ext>
            </a:extLst>
          </p:cNvPr>
          <p:cNvPicPr>
            <a:picLocks noChangeAspect="1"/>
          </p:cNvPicPr>
          <p:nvPr/>
        </p:nvPicPr>
        <p:blipFill>
          <a:blip r:embed="rId2"/>
          <a:stretch>
            <a:fillRect/>
          </a:stretch>
        </p:blipFill>
        <p:spPr>
          <a:xfrm>
            <a:off x="4091434" y="1951304"/>
            <a:ext cx="4690883" cy="2955393"/>
          </a:xfrm>
          <a:prstGeom prst="rect">
            <a:avLst/>
          </a:prstGeom>
        </p:spPr>
      </p:pic>
      <p:pic>
        <p:nvPicPr>
          <p:cNvPr id="4" name="Picture 3">
            <a:extLst>
              <a:ext uri="{FF2B5EF4-FFF2-40B4-BE49-F238E27FC236}">
                <a16:creationId xmlns:a16="http://schemas.microsoft.com/office/drawing/2014/main" id="{EE4C57CB-93B4-6266-E0B2-61771B3155E3}"/>
              </a:ext>
            </a:extLst>
          </p:cNvPr>
          <p:cNvPicPr>
            <a:picLocks noChangeAspect="1"/>
          </p:cNvPicPr>
          <p:nvPr/>
        </p:nvPicPr>
        <p:blipFill>
          <a:blip r:embed="rId3"/>
          <a:stretch>
            <a:fillRect/>
          </a:stretch>
        </p:blipFill>
        <p:spPr>
          <a:xfrm>
            <a:off x="416813" y="1348140"/>
            <a:ext cx="3539562" cy="2409137"/>
          </a:xfrm>
          <a:prstGeom prst="rect">
            <a:avLst/>
          </a:prstGeom>
        </p:spPr>
      </p:pic>
      <p:pic>
        <p:nvPicPr>
          <p:cNvPr id="5" name="Picture 4">
            <a:extLst>
              <a:ext uri="{FF2B5EF4-FFF2-40B4-BE49-F238E27FC236}">
                <a16:creationId xmlns:a16="http://schemas.microsoft.com/office/drawing/2014/main" id="{A85C5A94-D29C-9543-CEC1-7DFA0B113B42}"/>
              </a:ext>
            </a:extLst>
          </p:cNvPr>
          <p:cNvPicPr>
            <a:picLocks noChangeAspect="1"/>
          </p:cNvPicPr>
          <p:nvPr/>
        </p:nvPicPr>
        <p:blipFill>
          <a:blip r:embed="rId4"/>
          <a:stretch>
            <a:fillRect/>
          </a:stretch>
        </p:blipFill>
        <p:spPr>
          <a:xfrm>
            <a:off x="416814" y="3833764"/>
            <a:ext cx="3539563" cy="1993769"/>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83</a:t>
            </a:fld>
            <a:endParaRPr lang="en-IN"/>
          </a:p>
        </p:txBody>
      </p:sp>
    </p:spTree>
    <p:extLst>
      <p:ext uri="{BB962C8B-B14F-4D97-AF65-F5344CB8AC3E}">
        <p14:creationId xmlns:p14="http://schemas.microsoft.com/office/powerpoint/2010/main" val="519707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E822-CCD3-19B8-A900-FC0F95D25AF4}"/>
              </a:ext>
            </a:extLst>
          </p:cNvPr>
          <p:cNvSpPr>
            <a:spLocks noGrp="1"/>
          </p:cNvSpPr>
          <p:nvPr>
            <p:ph type="title"/>
          </p:nvPr>
        </p:nvSpPr>
        <p:spPr>
          <a:xfrm>
            <a:off x="117677" y="1004268"/>
            <a:ext cx="6447501" cy="434422"/>
          </a:xfrm>
        </p:spPr>
        <p:txBody>
          <a:bodyPr>
            <a:noAutofit/>
          </a:bodyPr>
          <a:lstStyle/>
          <a:p>
            <a:r>
              <a:rPr lang="en-IN" b="1" dirty="0">
                <a:solidFill>
                  <a:srgbClr val="002060"/>
                </a:solidFill>
                <a:latin typeface="Times New Roman" panose="02020603050405020304" pitchFamily="18" charset="0"/>
                <a:cs typeface="Times New Roman" panose="02020603050405020304" pitchFamily="18" charset="0"/>
              </a:rPr>
              <a:t>Orphanage Visit Grade 5</a:t>
            </a:r>
          </a:p>
        </p:txBody>
      </p:sp>
      <p:pic>
        <p:nvPicPr>
          <p:cNvPr id="4" name="Picture 3">
            <a:extLst>
              <a:ext uri="{FF2B5EF4-FFF2-40B4-BE49-F238E27FC236}">
                <a16:creationId xmlns:a16="http://schemas.microsoft.com/office/drawing/2014/main" id="{A1291AD4-89C2-7268-E8F3-C889E00BF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358" y="1560446"/>
            <a:ext cx="4122254" cy="2710896"/>
          </a:xfrm>
          <a:prstGeom prst="rect">
            <a:avLst/>
          </a:prstGeom>
        </p:spPr>
      </p:pic>
      <p:pic>
        <p:nvPicPr>
          <p:cNvPr id="5" name="Picture 4">
            <a:extLst>
              <a:ext uri="{FF2B5EF4-FFF2-40B4-BE49-F238E27FC236}">
                <a16:creationId xmlns:a16="http://schemas.microsoft.com/office/drawing/2014/main" id="{7FA7B1E6-8FBF-2289-18DB-2A135EBE2CCE}"/>
              </a:ext>
            </a:extLst>
          </p:cNvPr>
          <p:cNvPicPr>
            <a:picLocks noChangeAspect="1"/>
          </p:cNvPicPr>
          <p:nvPr/>
        </p:nvPicPr>
        <p:blipFill>
          <a:blip r:embed="rId3"/>
          <a:stretch>
            <a:fillRect/>
          </a:stretch>
        </p:blipFill>
        <p:spPr>
          <a:xfrm>
            <a:off x="4666422" y="2968634"/>
            <a:ext cx="4209221" cy="2710896"/>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84</a:t>
            </a:fld>
            <a:endParaRPr lang="en-IN"/>
          </a:p>
        </p:txBody>
      </p:sp>
    </p:spTree>
    <p:extLst>
      <p:ext uri="{BB962C8B-B14F-4D97-AF65-F5344CB8AC3E}">
        <p14:creationId xmlns:p14="http://schemas.microsoft.com/office/powerpoint/2010/main" val="2522874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6447501" cy="1320800"/>
          </a:xfrm>
        </p:spPr>
        <p:txBody>
          <a:bodyPr>
            <a:normAutofit fontScale="90000"/>
          </a:bodyPr>
          <a:lstStyle/>
          <a:p>
            <a:pPr algn="ctr"/>
            <a:r>
              <a:rPr lang="en-US" dirty="0" smtClean="0">
                <a:solidFill>
                  <a:srgbClr val="002060"/>
                </a:solidFill>
              </a:rPr>
              <a:t/>
            </a:r>
            <a:br>
              <a:rPr lang="en-US" dirty="0" smtClean="0">
                <a:solidFill>
                  <a:srgbClr val="002060"/>
                </a:solidFill>
              </a:rPr>
            </a:br>
            <a:r>
              <a:rPr lang="en-US" dirty="0">
                <a:solidFill>
                  <a:srgbClr val="002060"/>
                </a:solidFill>
              </a:rPr>
              <a:t/>
            </a:r>
            <a:br>
              <a:rPr lang="en-US" dirty="0">
                <a:solidFill>
                  <a:srgbClr val="002060"/>
                </a:solidFill>
              </a:rPr>
            </a:br>
            <a:r>
              <a:rPr lang="en-US" dirty="0" smtClean="0">
                <a:solidFill>
                  <a:srgbClr val="002060"/>
                </a:solidFill>
              </a:rPr>
              <a:t/>
            </a:r>
            <a:br>
              <a:rPr lang="en-US" dirty="0" smtClean="0">
                <a:solidFill>
                  <a:srgbClr val="002060"/>
                </a:solidFill>
              </a:rPr>
            </a:br>
            <a:r>
              <a:rPr lang="en-US" dirty="0">
                <a:solidFill>
                  <a:srgbClr val="002060"/>
                </a:solidFill>
              </a:rPr>
              <a:t/>
            </a:r>
            <a:br>
              <a:rPr lang="en-US" dirty="0">
                <a:solidFill>
                  <a:srgbClr val="002060"/>
                </a:solidFill>
              </a:rPr>
            </a:br>
            <a:r>
              <a:rPr lang="en-US" dirty="0" smtClean="0">
                <a:solidFill>
                  <a:srgbClr val="002060"/>
                </a:solidFill>
              </a:rPr>
              <a:t/>
            </a:r>
            <a:br>
              <a:rPr lang="en-US" dirty="0" smtClean="0">
                <a:solidFill>
                  <a:srgbClr val="002060"/>
                </a:solidFill>
              </a:rPr>
            </a:br>
            <a:r>
              <a:rPr lang="en-US" dirty="0">
                <a:solidFill>
                  <a:srgbClr val="002060"/>
                </a:solidFill>
              </a:rPr>
              <a:t/>
            </a:r>
            <a:br>
              <a:rPr lang="en-US" dirty="0">
                <a:solidFill>
                  <a:srgbClr val="002060"/>
                </a:solidFill>
              </a:rPr>
            </a:br>
            <a:r>
              <a:rPr lang="en-US" sz="3600" dirty="0" smtClean="0">
                <a:solidFill>
                  <a:srgbClr val="002060"/>
                </a:solidFill>
              </a:rPr>
              <a:t>IT INFORMATION AND GUIDANCE</a:t>
            </a:r>
            <a:br>
              <a:rPr lang="en-US" sz="3600" dirty="0" smtClean="0">
                <a:solidFill>
                  <a:srgbClr val="002060"/>
                </a:solidFill>
              </a:rPr>
            </a:br>
            <a:r>
              <a:rPr lang="en-US" sz="3600" dirty="0" smtClean="0">
                <a:solidFill>
                  <a:srgbClr val="002060"/>
                </a:solidFill>
              </a:rPr>
              <a:t>APPS AND SOFTWARE</a:t>
            </a:r>
            <a:endParaRPr lang="en-IN" sz="3600" dirty="0">
              <a:solidFill>
                <a:srgbClr val="002060"/>
              </a:solidFill>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85</a:t>
            </a:fld>
            <a:endParaRPr lang="en-IN"/>
          </a:p>
        </p:txBody>
      </p:sp>
    </p:spTree>
    <p:extLst>
      <p:ext uri="{BB962C8B-B14F-4D97-AF65-F5344CB8AC3E}">
        <p14:creationId xmlns:p14="http://schemas.microsoft.com/office/powerpoint/2010/main" val="4160450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60648"/>
            <a:ext cx="5548048" cy="644990"/>
          </a:xfrm>
          <a:solidFill>
            <a:srgbClr val="0070C0"/>
          </a:solidFill>
        </p:spPr>
        <p:txBody>
          <a:bodyPr>
            <a:normAutofit/>
          </a:bodyPr>
          <a:lstStyle/>
          <a:p>
            <a:r>
              <a:rPr lang="en-US" b="1" dirty="0">
                <a:solidFill>
                  <a:schemeClr val="bg1"/>
                </a:solidFill>
              </a:rPr>
              <a:t>    DIGITAL SUPPORT </a:t>
            </a:r>
          </a:p>
        </p:txBody>
      </p:sp>
      <p:pic>
        <p:nvPicPr>
          <p:cNvPr id="4" name="Content Placeholder 3"/>
          <p:cNvPicPr>
            <a:picLocks noGrp="1" noChangeAspect="1"/>
          </p:cNvPicPr>
          <p:nvPr>
            <p:ph idx="1"/>
          </p:nvPr>
        </p:nvPicPr>
        <p:blipFill>
          <a:blip r:embed="rId3"/>
          <a:stretch>
            <a:fillRect/>
          </a:stretch>
        </p:blipFill>
        <p:spPr>
          <a:xfrm>
            <a:off x="4264022" y="3216691"/>
            <a:ext cx="4718551" cy="2381651"/>
          </a:xfrm>
          <a:prstGeom prst="rect">
            <a:avLst/>
          </a:prstGeom>
          <a:ln>
            <a:solidFill>
              <a:srgbClr val="0070C0"/>
            </a:solidFill>
          </a:ln>
        </p:spPr>
      </p:pic>
      <p:pic>
        <p:nvPicPr>
          <p:cNvPr id="5" name="Picture 4"/>
          <p:cNvPicPr>
            <a:picLocks noChangeAspect="1"/>
          </p:cNvPicPr>
          <p:nvPr/>
        </p:nvPicPr>
        <p:blipFill>
          <a:blip r:embed="rId4"/>
          <a:stretch>
            <a:fillRect/>
          </a:stretch>
        </p:blipFill>
        <p:spPr>
          <a:xfrm>
            <a:off x="107504" y="3279597"/>
            <a:ext cx="4130602" cy="2381651"/>
          </a:xfrm>
          <a:prstGeom prst="rect">
            <a:avLst/>
          </a:prstGeom>
          <a:ln>
            <a:solidFill>
              <a:srgbClr val="0070C0"/>
            </a:solidFill>
          </a:ln>
        </p:spPr>
      </p:pic>
      <p:pic>
        <p:nvPicPr>
          <p:cNvPr id="6" name="Picture 5"/>
          <p:cNvPicPr>
            <a:picLocks noChangeAspect="1"/>
          </p:cNvPicPr>
          <p:nvPr/>
        </p:nvPicPr>
        <p:blipFill>
          <a:blip r:embed="rId5"/>
          <a:stretch>
            <a:fillRect/>
          </a:stretch>
        </p:blipFill>
        <p:spPr>
          <a:xfrm>
            <a:off x="3045291" y="5733256"/>
            <a:ext cx="2981409" cy="927906"/>
          </a:xfrm>
          <a:prstGeom prst="rect">
            <a:avLst/>
          </a:prstGeom>
        </p:spPr>
      </p:pic>
      <p:sp>
        <p:nvSpPr>
          <p:cNvPr id="8" name="TextBox 7"/>
          <p:cNvSpPr txBox="1"/>
          <p:nvPr/>
        </p:nvSpPr>
        <p:spPr>
          <a:xfrm>
            <a:off x="323528" y="1105899"/>
            <a:ext cx="8424936" cy="1730987"/>
          </a:xfrm>
          <a:prstGeom prst="rect">
            <a:avLst/>
          </a:prstGeom>
          <a:solidFill>
            <a:srgbClr val="28B5C8"/>
          </a:solidFill>
        </p:spPr>
        <p:txBody>
          <a:bodyPr wrap="square" rtlCol="0">
            <a:spAutoFit/>
          </a:bodyPr>
          <a:lstStyle/>
          <a:p>
            <a:pPr marL="263776" indent="-263776">
              <a:buFontTx/>
              <a:buChar char="-"/>
            </a:pPr>
            <a:r>
              <a:rPr lang="en-US" sz="1662" dirty="0"/>
              <a:t>MLL Student App Content + Structure +Access Rights </a:t>
            </a:r>
          </a:p>
          <a:p>
            <a:pPr marL="263776" indent="-263776">
              <a:buFontTx/>
              <a:buChar char="-"/>
            </a:pPr>
            <a:r>
              <a:rPr lang="en-US" sz="1662" dirty="0"/>
              <a:t>MLL Teacher App+ Structure + Access Rights </a:t>
            </a:r>
          </a:p>
          <a:p>
            <a:pPr marL="263776" indent="-263776">
              <a:buFontTx/>
              <a:buChar char="-"/>
            </a:pPr>
            <a:r>
              <a:rPr lang="en-US" sz="2000" dirty="0">
                <a:solidFill>
                  <a:srgbClr val="FF0000"/>
                </a:solidFill>
              </a:rPr>
              <a:t>EPFUTURE (LMS) for Academic Content + Evaluation support </a:t>
            </a:r>
          </a:p>
          <a:p>
            <a:pPr marL="263776" indent="-263776">
              <a:buFontTx/>
              <a:buChar char="-"/>
            </a:pPr>
            <a:r>
              <a:rPr lang="en-US" sz="1662" dirty="0"/>
              <a:t>School Server ( Academic Content) </a:t>
            </a:r>
          </a:p>
          <a:p>
            <a:pPr marL="263776" indent="-263776">
              <a:buFontTx/>
              <a:buChar char="-"/>
            </a:pPr>
            <a:r>
              <a:rPr lang="en-US" sz="1662" dirty="0"/>
              <a:t>TAT with MT Educare  for Gr 1 to 12 </a:t>
            </a:r>
          </a:p>
          <a:p>
            <a:r>
              <a:rPr lang="en-US" sz="2000" dirty="0"/>
              <a:t>+ SCHOOL SERVER CONTENT </a:t>
            </a:r>
          </a:p>
        </p:txBody>
      </p:sp>
      <p:sp>
        <p:nvSpPr>
          <p:cNvPr id="3" name="Rectangle: Rounded Corners 2">
            <a:extLst>
              <a:ext uri="{FF2B5EF4-FFF2-40B4-BE49-F238E27FC236}">
                <a16:creationId xmlns:a16="http://schemas.microsoft.com/office/drawing/2014/main" id="{710C9586-37BC-AA11-1892-580866BB007A}"/>
              </a:ext>
            </a:extLst>
          </p:cNvPr>
          <p:cNvSpPr/>
          <p:nvPr/>
        </p:nvSpPr>
        <p:spPr>
          <a:xfrm>
            <a:off x="757053" y="3789040"/>
            <a:ext cx="1296144"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imes New Roman" panose="02020603050405020304" pitchFamily="18" charset="0"/>
                <a:cs typeface="Times New Roman" panose="02020603050405020304" pitchFamily="18" charset="0"/>
              </a:rPr>
              <a:t>Teaching</a:t>
            </a:r>
          </a:p>
        </p:txBody>
      </p:sp>
      <p:sp>
        <p:nvSpPr>
          <p:cNvPr id="7" name="Slide Number Placeholder 6"/>
          <p:cNvSpPr>
            <a:spLocks noGrp="1"/>
          </p:cNvSpPr>
          <p:nvPr>
            <p:ph type="sldNum" sz="quarter" idx="12"/>
          </p:nvPr>
        </p:nvSpPr>
        <p:spPr/>
        <p:txBody>
          <a:bodyPr/>
          <a:lstStyle/>
          <a:p>
            <a:fld id="{4F1023B6-41B5-48C9-9D42-011F14A99E8D}" type="slidenum">
              <a:rPr lang="en-IN" smtClean="0"/>
              <a:pPr/>
              <a:t>86</a:t>
            </a:fld>
            <a:endParaRPr lang="en-IN"/>
          </a:p>
        </p:txBody>
      </p:sp>
    </p:spTree>
    <p:extLst>
      <p:ext uri="{BB962C8B-B14F-4D97-AF65-F5344CB8AC3E}">
        <p14:creationId xmlns:p14="http://schemas.microsoft.com/office/powerpoint/2010/main" val="4175995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04"/>
            <a:ext cx="9144000" cy="519130"/>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2800" b="1" dirty="0">
                <a:solidFill>
                  <a:schemeClr val="tx1"/>
                </a:solidFill>
                <a:latin typeface="Times New Roman" panose="02020603050405020304" pitchFamily="18" charset="0"/>
                <a:cs typeface="Times New Roman" panose="02020603050405020304" pitchFamily="18" charset="0"/>
              </a:rPr>
              <a:t>Mount Litera Learning App – Installation process</a:t>
            </a:r>
          </a:p>
        </p:txBody>
      </p:sp>
      <p:sp>
        <p:nvSpPr>
          <p:cNvPr id="7" name="Slide Number Placeholder 6"/>
          <p:cNvSpPr>
            <a:spLocks noGrp="1"/>
          </p:cNvSpPr>
          <p:nvPr>
            <p:ph type="sldNum" sz="quarter" idx="12"/>
          </p:nvPr>
        </p:nvSpPr>
        <p:spPr/>
        <p:txBody>
          <a:bodyPr/>
          <a:lstStyle/>
          <a:p>
            <a:fld id="{AE637B6A-4DF5-4043-87EF-643DBB678A9E}" type="slidenum">
              <a:rPr lang="en-US" smtClean="0"/>
              <a:pPr/>
              <a:t>87</a:t>
            </a:fld>
            <a:endParaRPr lang="en-US"/>
          </a:p>
        </p:txBody>
      </p:sp>
      <p:pic>
        <p:nvPicPr>
          <p:cNvPr id="4" name="Picture 3"/>
          <p:cNvPicPr>
            <a:picLocks noChangeAspect="1"/>
          </p:cNvPicPr>
          <p:nvPr/>
        </p:nvPicPr>
        <p:blipFill rotWithShape="1">
          <a:blip r:embed="rId2">
            <a:clrChange>
              <a:clrFrom>
                <a:srgbClr val="EEEEEE"/>
              </a:clrFrom>
              <a:clrTo>
                <a:srgbClr val="EEEEEE">
                  <a:alpha val="0"/>
                </a:srgbClr>
              </a:clrTo>
            </a:clrChange>
          </a:blip>
          <a:srcRect l="18470" t="16418" r="31996" b="4478"/>
          <a:stretch/>
        </p:blipFill>
        <p:spPr>
          <a:xfrm>
            <a:off x="-103572" y="1867449"/>
            <a:ext cx="5000628" cy="4492091"/>
          </a:xfrm>
          <a:prstGeom prst="rect">
            <a:avLst/>
          </a:prstGeom>
        </p:spPr>
      </p:pic>
      <p:sp>
        <p:nvSpPr>
          <p:cNvPr id="6" name="TextBox 5"/>
          <p:cNvSpPr txBox="1"/>
          <p:nvPr/>
        </p:nvSpPr>
        <p:spPr>
          <a:xfrm>
            <a:off x="323528" y="1282674"/>
            <a:ext cx="4519763" cy="584775"/>
          </a:xfrm>
          <a:prstGeom prst="rect">
            <a:avLst/>
          </a:prstGeom>
          <a:noFill/>
        </p:spPr>
        <p:txBody>
          <a:bodyPr wrap="none" rtlCol="0">
            <a:spAutoFit/>
          </a:bodyPr>
          <a:lstStyle/>
          <a:p>
            <a:r>
              <a:rPr lang="en-US" sz="1600" dirty="0">
                <a:latin typeface="Times New Roman" pitchFamily="18" charset="0"/>
                <a:cs typeface="Times New Roman" pitchFamily="18" charset="0"/>
              </a:rPr>
              <a:t>Step 1: Install the app from </a:t>
            </a:r>
            <a:r>
              <a:rPr lang="en-US" sz="1600" b="1" dirty="0">
                <a:latin typeface="Times New Roman" pitchFamily="18" charset="0"/>
                <a:cs typeface="Times New Roman" pitchFamily="18" charset="0"/>
              </a:rPr>
              <a:t>Play </a:t>
            </a:r>
            <a:r>
              <a:rPr lang="en-US" sz="1600" b="1" dirty="0" smtClean="0">
                <a:latin typeface="Times New Roman" pitchFamily="18" charset="0"/>
                <a:cs typeface="Times New Roman" pitchFamily="18" charset="0"/>
              </a:rPr>
              <a:t>store /Apple store</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Link will be provided by school.</a:t>
            </a:r>
          </a:p>
        </p:txBody>
      </p:sp>
      <p:sp>
        <p:nvSpPr>
          <p:cNvPr id="9" name="TextBox 8"/>
          <p:cNvSpPr txBox="1"/>
          <p:nvPr/>
        </p:nvSpPr>
        <p:spPr>
          <a:xfrm>
            <a:off x="5377647" y="1061574"/>
            <a:ext cx="2643205" cy="1077218"/>
          </a:xfrm>
          <a:prstGeom prst="rect">
            <a:avLst/>
          </a:prstGeom>
          <a:noFill/>
        </p:spPr>
        <p:txBody>
          <a:bodyPr wrap="square" rtlCol="0">
            <a:spAutoFit/>
          </a:bodyPr>
          <a:lstStyle/>
          <a:p>
            <a:r>
              <a:rPr lang="en-US" sz="1600" dirty="0">
                <a:latin typeface="Times New Roman" pitchFamily="18" charset="0"/>
                <a:cs typeface="Times New Roman" pitchFamily="18" charset="0"/>
              </a:rPr>
              <a:t>Step 2: After installing the App Fill the Username and Password of your child. ex.  SZGN1111.Click Log In.</a:t>
            </a:r>
          </a:p>
        </p:txBody>
      </p:sp>
      <p:pic>
        <p:nvPicPr>
          <p:cNvPr id="10" name="Picture 2"/>
          <p:cNvPicPr>
            <a:picLocks noChangeAspect="1" noChangeArrowheads="1"/>
          </p:cNvPicPr>
          <p:nvPr/>
        </p:nvPicPr>
        <p:blipFill>
          <a:blip r:embed="rId3" cstate="print"/>
          <a:srcRect/>
          <a:stretch>
            <a:fillRect/>
          </a:stretch>
        </p:blipFill>
        <p:spPr bwMode="auto">
          <a:xfrm>
            <a:off x="5478585" y="2141806"/>
            <a:ext cx="1928826" cy="4286279"/>
          </a:xfrm>
          <a:prstGeom prst="rect">
            <a:avLst/>
          </a:prstGeom>
          <a:noFill/>
          <a:ln w="9525">
            <a:noFill/>
            <a:miter lim="800000"/>
            <a:headEnd/>
            <a:tailEnd/>
          </a:ln>
          <a:effectLst/>
        </p:spPr>
      </p:pic>
    </p:spTree>
    <p:extLst>
      <p:ext uri="{BB962C8B-B14F-4D97-AF65-F5344CB8AC3E}">
        <p14:creationId xmlns:p14="http://schemas.microsoft.com/office/powerpoint/2010/main" val="22414604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0" y="14139"/>
            <a:ext cx="9144000" cy="519130"/>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spcBef>
                <a:spcPct val="0"/>
              </a:spcBef>
              <a:defRPr/>
            </a:pPr>
            <a:r>
              <a:rPr b="1" dirty="0" lang="en-IN" sz="2800">
                <a:solidFill>
                  <a:schemeClr val="tx1"/>
                </a:solidFill>
                <a:latin charset="0" panose="02020603050405020304" pitchFamily="18" typeface="Times New Roman"/>
                <a:cs charset="0" panose="02020603050405020304" pitchFamily="18" typeface="Times New Roman"/>
              </a:rPr>
              <a:t>Mount Litera Learning App – Features</a:t>
            </a:r>
          </a:p>
        </p:txBody>
      </p:sp>
      <p:sp>
        <p:nvSpPr>
          <p:cNvPr id="7" name="Slide Number Placeholder 6"/>
          <p:cNvSpPr>
            <a:spLocks noGrp="1"/>
          </p:cNvSpPr>
          <p:nvPr>
            <p:ph idx="12" sz="quarter" type="sldNum"/>
          </p:nvPr>
        </p:nvSpPr>
        <p:spPr/>
        <p:txBody>
          <a:bodyPr/>
          <a:lstStyle/>
          <a:p>
            <a:fld id="{AE637B6A-4DF5-4043-87EF-643DBB678A9E}" type="slidenum">
              <a:rPr lang="en-US" smtClean="0"/>
              <a:pPr/>
              <a:t>88</a:t>
            </a:fld>
            <a:endParaRPr lang="en-US"/>
          </a:p>
        </p:txBody>
      </p:sp>
      <p:sp>
        <p:nvSpPr>
          <p:cNvPr id="12" name="Rectangle 11"/>
          <p:cNvSpPr/>
          <p:nvPr/>
        </p:nvSpPr>
        <p:spPr>
          <a:xfrm>
            <a:off x="206095" y="557631"/>
            <a:ext cx="5939446" cy="523220"/>
          </a:xfrm>
          <a:prstGeom prst="rect">
            <a:avLst/>
          </a:prstGeom>
        </p:spPr>
        <p:txBody>
          <a:bodyPr wrap="none">
            <a:spAutoFit/>
          </a:bodyPr>
          <a:lstStyle/>
          <a:p>
            <a:pPr indent="-342900" marL="342900">
              <a:buFont charset="2" panose="05000000000000000000" pitchFamily="2" typeface="Wingdings"/>
              <a:buChar char="ü"/>
            </a:pPr>
            <a:r>
              <a:rPr dirty="0" lang="en-US" sz="2800"/>
              <a:t> </a:t>
            </a:r>
            <a:r>
              <a:rPr dirty="0" lang="en-IN" sz="2400"/>
              <a:t>Change Play Back speed option on videos</a:t>
            </a:r>
            <a:endParaRPr dirty="0" lang="en-US" sz="2400"/>
          </a:p>
        </p:txBody>
      </p:sp>
      <p:sp>
        <p:nvSpPr>
          <p:cNvPr id="5" name="Rectangle 4"/>
          <p:cNvSpPr/>
          <p:nvPr/>
        </p:nvSpPr>
        <p:spPr>
          <a:xfrm>
            <a:off x="206095" y="3834176"/>
            <a:ext cx="4018857" cy="369332"/>
          </a:xfrm>
          <a:prstGeom prst="rect">
            <a:avLst/>
          </a:prstGeom>
        </p:spPr>
        <p:txBody>
          <a:bodyPr wrap="none">
            <a:spAutoFit/>
          </a:bodyPr>
          <a:lstStyle/>
          <a:p>
            <a:pPr indent="-342900" marL="342900">
              <a:buFont charset="2" panose="05000000000000000000" pitchFamily="2" typeface="Wingdings"/>
              <a:buChar char="ü"/>
            </a:pPr>
            <a:r>
              <a:rPr dirty="0" lang="en-IN"/>
              <a:t>Bookmark option in front of videos</a:t>
            </a:r>
            <a:endParaRPr dirty="0" lang="en-US"/>
          </a:p>
        </p:txBody>
      </p:sp>
      <p:pic>
        <p:nvPicPr>
          <p:cNvPr descr="C:\Users\SmartSchool\Downloads\IMG_20230329_180159.jpg" id="16" name="Picture 3"/>
          <p:cNvPicPr>
            <a:picLocks noChangeArrowheads="1" noChangeAspect="1"/>
          </p:cNvPicPr>
          <p:nvPr/>
        </p:nvPicPr>
        <p:blipFill rotWithShape="1">
          <a:blip cstate="print" r:embed="rId2"/>
          <a:srcRect b="84"/>
          <a:stretch/>
        </p:blipFill>
        <p:spPr bwMode="auto">
          <a:xfrm>
            <a:off x="739420" y="4298643"/>
            <a:ext cx="2952206" cy="2110139"/>
          </a:xfrm>
          <a:prstGeom prst="rect">
            <a:avLst/>
          </a:prstGeom>
          <a:noFill/>
        </p:spPr>
      </p:pic>
      <p:sp>
        <p:nvSpPr>
          <p:cNvPr id="11" name="Rectangle 10"/>
          <p:cNvSpPr/>
          <p:nvPr/>
        </p:nvSpPr>
        <p:spPr>
          <a:xfrm>
            <a:off x="4409543" y="3867558"/>
            <a:ext cx="4139659" cy="369332"/>
          </a:xfrm>
          <a:prstGeom prst="rect">
            <a:avLst/>
          </a:prstGeom>
        </p:spPr>
        <p:txBody>
          <a:bodyPr wrap="none">
            <a:spAutoFit/>
          </a:bodyPr>
          <a:lstStyle/>
          <a:p>
            <a:pPr indent="-342900" marL="342900">
              <a:buFont charset="2" panose="05000000000000000000" pitchFamily="2" typeface="Wingdings"/>
              <a:buChar char="ü"/>
            </a:pPr>
            <a:r>
              <a:rPr dirty="0" lang="en-IN"/>
              <a:t>My Class Section added for Students</a:t>
            </a:r>
            <a:endParaRPr dirty="0" lang="en-US"/>
          </a:p>
        </p:txBody>
      </p:sp>
      <p:pic>
        <p:nvPicPr>
          <p:cNvPr descr="C:\Users\SmartSchool\Downloads\IMG_20230329_181042.jpg" id="18" name="Picture 2"/>
          <p:cNvPicPr>
            <a:picLocks noChangeArrowheads="1" noChangeAspect="1"/>
          </p:cNvPicPr>
          <p:nvPr/>
        </p:nvPicPr>
        <p:blipFill rotWithShape="1">
          <a:blip cstate="print" r:embed="rId3"/>
          <a:srcRect t="82"/>
          <a:stretch/>
        </p:blipFill>
        <p:spPr bwMode="auto">
          <a:xfrm>
            <a:off x="5120708" y="4235109"/>
            <a:ext cx="2717327" cy="2536178"/>
          </a:xfrm>
          <a:prstGeom prst="rect">
            <a:avLst/>
          </a:prstGeom>
          <a:noFill/>
        </p:spPr>
      </p:pic>
      <p:pic>
        <p:nvPicPr>
          <p:cNvPr descr="C:\Users\SmartSchool\Desktop\Zee\attachments\Screenshot_2023-03-29-17-09-06-03_c5c11b35cadeb9187dad2630ca2cdc74.jpg" id="19" name="Picture 3"/>
          <p:cNvPicPr>
            <a:picLocks noChangeArrowheads="1" noChangeAspect="1"/>
          </p:cNvPicPr>
          <p:nvPr/>
        </p:nvPicPr>
        <p:blipFill>
          <a:blip cstate="print" r:embed="rId4"/>
          <a:srcRect/>
          <a:stretch>
            <a:fillRect/>
          </a:stretch>
        </p:blipFill>
        <p:spPr bwMode="auto">
          <a:xfrm>
            <a:off x="4644008" y="1076349"/>
            <a:ext cx="3905194" cy="1995362"/>
          </a:xfrm>
          <a:prstGeom prst="rect">
            <a:avLst/>
          </a:prstGeom>
          <a:noFill/>
        </p:spPr>
      </p:pic>
      <p:pic>
        <p:nvPicPr>
          <p:cNvPr descr="C:\Users\SmartSchool\Downloads\IMG_20230329_182650.jpg" id="20" name="Picture 4"/>
          <p:cNvPicPr>
            <a:picLocks noChangeArrowheads="1" noChangeAspect="1"/>
          </p:cNvPicPr>
          <p:nvPr/>
        </p:nvPicPr>
        <p:blipFill>
          <a:blip cstate="print" r:embed="rId5"/>
          <a:srcRect/>
          <a:stretch>
            <a:fillRect/>
          </a:stretch>
        </p:blipFill>
        <p:spPr bwMode="auto">
          <a:xfrm>
            <a:off x="369093" y="1113985"/>
            <a:ext cx="3978127" cy="1957726"/>
          </a:xfrm>
          <a:prstGeom prst="rect">
            <a:avLst/>
          </a:prstGeom>
          <a:noFill/>
        </p:spPr>
      </p:pic>
    </p:spTree>
    <p:extLst>
      <p:ext uri="{BB962C8B-B14F-4D97-AF65-F5344CB8AC3E}">
        <p14:creationId xmlns:p14="http://schemas.microsoft.com/office/powerpoint/2010/main" val="3359667615"/>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848" y="1340768"/>
            <a:ext cx="5364995" cy="523220"/>
          </a:xfrm>
          <a:prstGeom prst="rect">
            <a:avLst/>
          </a:prstGeom>
        </p:spPr>
        <p:txBody>
          <a:bodyPr wrap="none">
            <a:spAutoFit/>
          </a:bodyPr>
          <a:lstStyle/>
          <a:p>
            <a:pPr marL="342900" indent="-342900">
              <a:buFont typeface="Wingdings" panose="05000000000000000000" pitchFamily="2" charset="2"/>
              <a:buChar char="ü"/>
            </a:pPr>
            <a:r>
              <a:rPr lang="en-US" sz="2800" dirty="0"/>
              <a:t> </a:t>
            </a:r>
            <a:r>
              <a:rPr lang="en-IN" sz="2400" dirty="0"/>
              <a:t>GK Subject added for classes 1</a:t>
            </a:r>
            <a:r>
              <a:rPr lang="en-IN" sz="2400" baseline="30000" dirty="0"/>
              <a:t>st</a:t>
            </a:r>
            <a:r>
              <a:rPr lang="en-IN" sz="2400" dirty="0"/>
              <a:t> to 5th</a:t>
            </a:r>
            <a:endParaRPr lang="en-US" sz="2400" dirty="0"/>
          </a:p>
        </p:txBody>
      </p:sp>
      <p:pic>
        <p:nvPicPr>
          <p:cNvPr id="5" name="Picture 2" descr="C:\Users\SmartSchool\Downloads\IMG_20230329_181254.jpg"/>
          <p:cNvPicPr>
            <a:picLocks noChangeAspect="1" noChangeArrowheads="1"/>
          </p:cNvPicPr>
          <p:nvPr/>
        </p:nvPicPr>
        <p:blipFill>
          <a:blip r:embed="rId2" cstate="print"/>
          <a:srcRect/>
          <a:stretch>
            <a:fillRect/>
          </a:stretch>
        </p:blipFill>
        <p:spPr bwMode="auto">
          <a:xfrm>
            <a:off x="251520" y="771300"/>
            <a:ext cx="3069771" cy="5242077"/>
          </a:xfrm>
          <a:prstGeom prst="rect">
            <a:avLst/>
          </a:prstGeom>
          <a:noFill/>
        </p:spPr>
      </p:pic>
      <p:sp>
        <p:nvSpPr>
          <p:cNvPr id="6" name="Rectangle 5"/>
          <p:cNvSpPr/>
          <p:nvPr/>
        </p:nvSpPr>
        <p:spPr>
          <a:xfrm>
            <a:off x="3235434" y="2132856"/>
            <a:ext cx="5624104" cy="3847207"/>
          </a:xfrm>
          <a:prstGeom prst="rect">
            <a:avLst/>
          </a:prstGeom>
        </p:spPr>
        <p:txBody>
          <a:bodyPr wrap="square">
            <a:spAutoFit/>
          </a:bodyPr>
          <a:lstStyle/>
          <a:p>
            <a:pPr marL="342900" indent="-342900">
              <a:buFont typeface="Wingdings" panose="05000000000000000000" pitchFamily="2" charset="2"/>
              <a:buChar char="ü"/>
            </a:pPr>
            <a:r>
              <a:rPr lang="en-US" sz="2800" dirty="0"/>
              <a:t> </a:t>
            </a:r>
            <a:r>
              <a:rPr lang="en-IN" sz="2400" dirty="0"/>
              <a:t>Scholar Zone added for classes 1</a:t>
            </a:r>
            <a:r>
              <a:rPr lang="en-IN" sz="2400" baseline="30000" dirty="0"/>
              <a:t>st</a:t>
            </a:r>
            <a:r>
              <a:rPr lang="en-IN" sz="2400" dirty="0"/>
              <a:t> to 3</a:t>
            </a:r>
            <a:r>
              <a:rPr lang="en-IN" sz="2400" baseline="30000" dirty="0"/>
              <a:t>rd </a:t>
            </a:r>
            <a:r>
              <a:rPr lang="en-IN" sz="2400" dirty="0"/>
              <a:t>(To prepare students for Aptitude &amp; Reasoning, videos along with interactive quizzes are available in “Brain Gym</a:t>
            </a:r>
            <a:r>
              <a:rPr lang="en-IN" sz="2400" dirty="0" smtClean="0"/>
              <a:t>”)</a:t>
            </a:r>
          </a:p>
          <a:p>
            <a:pPr marL="342900" indent="-342900">
              <a:buFont typeface="Wingdings" panose="05000000000000000000" pitchFamily="2" charset="2"/>
              <a:buChar char="ü"/>
            </a:pPr>
            <a:endParaRPr lang="en-US" sz="2400" dirty="0"/>
          </a:p>
          <a:p>
            <a:r>
              <a:rPr lang="en-US" sz="2400" dirty="0" smtClean="0"/>
              <a:t>      </a:t>
            </a:r>
          </a:p>
          <a:p>
            <a:pPr marL="342900" indent="-342900">
              <a:buFont typeface="Wingdings" panose="05000000000000000000" pitchFamily="2" charset="2"/>
              <a:buChar char="ü"/>
            </a:pPr>
            <a:r>
              <a:rPr lang="en-US" sz="2400" dirty="0"/>
              <a:t> </a:t>
            </a:r>
            <a:r>
              <a:rPr lang="en-US" sz="2400" dirty="0" smtClean="0"/>
              <a:t>S. Chand Computer Books content is also available under  Cloud Manual</a:t>
            </a:r>
            <a:endParaRPr lang="en-IN" sz="2400" dirty="0"/>
          </a:p>
          <a:p>
            <a:pPr marL="342900" indent="-342900">
              <a:buFont typeface="Wingdings" panose="05000000000000000000" pitchFamily="2" charset="2"/>
              <a:buChar char="ü"/>
            </a:pPr>
            <a:endParaRPr lang="en-US" sz="2400" dirty="0"/>
          </a:p>
        </p:txBody>
      </p:sp>
      <p:sp>
        <p:nvSpPr>
          <p:cNvPr id="8" name="Rectangle 7"/>
          <p:cNvSpPr/>
          <p:nvPr/>
        </p:nvSpPr>
        <p:spPr>
          <a:xfrm>
            <a:off x="-27806" y="80684"/>
            <a:ext cx="9144000" cy="519130"/>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2800" b="1" dirty="0">
                <a:solidFill>
                  <a:schemeClr val="tx1"/>
                </a:solidFill>
                <a:latin typeface="Times New Roman" panose="02020603050405020304" pitchFamily="18" charset="0"/>
                <a:cs typeface="Times New Roman" panose="02020603050405020304" pitchFamily="18" charset="0"/>
              </a:rPr>
              <a:t>Mount Litera Learning App – New Features</a:t>
            </a:r>
          </a:p>
        </p:txBody>
      </p:sp>
      <p:sp>
        <p:nvSpPr>
          <p:cNvPr id="3" name="Slide Number Placeholder 2"/>
          <p:cNvSpPr>
            <a:spLocks noGrp="1"/>
          </p:cNvSpPr>
          <p:nvPr>
            <p:ph type="sldNum" sz="quarter" idx="12"/>
          </p:nvPr>
        </p:nvSpPr>
        <p:spPr/>
        <p:txBody>
          <a:bodyPr/>
          <a:lstStyle/>
          <a:p>
            <a:fld id="{4F1023B6-41B5-48C9-9D42-011F14A99E8D}" type="slidenum">
              <a:rPr lang="en-IN" smtClean="0"/>
              <a:pPr/>
              <a:t>89</a:t>
            </a:fld>
            <a:endParaRPr lang="en-IN"/>
          </a:p>
        </p:txBody>
      </p:sp>
      <p:pic>
        <p:nvPicPr>
          <p:cNvPr id="7" name="Picture 6"/>
          <p:cNvPicPr>
            <a:picLocks noChangeAspect="1"/>
          </p:cNvPicPr>
          <p:nvPr/>
        </p:nvPicPr>
        <p:blipFill>
          <a:blip r:embed="rId3"/>
          <a:stretch>
            <a:fillRect/>
          </a:stretch>
        </p:blipFill>
        <p:spPr>
          <a:xfrm>
            <a:off x="187751" y="4097625"/>
            <a:ext cx="3152181" cy="1943738"/>
          </a:xfrm>
          <a:prstGeom prst="rect">
            <a:avLst/>
          </a:prstGeom>
        </p:spPr>
      </p:pic>
    </p:spTree>
    <p:extLst>
      <p:ext uri="{BB962C8B-B14F-4D97-AF65-F5344CB8AC3E}">
        <p14:creationId xmlns:p14="http://schemas.microsoft.com/office/powerpoint/2010/main" val="3378918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4704"/>
            <a:ext cx="9144000" cy="648072"/>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a:solidFill>
                  <a:srgbClr val="002060"/>
                </a:solidFill>
              </a:rPr>
              <a:t>Emerging Student Profile</a:t>
            </a:r>
            <a:endParaRPr lang="en-IN" sz="4000" b="1" dirty="0">
              <a:ln w="635">
                <a:noFill/>
              </a:ln>
              <a:solidFill>
                <a:srgbClr val="002060"/>
              </a:solidFill>
            </a:endParaRPr>
          </a:p>
        </p:txBody>
      </p:sp>
      <p:pic>
        <p:nvPicPr>
          <p:cNvPr id="3" name="Picture 2" descr="school logo png.png"/>
          <p:cNvPicPr>
            <a:picLocks noChangeAspect="1"/>
          </p:cNvPicPr>
          <p:nvPr/>
        </p:nvPicPr>
        <p:blipFill>
          <a:blip r:embed="rId3" cstate="print"/>
          <a:stretch>
            <a:fillRect/>
          </a:stretch>
        </p:blipFill>
        <p:spPr>
          <a:xfrm>
            <a:off x="251520" y="28230"/>
            <a:ext cx="1143008" cy="1143008"/>
          </a:xfrm>
          <a:prstGeom prst="rect">
            <a:avLst/>
          </a:prstGeom>
          <a:ln>
            <a:noFill/>
          </a:ln>
          <a:effectLst>
            <a:outerShdw blurRad="190500" algn="tl" rotWithShape="0">
              <a:srgbClr val="000000">
                <a:alpha val="70000"/>
              </a:srgbClr>
            </a:outerShdw>
          </a:effectLst>
        </p:spPr>
      </p:pic>
      <p:pic>
        <p:nvPicPr>
          <p:cNvPr id="5" name="Picture 2" descr="C:\Users\MLZSC1\Desktop\poo images\esp1.jpg"/>
          <p:cNvPicPr>
            <a:picLocks noChangeAspect="1" noChangeArrowheads="1"/>
          </p:cNvPicPr>
          <p:nvPr/>
        </p:nvPicPr>
        <p:blipFill>
          <a:blip r:embed="rId4"/>
          <a:srcRect/>
          <a:stretch>
            <a:fillRect/>
          </a:stretch>
        </p:blipFill>
        <p:spPr bwMode="auto">
          <a:xfrm>
            <a:off x="2928926" y="1785926"/>
            <a:ext cx="3429024" cy="4286280"/>
          </a:xfrm>
          <a:prstGeom prst="rect">
            <a:avLst/>
          </a:prstGeom>
          <a:noFill/>
        </p:spPr>
      </p:pic>
      <p:sp>
        <p:nvSpPr>
          <p:cNvPr id="6" name="Rectangle 5"/>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6" descr="add.jpg"/>
          <p:cNvPicPr>
            <a:picLocks noChangeAspect="1"/>
          </p:cNvPicPr>
          <p:nvPr/>
        </p:nvPicPr>
        <p:blipFill>
          <a:blip r:embed="rId5"/>
          <a:stretch>
            <a:fillRect/>
          </a:stretch>
        </p:blipFill>
        <p:spPr>
          <a:xfrm>
            <a:off x="0" y="6215082"/>
            <a:ext cx="9144000" cy="642918"/>
          </a:xfrm>
          <a:prstGeom prst="rect">
            <a:avLst/>
          </a:prstGeom>
        </p:spPr>
      </p:pic>
      <p:sp>
        <p:nvSpPr>
          <p:cNvPr id="4" name="Slide Number Placeholder 3"/>
          <p:cNvSpPr>
            <a:spLocks noGrp="1"/>
          </p:cNvSpPr>
          <p:nvPr>
            <p:ph type="sldNum" sz="quarter" idx="12"/>
          </p:nvPr>
        </p:nvSpPr>
        <p:spPr/>
        <p:txBody>
          <a:bodyPr/>
          <a:lstStyle/>
          <a:p>
            <a:fld id="{62717196-B844-4648-AC1D-BF6D2EAB5669}" type="slidenum">
              <a:rPr lang="en-US" smtClean="0"/>
              <a:pPr/>
              <a:t>9</a:t>
            </a:fld>
            <a:endParaRPr lang="en-US"/>
          </a:p>
        </p:txBody>
      </p:sp>
    </p:spTree>
    <p:extLst>
      <p:ext uri="{BB962C8B-B14F-4D97-AF65-F5344CB8AC3E}">
        <p14:creationId xmlns:p14="http://schemas.microsoft.com/office/powerpoint/2010/main" val="2934940799"/>
      </p:ext>
    </p:extLst>
  </p:cSld>
  <p:clrMapOvr>
    <a:masterClrMapping/>
  </p:clrMapOvr>
  <p:timing>
    <p:tnLst>
      <p:par>
        <p:cTn id="1" dur="indefinite" restart="never" nodeType="tmRoot"/>
      </p:par>
    </p:tnLst>
  </p:timing>
</p:sld>
</file>

<file path=ppt/slides/slide9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angle 3"/>
          <p:cNvSpPr/>
          <p:nvPr/>
        </p:nvSpPr>
        <p:spPr>
          <a:xfrm>
            <a:off x="24730" y="23622"/>
            <a:ext cx="9144000" cy="519130"/>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spcBef>
                <a:spcPct val="0"/>
              </a:spcBef>
              <a:defRPr/>
            </a:pPr>
            <a:r>
              <a:rPr b="1" dirty="0" lang="en-IN" sz="2800">
                <a:solidFill>
                  <a:schemeClr val="tx1"/>
                </a:solidFill>
                <a:latin charset="0" panose="02020603050405020304" pitchFamily="18" typeface="Times New Roman"/>
                <a:cs charset="0" panose="02020603050405020304" pitchFamily="18" typeface="Times New Roman"/>
              </a:rPr>
              <a:t>My Class Board</a:t>
            </a:r>
          </a:p>
        </p:txBody>
      </p:sp>
      <p:pic>
        <p:nvPicPr>
          <p:cNvPr id="5" name="Picture 4"/>
          <p:cNvPicPr>
            <a:picLocks noChangeAspect="1"/>
          </p:cNvPicPr>
          <p:nvPr/>
        </p:nvPicPr>
        <p:blipFill rotWithShape="1">
          <a:blip r:embed="rId2"/>
          <a:srcRect b="28" l="15" r="34" t="17"/>
          <a:stretch/>
        </p:blipFill>
        <p:spPr>
          <a:xfrm>
            <a:off x="1" y="621425"/>
            <a:ext cx="6019800" cy="5368170"/>
          </a:xfrm>
          <a:prstGeom prst="rect">
            <a:avLst/>
          </a:prstGeom>
        </p:spPr>
      </p:pic>
      <p:sp>
        <p:nvSpPr>
          <p:cNvPr id="6" name="Rectangle 5"/>
          <p:cNvSpPr/>
          <p:nvPr/>
        </p:nvSpPr>
        <p:spPr>
          <a:xfrm>
            <a:off x="6300192" y="692696"/>
            <a:ext cx="2520280" cy="3970318"/>
          </a:xfrm>
          <a:prstGeom prst="rect">
            <a:avLst/>
          </a:prstGeom>
        </p:spPr>
        <p:txBody>
          <a:bodyPr wrap="square">
            <a:spAutoFit/>
          </a:bodyPr>
          <a:lstStyle/>
          <a:p>
            <a:r>
              <a:rPr b="1" dirty="0" lang="en-IN">
                <a:latin charset="0" panose="02020603050405020304" pitchFamily="18" typeface="Times New Roman"/>
                <a:cs charset="0" panose="02020603050405020304" pitchFamily="18" typeface="Times New Roman"/>
              </a:rPr>
              <a:t>*My Class board is a communication app for parents using which they can download school  </a:t>
            </a:r>
            <a:r>
              <a:rPr b="1" dirty="0" lang="en-IN">
                <a:solidFill>
                  <a:srgbClr val="000099"/>
                </a:solidFill>
                <a:latin charset="0" panose="02020603050405020304" pitchFamily="18" typeface="Times New Roman"/>
                <a:cs charset="0" panose="02020603050405020304" pitchFamily="18" typeface="Times New Roman"/>
              </a:rPr>
              <a:t>announcements, Class Diary, Class assignments, Events.</a:t>
            </a:r>
          </a:p>
          <a:p>
            <a:endParaRPr b="1" dirty="0" lang="en-US">
              <a:solidFill>
                <a:srgbClr val="000099"/>
              </a:solidFill>
              <a:latin charset="0" panose="02020603050405020304" pitchFamily="18" typeface="Times New Roman"/>
              <a:cs charset="0" panose="02020603050405020304" pitchFamily="18" typeface="Times New Roman"/>
            </a:endParaRPr>
          </a:p>
          <a:p>
            <a:r>
              <a:rPr b="1" dirty="0" lang="en-US">
                <a:solidFill>
                  <a:srgbClr val="000099"/>
                </a:solidFill>
                <a:latin charset="0" panose="02020603050405020304" pitchFamily="18" typeface="Times New Roman"/>
                <a:cs charset="0" panose="02020603050405020304" pitchFamily="18" typeface="Times New Roman"/>
              </a:rPr>
              <a:t>* MCB app will be used to pay School Fees.</a:t>
            </a:r>
            <a:endParaRPr b="1" dirty="0" lang="en-IN">
              <a:solidFill>
                <a:srgbClr val="000099"/>
              </a:solidFill>
              <a:latin charset="0" panose="02020603050405020304" pitchFamily="18" typeface="Times New Roman"/>
              <a:cs charset="0" panose="02020603050405020304" pitchFamily="18" typeface="Times New Roman"/>
            </a:endParaRPr>
          </a:p>
          <a:p>
            <a:endParaRPr b="1" dirty="0" lang="en-IN">
              <a:latin charset="0" panose="02020603050405020304" pitchFamily="18" typeface="Times New Roman"/>
              <a:cs charset="0" panose="02020603050405020304" pitchFamily="18" typeface="Times New Roman"/>
            </a:endParaRPr>
          </a:p>
          <a:p>
            <a:r>
              <a:rPr b="1" dirty="0" lang="en-IN">
                <a:latin charset="0" panose="02020603050405020304" pitchFamily="18" typeface="Times New Roman"/>
                <a:cs charset="0" panose="02020603050405020304" pitchFamily="18" typeface="Times New Roman"/>
              </a:rPr>
              <a:t>*The app is available for both Android and iPhones.</a:t>
            </a:r>
          </a:p>
        </p:txBody>
      </p:sp>
      <p:grpSp>
        <p:nvGrpSpPr>
          <p:cNvPr id="11" name="Group 10"/>
          <p:cNvGrpSpPr/>
          <p:nvPr/>
        </p:nvGrpSpPr>
        <p:grpSpPr>
          <a:xfrm>
            <a:off x="0" y="3635057"/>
            <a:ext cx="6306951" cy="2141000"/>
            <a:chOff x="0" y="3635057"/>
            <a:chExt cx="6306951" cy="214100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3"/>
            <a:stretch/>
          </p:blipFill>
          <p:spPr>
            <a:xfrm rot="16200000">
              <a:off x="2082976" y="1552081"/>
              <a:ext cx="2141000" cy="6306951"/>
            </a:xfrm>
            <a:prstGeom prst="rect">
              <a:avLst/>
            </a:prstGeom>
          </p:spPr>
        </p:pic>
        <p:sp>
          <p:nvSpPr>
            <p:cNvPr id="10" name="Rectangle 9"/>
            <p:cNvSpPr/>
            <p:nvPr/>
          </p:nvSpPr>
          <p:spPr>
            <a:xfrm>
              <a:off x="3786672" y="4509120"/>
              <a:ext cx="20814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grpSp>
      <p:sp>
        <p:nvSpPr>
          <p:cNvPr id="3" name="Slide Number Placeholder 2"/>
          <p:cNvSpPr>
            <a:spLocks noGrp="1"/>
          </p:cNvSpPr>
          <p:nvPr>
            <p:ph idx="12" sz="quarter" type="sldNum"/>
          </p:nvPr>
        </p:nvSpPr>
        <p:spPr/>
        <p:txBody>
          <a:bodyPr/>
          <a:lstStyle/>
          <a:p>
            <a:fld id="{4F1023B6-41B5-48C9-9D42-011F14A99E8D}" type="slidenum">
              <a:rPr lang="en-IN" smtClean="0"/>
              <a:pPr/>
              <a:t>90</a:t>
            </a:fld>
            <a:endParaRPr lang="en-IN"/>
          </a:p>
        </p:txBody>
      </p:sp>
    </p:spTree>
    <p:extLst>
      <p:ext uri="{BB962C8B-B14F-4D97-AF65-F5344CB8AC3E}">
        <p14:creationId xmlns:p14="http://schemas.microsoft.com/office/powerpoint/2010/main" val="1485572580"/>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14A4-00CB-68BC-4BCA-D2DD0F9445EE}"/>
              </a:ext>
            </a:extLst>
          </p:cNvPr>
          <p:cNvSpPr>
            <a:spLocks noGrp="1"/>
          </p:cNvSpPr>
          <p:nvPr>
            <p:ph type="ctrTitle"/>
          </p:nvPr>
        </p:nvSpPr>
        <p:spPr>
          <a:xfrm>
            <a:off x="1130300" y="2404534"/>
            <a:ext cx="6970092" cy="1024466"/>
          </a:xfrm>
        </p:spPr>
        <p:txBody>
          <a:bodyPr/>
          <a:lstStyle/>
          <a:p>
            <a:r>
              <a:rPr lang="en-IN" dirty="0">
                <a:solidFill>
                  <a:srgbClr val="0070C0"/>
                </a:solidFill>
                <a:latin typeface="Times New Roman" panose="02020603050405020304" pitchFamily="18" charset="0"/>
                <a:cs typeface="Times New Roman" panose="02020603050405020304" pitchFamily="18" charset="0"/>
              </a:rPr>
              <a:t>ASSESSMENT/ EVALUATION</a:t>
            </a:r>
          </a:p>
        </p:txBody>
      </p:sp>
      <p:sp>
        <p:nvSpPr>
          <p:cNvPr id="3" name="Slide Number Placeholder 2"/>
          <p:cNvSpPr>
            <a:spLocks noGrp="1"/>
          </p:cNvSpPr>
          <p:nvPr>
            <p:ph type="sldNum" sz="quarter" idx="12"/>
          </p:nvPr>
        </p:nvSpPr>
        <p:spPr/>
        <p:txBody>
          <a:bodyPr/>
          <a:lstStyle/>
          <a:p>
            <a:fld id="{4F1023B6-41B5-48C9-9D42-011F14A99E8D}" type="slidenum">
              <a:rPr lang="en-IN" smtClean="0"/>
              <a:pPr/>
              <a:t>91</a:t>
            </a:fld>
            <a:endParaRPr lang="en-IN"/>
          </a:p>
        </p:txBody>
      </p:sp>
    </p:spTree>
    <p:extLst>
      <p:ext uri="{BB962C8B-B14F-4D97-AF65-F5344CB8AC3E}">
        <p14:creationId xmlns:p14="http://schemas.microsoft.com/office/powerpoint/2010/main" val="159261387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E5FBE-B3C6-C09B-D3B3-171DC0291922}"/>
              </a:ext>
            </a:extLst>
          </p:cNvPr>
          <p:cNvSpPr>
            <a:spLocks noGrp="1"/>
          </p:cNvSpPr>
          <p:nvPr>
            <p:ph type="title"/>
          </p:nvPr>
        </p:nvSpPr>
        <p:spPr>
          <a:xfrm>
            <a:off x="1259632" y="2108200"/>
            <a:ext cx="6447501" cy="1320800"/>
          </a:xfrm>
        </p:spPr>
        <p:txBody>
          <a:bodyPr>
            <a:normAutofit fontScale="90000"/>
          </a:bodyPr>
          <a:lstStyle/>
          <a:p>
            <a:pPr algn="just"/>
            <a:r>
              <a:rPr lang="en-IN" dirty="0">
                <a:solidFill>
                  <a:srgbClr val="0070C0"/>
                </a:solidFill>
                <a:latin typeface="Times New Roman" panose="02020603050405020304" pitchFamily="18" charset="0"/>
                <a:cs typeface="Times New Roman" panose="02020603050405020304" pitchFamily="18" charset="0"/>
              </a:rPr>
              <a:t>Evaluation of Grade I &amp; II would be a Periodic Progressive Assessment (PPA). It will be based on regular classroom teaching observations as per NEP guidelines. Related circulars/ messages will be shared with parents well before time.</a:t>
            </a:r>
          </a:p>
        </p:txBody>
      </p:sp>
      <p:sp>
        <p:nvSpPr>
          <p:cNvPr id="3" name="Slide Number Placeholder 2"/>
          <p:cNvSpPr>
            <a:spLocks noGrp="1"/>
          </p:cNvSpPr>
          <p:nvPr>
            <p:ph type="sldNum" sz="quarter" idx="12"/>
          </p:nvPr>
        </p:nvSpPr>
        <p:spPr/>
        <p:txBody>
          <a:bodyPr/>
          <a:lstStyle/>
          <a:p>
            <a:fld id="{4F1023B6-41B5-48C9-9D42-011F14A99E8D}" type="slidenum">
              <a:rPr lang="en-IN" smtClean="0"/>
              <a:pPr/>
              <a:t>92</a:t>
            </a:fld>
            <a:endParaRPr lang="en-IN"/>
          </a:p>
        </p:txBody>
      </p:sp>
    </p:spTree>
    <p:extLst>
      <p:ext uri="{BB962C8B-B14F-4D97-AF65-F5344CB8AC3E}">
        <p14:creationId xmlns:p14="http://schemas.microsoft.com/office/powerpoint/2010/main" val="2680325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9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0" y="903866"/>
            <a:ext cx="9144000" cy="543934"/>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n-US" noProof="0" normalizeH="0" spc="0" strike="noStrike" sz="2800" u="none">
                <a:ln>
                  <a:noFill/>
                </a:ln>
                <a:solidFill>
                  <a:srgbClr val="0070C0"/>
                </a:solidFill>
                <a:effectLst/>
                <a:uLnTx/>
                <a:uFillTx/>
                <a:latin typeface="Constantia"/>
                <a:ea typeface="+mn-ea"/>
                <a:cs typeface="+mn-cs"/>
              </a:rPr>
              <a:t>ASSESSMENT STRUCTURE GRADE III, IV &amp; V</a:t>
            </a:r>
          </a:p>
        </p:txBody>
      </p:sp>
      <p:pic>
        <p:nvPicPr>
          <p:cNvPr id="5" name="Picture 4"/>
          <p:cNvPicPr>
            <a:picLocks noChangeAspect="1"/>
          </p:cNvPicPr>
          <p:nvPr/>
        </p:nvPicPr>
        <p:blipFill rotWithShape="1">
          <a:blip cstate="print" r:embed="rId2">
            <a:extLst>
              <a:ext uri="{28A0092B-C50C-407E-A947-70E740481C1C}">
                <a14:useLocalDpi xmlns:a14="http://schemas.microsoft.com/office/drawing/2010/main" val="0"/>
              </a:ext>
            </a:extLst>
          </a:blip>
          <a:srcRect b="64" l="72" r="31" t="56"/>
          <a:stretch/>
        </p:blipFill>
        <p:spPr>
          <a:xfrm>
            <a:off x="43363" y="1580363"/>
            <a:ext cx="8993133" cy="3189498"/>
          </a:xfrm>
          <a:prstGeom prst="rect">
            <a:avLst/>
          </a:prstGeom>
        </p:spPr>
      </p:pic>
      <p:pic>
        <p:nvPicPr>
          <p:cNvPr id="10" name="Picture 9">
            <a:extLst>
              <a:ext uri="{FF2B5EF4-FFF2-40B4-BE49-F238E27FC236}">
                <a16:creationId xmlns:a16="http://schemas.microsoft.com/office/drawing/2014/main" id="{A18AFBF3-95A0-4BFE-AD0D-9E468B5FD36E}"/>
              </a:ext>
            </a:extLst>
          </p:cNvPr>
          <p:cNvPicPr>
            <a:picLocks noChangeAspect="1"/>
          </p:cNvPicPr>
          <p:nvPr/>
        </p:nvPicPr>
        <p:blipFill>
          <a:blip r:embed="rId3"/>
          <a:stretch>
            <a:fillRect/>
          </a:stretch>
        </p:blipFill>
        <p:spPr>
          <a:xfrm>
            <a:off x="7984120" y="0"/>
            <a:ext cx="1159880" cy="685800"/>
          </a:xfrm>
          <a:prstGeom prst="rect">
            <a:avLst/>
          </a:prstGeom>
        </p:spPr>
      </p:pic>
      <p:sp>
        <p:nvSpPr>
          <p:cNvPr id="9" name="Rectangle 8"/>
          <p:cNvSpPr/>
          <p:nvPr/>
        </p:nvSpPr>
        <p:spPr>
          <a:xfrm>
            <a:off x="548139" y="4769861"/>
            <a:ext cx="8645002" cy="878895"/>
          </a:xfrm>
          <a:prstGeom prst="rect">
            <a:avLst/>
          </a:prstGeom>
        </p:spPr>
        <p:txBody>
          <a:bodyPr wrap="square">
            <a:spAutoFit/>
          </a:bodyPr>
          <a:lstStyle/>
          <a:p>
            <a:pPr lvl="0">
              <a:lnSpc>
                <a:spcPct val="150000"/>
              </a:lnSpc>
              <a:defRPr/>
            </a:pPr>
            <a:r>
              <a:rPr b="1" dirty="0" lang="en-US">
                <a:solidFill>
                  <a:srgbClr val="C00000"/>
                </a:solidFill>
                <a:latin charset="0" panose="02020603050405020304" pitchFamily="18" typeface="Times New Roman"/>
                <a:cs charset="0" panose="02020603050405020304" pitchFamily="18" typeface="Times New Roman"/>
              </a:rPr>
              <a:t>Note: School takes utmost care of students’ academic performance and does not encourage for private tuitions of any subject.</a:t>
            </a:r>
            <a:endParaRPr b="1" dirty="0" lang="en-IN">
              <a:solidFill>
                <a:srgbClr val="C00000"/>
              </a:solidFill>
            </a:endParaRPr>
          </a:p>
        </p:txBody>
      </p:sp>
      <p:sp>
        <p:nvSpPr>
          <p:cNvPr id="3" name="Slide Number Placeholder 2"/>
          <p:cNvSpPr>
            <a:spLocks noGrp="1"/>
          </p:cNvSpPr>
          <p:nvPr>
            <p:ph idx="12" sz="quarter" type="sldNum"/>
          </p:nvPr>
        </p:nvSpPr>
        <p:spPr/>
        <p:txBody>
          <a:bodyPr/>
          <a:lstStyle/>
          <a:p>
            <a:fld id="{4F1023B6-41B5-48C9-9D42-011F14A99E8D}" type="slidenum">
              <a:rPr lang="en-IN" smtClean="0"/>
              <a:pPr/>
              <a:t>93</a:t>
            </a:fld>
            <a:endParaRPr lang="en-IN"/>
          </a:p>
        </p:txBody>
      </p:sp>
    </p:spTree>
    <p:extLst>
      <p:ext uri="{BB962C8B-B14F-4D97-AF65-F5344CB8AC3E}">
        <p14:creationId xmlns:p14="http://schemas.microsoft.com/office/powerpoint/2010/main" val="1257147045"/>
      </p:ext>
    </p:extLst>
  </p:cSld>
  <p:clrMapOvr>
    <a:masterClrMapping/>
  </p:clrMapOvr>
  <p:timing>
    <p:tnLst>
      <p:par>
        <p:cTn dur="indefinite" id="1" nodeType="tmRoot" restart="never"/>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1659-F208-E55C-BF4B-0B8F4A8B8374}"/>
              </a:ext>
            </a:extLst>
          </p:cNvPr>
          <p:cNvSpPr>
            <a:spLocks noGrp="1"/>
          </p:cNvSpPr>
          <p:nvPr>
            <p:ph type="title"/>
          </p:nvPr>
        </p:nvSpPr>
        <p:spPr>
          <a:xfrm>
            <a:off x="353512" y="447446"/>
            <a:ext cx="6447501" cy="990600"/>
          </a:xfrm>
        </p:spPr>
        <p:txBody>
          <a:bodyPr/>
          <a:lstStyle/>
          <a:p>
            <a:r>
              <a:rPr lang="en-IN" dirty="0">
                <a:solidFill>
                  <a:srgbClr val="002060"/>
                </a:solidFill>
                <a:latin typeface="Times New Roman" panose="02020603050405020304" pitchFamily="18" charset="0"/>
                <a:cs typeface="Times New Roman" panose="02020603050405020304" pitchFamily="18" charset="0"/>
              </a:rPr>
              <a:t>SEA (Subject Enrichment Activities)</a:t>
            </a:r>
          </a:p>
        </p:txBody>
      </p:sp>
      <p:pic>
        <p:nvPicPr>
          <p:cNvPr id="4" name="Picture 3">
            <a:extLst>
              <a:ext uri="{FF2B5EF4-FFF2-40B4-BE49-F238E27FC236}">
                <a16:creationId xmlns:a16="http://schemas.microsoft.com/office/drawing/2014/main" id="{F99831B1-EEE7-0BC8-889F-0FC18FF7402D}"/>
              </a:ext>
            </a:extLst>
          </p:cNvPr>
          <p:cNvPicPr>
            <a:picLocks noChangeAspect="1"/>
          </p:cNvPicPr>
          <p:nvPr/>
        </p:nvPicPr>
        <p:blipFill>
          <a:blip r:embed="rId2"/>
          <a:stretch>
            <a:fillRect/>
          </a:stretch>
        </p:blipFill>
        <p:spPr>
          <a:xfrm>
            <a:off x="551419" y="3968549"/>
            <a:ext cx="1833515" cy="1786391"/>
          </a:xfrm>
          <a:prstGeom prst="rect">
            <a:avLst/>
          </a:prstGeom>
        </p:spPr>
      </p:pic>
      <p:pic>
        <p:nvPicPr>
          <p:cNvPr id="6" name="Picture 5">
            <a:extLst>
              <a:ext uri="{FF2B5EF4-FFF2-40B4-BE49-F238E27FC236}">
                <a16:creationId xmlns:a16="http://schemas.microsoft.com/office/drawing/2014/main" id="{D8B16D75-F519-37CB-4F71-A71A8F2464DE}"/>
              </a:ext>
            </a:extLst>
          </p:cNvPr>
          <p:cNvPicPr>
            <a:picLocks noChangeAspect="1"/>
          </p:cNvPicPr>
          <p:nvPr/>
        </p:nvPicPr>
        <p:blipFill>
          <a:blip r:embed="rId3"/>
          <a:stretch>
            <a:fillRect/>
          </a:stretch>
        </p:blipFill>
        <p:spPr>
          <a:xfrm>
            <a:off x="646205" y="1435337"/>
            <a:ext cx="3738606" cy="2269503"/>
          </a:xfrm>
          <a:prstGeom prst="rect">
            <a:avLst/>
          </a:prstGeom>
        </p:spPr>
      </p:pic>
      <p:pic>
        <p:nvPicPr>
          <p:cNvPr id="8" name="Picture 7">
            <a:extLst>
              <a:ext uri="{FF2B5EF4-FFF2-40B4-BE49-F238E27FC236}">
                <a16:creationId xmlns:a16="http://schemas.microsoft.com/office/drawing/2014/main" id="{29CF53AD-7CBB-A5CB-DBE7-F0493551B290}"/>
              </a:ext>
            </a:extLst>
          </p:cNvPr>
          <p:cNvPicPr>
            <a:picLocks noChangeAspect="1"/>
          </p:cNvPicPr>
          <p:nvPr/>
        </p:nvPicPr>
        <p:blipFill>
          <a:blip r:embed="rId4"/>
          <a:stretch>
            <a:fillRect/>
          </a:stretch>
        </p:blipFill>
        <p:spPr>
          <a:xfrm>
            <a:off x="2660506" y="3986836"/>
            <a:ext cx="1833515" cy="1786391"/>
          </a:xfrm>
          <a:prstGeom prst="rect">
            <a:avLst/>
          </a:prstGeom>
        </p:spPr>
      </p:pic>
      <p:pic>
        <p:nvPicPr>
          <p:cNvPr id="9" name="Picture 8">
            <a:extLst>
              <a:ext uri="{FF2B5EF4-FFF2-40B4-BE49-F238E27FC236}">
                <a16:creationId xmlns:a16="http://schemas.microsoft.com/office/drawing/2014/main" id="{4ED23F06-6DD5-8E2E-F54C-F656FC37CF8D}"/>
              </a:ext>
            </a:extLst>
          </p:cNvPr>
          <p:cNvPicPr>
            <a:picLocks noChangeAspect="1"/>
          </p:cNvPicPr>
          <p:nvPr/>
        </p:nvPicPr>
        <p:blipFill>
          <a:blip r:embed="rId5"/>
          <a:stretch>
            <a:fillRect/>
          </a:stretch>
        </p:blipFill>
        <p:spPr>
          <a:xfrm>
            <a:off x="4572000" y="1435337"/>
            <a:ext cx="3738605" cy="2269503"/>
          </a:xfrm>
          <a:prstGeom prst="rect">
            <a:avLst/>
          </a:prstGeom>
        </p:spPr>
      </p:pic>
      <p:pic>
        <p:nvPicPr>
          <p:cNvPr id="10" name="Picture 9">
            <a:extLst>
              <a:ext uri="{FF2B5EF4-FFF2-40B4-BE49-F238E27FC236}">
                <a16:creationId xmlns:a16="http://schemas.microsoft.com/office/drawing/2014/main" id="{E82F5644-9A7C-FCBD-7A3F-7CFD1775422F}"/>
              </a:ext>
            </a:extLst>
          </p:cNvPr>
          <p:cNvPicPr>
            <a:picLocks noChangeAspect="1"/>
          </p:cNvPicPr>
          <p:nvPr/>
        </p:nvPicPr>
        <p:blipFill>
          <a:blip r:embed="rId6"/>
          <a:stretch>
            <a:fillRect/>
          </a:stretch>
        </p:blipFill>
        <p:spPr>
          <a:xfrm>
            <a:off x="4769593" y="3971890"/>
            <a:ext cx="1664915" cy="1816286"/>
          </a:xfrm>
          <a:prstGeom prst="rect">
            <a:avLst/>
          </a:prstGeom>
        </p:spPr>
      </p:pic>
      <p:pic>
        <p:nvPicPr>
          <p:cNvPr id="11" name="Picture 10">
            <a:extLst>
              <a:ext uri="{FF2B5EF4-FFF2-40B4-BE49-F238E27FC236}">
                <a16:creationId xmlns:a16="http://schemas.microsoft.com/office/drawing/2014/main" id="{DB03F3E2-16A2-E39A-E7BF-FDA59365D96B}"/>
              </a:ext>
            </a:extLst>
          </p:cNvPr>
          <p:cNvPicPr>
            <a:picLocks noChangeAspect="1"/>
          </p:cNvPicPr>
          <p:nvPr/>
        </p:nvPicPr>
        <p:blipFill>
          <a:blip r:embed="rId7"/>
          <a:stretch>
            <a:fillRect/>
          </a:stretch>
        </p:blipFill>
        <p:spPr>
          <a:xfrm rot="10800000" flipV="1">
            <a:off x="6906516" y="3971890"/>
            <a:ext cx="1511898" cy="1816286"/>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94</a:t>
            </a:fld>
            <a:endParaRPr lang="en-IN"/>
          </a:p>
        </p:txBody>
      </p:sp>
    </p:spTree>
    <p:extLst>
      <p:ext uri="{BB962C8B-B14F-4D97-AF65-F5344CB8AC3E}">
        <p14:creationId xmlns:p14="http://schemas.microsoft.com/office/powerpoint/2010/main" val="1885153408"/>
      </p:ext>
    </p:extLst>
  </p:cSld>
  <p:clrMapOvr>
    <a:masterClrMapping/>
  </p:clrMapOvr>
  <p:timing>
    <p:tnLst>
      <p:par>
        <p:cTn id="1" dur="indefinite" restart="never" nodeType="tmRoot"/>
      </p:par>
    </p:tnLst>
  </p:timing>
</p:sld>
</file>

<file path=ppt/slides/slide9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Slide Number Placeholder 2"/>
          <p:cNvSpPr>
            <a:spLocks noGrp="1"/>
          </p:cNvSpPr>
          <p:nvPr>
            <p:ph idx="12" sz="quarter" type="sldNum"/>
          </p:nvPr>
        </p:nvSpPr>
        <p:spPr/>
        <p:txBody>
          <a:bodyPr/>
          <a:lstStyle/>
          <a:p>
            <a:fld id="{62717196-B844-4648-AC1D-BF6D2EAB5669}" type="slidenum">
              <a:rPr lang="en-US" smtClean="0"/>
              <a:pPr/>
              <a:t>95</a:t>
            </a:fld>
            <a:endParaRPr lang="en-US"/>
          </a:p>
        </p:txBody>
      </p:sp>
      <p:sp>
        <p:nvSpPr>
          <p:cNvPr id="4" name="Rectangle 3"/>
          <p:cNvSpPr/>
          <p:nvPr/>
        </p:nvSpPr>
        <p:spPr>
          <a:xfrm>
            <a:off x="0" y="685800"/>
            <a:ext cx="9144000" cy="457200"/>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spcBef>
                <a:spcPct val="0"/>
              </a:spcBef>
              <a:defRPr/>
            </a:pPr>
            <a:r>
              <a:rPr b="1" dirty="0" lang="en-US" sz="3600">
                <a:solidFill>
                  <a:schemeClr val="tx1"/>
                </a:solidFill>
                <a:latin charset="0" panose="02020603050405020304" pitchFamily="18" typeface="Times New Roman"/>
                <a:cs charset="0" panose="02020603050405020304" pitchFamily="18" typeface="Times New Roman"/>
              </a:rPr>
              <a:t>SOF Exams – Grade II to VIII</a:t>
            </a:r>
          </a:p>
        </p:txBody>
      </p:sp>
      <p:sp>
        <p:nvSpPr>
          <p:cNvPr descr="blob:https://web.whatsapp.com/973aadf2-b959-48ca-b569-6727b50d40e2" id="26626" name="AutoShape 2"/>
          <p:cNvSpPr>
            <a:spLocks noChangeArrowheads="1" noChangeAspect="1"/>
          </p:cNvSpPr>
          <p:nvPr/>
        </p:nvSpPr>
        <p:spPr bwMode="auto">
          <a:xfrm>
            <a:off x="155575" y="-144463"/>
            <a:ext cx="304800" cy="304801"/>
          </a:xfrm>
          <a:prstGeom prst="rect">
            <a:avLst/>
          </a:prstGeom>
          <a:noFill/>
        </p:spPr>
        <p:txBody>
          <a:bodyPr anchor="t" anchorCtr="0" bIns="45720" compatLnSpc="1" lIns="91440" numCol="1" rIns="91440" tIns="45720" vert="horz" wrap="square">
            <a:prstTxWarp prst="textNoShape">
              <a:avLst/>
            </a:prstTxWarp>
          </a:bodyPr>
          <a:lstStyle/>
          <a:p>
            <a:endParaRPr lang="en-US"/>
          </a:p>
        </p:txBody>
      </p:sp>
      <p:sp>
        <p:nvSpPr>
          <p:cNvPr descr="blob:https://web.whatsapp.com/973aadf2-b959-48ca-b569-6727b50d40e2" id="26628" name="AutoShape 4"/>
          <p:cNvSpPr>
            <a:spLocks noChangeArrowheads="1" noChangeAspect="1"/>
          </p:cNvSpPr>
          <p:nvPr/>
        </p:nvSpPr>
        <p:spPr bwMode="auto">
          <a:xfrm>
            <a:off x="155575" y="-144463"/>
            <a:ext cx="304800" cy="304801"/>
          </a:xfrm>
          <a:prstGeom prst="rect">
            <a:avLst/>
          </a:prstGeom>
          <a:noFill/>
        </p:spPr>
        <p:txBody>
          <a:bodyPr anchor="t" anchorCtr="0" bIns="45720" compatLnSpc="1" lIns="91440" numCol="1" rIns="91440" tIns="45720" vert="horz" wrap="square">
            <a:prstTxWarp prst="textNoShape">
              <a:avLst/>
            </a:prstTxWarp>
          </a:bodyPr>
          <a:lstStyle/>
          <a:p>
            <a:endParaRPr lang="en-US"/>
          </a:p>
        </p:txBody>
      </p:sp>
      <p:pic>
        <p:nvPicPr>
          <p:cNvPr id="26629" name="Picture 5"/>
          <p:cNvPicPr>
            <a:picLocks noChangeArrowheads="1" noChangeAspect="1"/>
          </p:cNvPicPr>
          <p:nvPr/>
        </p:nvPicPr>
        <p:blipFill>
          <a:blip r:embed="rId2"/>
          <a:srcRect l="84" r="83" t="147"/>
          <a:stretch>
            <a:fillRect/>
          </a:stretch>
        </p:blipFill>
        <p:spPr bwMode="auto">
          <a:xfrm>
            <a:off x="285720" y="1214422"/>
            <a:ext cx="4699012" cy="5286388"/>
          </a:xfrm>
          <a:prstGeom prst="rect">
            <a:avLst/>
          </a:prstGeom>
          <a:noFill/>
          <a:ln w="9525">
            <a:noFill/>
            <a:miter lim="800000"/>
            <a:headEnd/>
            <a:tailEnd/>
          </a:ln>
          <a:effectLst/>
        </p:spPr>
      </p:pic>
      <p:sp>
        <p:nvSpPr>
          <p:cNvPr id="8" name="TextBox 7"/>
          <p:cNvSpPr txBox="1"/>
          <p:nvPr/>
        </p:nvSpPr>
        <p:spPr>
          <a:xfrm>
            <a:off x="5080858" y="1072238"/>
            <a:ext cx="3777422" cy="5570756"/>
          </a:xfrm>
          <a:prstGeom prst="rect">
            <a:avLst/>
          </a:prstGeom>
          <a:noFill/>
        </p:spPr>
        <p:txBody>
          <a:bodyPr rtlCol="0" wrap="square">
            <a:spAutoFit/>
          </a:bodyPr>
          <a:lstStyle/>
          <a:p>
            <a:pPr>
              <a:lnSpc>
                <a:spcPct val="150000"/>
              </a:lnSpc>
            </a:pPr>
            <a:r>
              <a:rPr b="1" dirty="0" lang="en-US" sz="2400" u="sng">
                <a:solidFill>
                  <a:srgbClr val="000099"/>
                </a:solidFill>
                <a:latin charset="0" pitchFamily="18" typeface="Times New Roman"/>
                <a:cs charset="0" pitchFamily="18" typeface="Times New Roman"/>
              </a:rPr>
              <a:t>SOF Exam Dates:</a:t>
            </a:r>
            <a:endParaRPr b="1" dirty="0" lang="en-US" sz="2400">
              <a:solidFill>
                <a:srgbClr val="000099"/>
              </a:solidFill>
              <a:latin charset="0" pitchFamily="18" typeface="Times New Roman"/>
              <a:cs charset="0" pitchFamily="18" typeface="Times New Roman"/>
            </a:endParaRPr>
          </a:p>
          <a:p>
            <a:pPr>
              <a:lnSpc>
                <a:spcPct val="150000"/>
              </a:lnSpc>
            </a:pPr>
            <a:r>
              <a:rPr b="1" dirty="0" lang="en-US" sz="2000">
                <a:solidFill>
                  <a:srgbClr val="000099"/>
                </a:solidFill>
                <a:latin charset="0" pitchFamily="18" typeface="Times New Roman"/>
                <a:cs charset="0" pitchFamily="18" typeface="Times New Roman"/>
              </a:rPr>
              <a:t>IEO- 8 October, 2024</a:t>
            </a:r>
          </a:p>
          <a:p>
            <a:pPr>
              <a:lnSpc>
                <a:spcPct val="150000"/>
              </a:lnSpc>
            </a:pPr>
            <a:r>
              <a:rPr b="1" dirty="0" lang="en-US" sz="2000">
                <a:solidFill>
                  <a:srgbClr val="000099"/>
                </a:solidFill>
                <a:latin charset="0" pitchFamily="18" typeface="Times New Roman"/>
                <a:cs charset="0" pitchFamily="18" typeface="Times New Roman"/>
              </a:rPr>
              <a:t>NSO- 12 November, 2024</a:t>
            </a:r>
          </a:p>
          <a:p>
            <a:pPr>
              <a:lnSpc>
                <a:spcPct val="150000"/>
              </a:lnSpc>
            </a:pPr>
            <a:r>
              <a:rPr b="1" dirty="0" lang="en-US" sz="2000">
                <a:solidFill>
                  <a:srgbClr val="000099"/>
                </a:solidFill>
                <a:latin charset="0" pitchFamily="18" typeface="Times New Roman"/>
                <a:cs charset="0" pitchFamily="18" typeface="Times New Roman"/>
              </a:rPr>
              <a:t>IMO- 19 November, 2024</a:t>
            </a:r>
          </a:p>
          <a:p>
            <a:pPr>
              <a:lnSpc>
                <a:spcPct val="150000"/>
              </a:lnSpc>
            </a:pPr>
            <a:endParaRPr b="1" dirty="0" lang="en-US" sz="2000">
              <a:solidFill>
                <a:srgbClr val="000099"/>
              </a:solidFill>
              <a:latin charset="0" pitchFamily="18" typeface="Times New Roman"/>
              <a:cs charset="0" pitchFamily="18" typeface="Times New Roman"/>
            </a:endParaRPr>
          </a:p>
          <a:p>
            <a:r>
              <a:rPr b="1" dirty="0" lang="en-US" sz="2000">
                <a:solidFill>
                  <a:srgbClr val="FF0000"/>
                </a:solidFill>
                <a:latin charset="0" pitchFamily="18" typeface="Times New Roman"/>
                <a:cs charset="0" pitchFamily="18" typeface="Times New Roman"/>
              </a:rPr>
              <a:t>For  collecting registration </a:t>
            </a:r>
          </a:p>
          <a:p>
            <a:r>
              <a:rPr b="1" dirty="0" lang="en-US" sz="2000">
                <a:solidFill>
                  <a:srgbClr val="FF0000"/>
                </a:solidFill>
                <a:latin charset="0" pitchFamily="18" typeface="Times New Roman"/>
                <a:cs charset="0" pitchFamily="18" typeface="Times New Roman"/>
              </a:rPr>
              <a:t>amount of Olympiad exam,</a:t>
            </a:r>
          </a:p>
          <a:p>
            <a:r>
              <a:rPr b="1" dirty="0" lang="en-US" sz="2000">
                <a:solidFill>
                  <a:srgbClr val="FF0000"/>
                </a:solidFill>
                <a:latin charset="0" pitchFamily="18" typeface="Times New Roman"/>
                <a:cs charset="0" pitchFamily="18" typeface="Times New Roman"/>
              </a:rPr>
              <a:t>One  date will be given from school.</a:t>
            </a:r>
          </a:p>
          <a:p>
            <a:endParaRPr b="1" dirty="0" lang="en-US" sz="2000">
              <a:solidFill>
                <a:srgbClr val="FF0000"/>
              </a:solidFill>
              <a:latin charset="0" pitchFamily="18" typeface="Times New Roman"/>
              <a:cs charset="0" pitchFamily="18" typeface="Times New Roman"/>
            </a:endParaRPr>
          </a:p>
          <a:p>
            <a:r>
              <a:rPr b="1" dirty="0" lang="en-US" sz="2000">
                <a:solidFill>
                  <a:srgbClr val="FF0000"/>
                </a:solidFill>
                <a:latin charset="0" pitchFamily="18" typeface="Times New Roman"/>
                <a:cs charset="0" pitchFamily="18" typeface="Times New Roman"/>
              </a:rPr>
              <a:t> Kindly send the amount on that particular day only as it is difficult to keep a record of the same if not given on that specific day.</a:t>
            </a:r>
          </a:p>
        </p:txBody>
      </p:sp>
    </p:spTree>
    <p:extLst>
      <p:ext uri="{BB962C8B-B14F-4D97-AF65-F5344CB8AC3E}">
        <p14:creationId xmlns:p14="http://schemas.microsoft.com/office/powerpoint/2010/main" val="14308603"/>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011" y="197652"/>
            <a:ext cx="9144000" cy="501083"/>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rgbClr val="0070C0"/>
                </a:solidFill>
                <a:latin typeface="Times New Roman" panose="02020603050405020304" pitchFamily="18" charset="0"/>
                <a:cs typeface="Times New Roman" panose="02020603050405020304" pitchFamily="18" charset="0"/>
              </a:rPr>
              <a:t>PTMs - Primary</a:t>
            </a:r>
          </a:p>
        </p:txBody>
      </p:sp>
      <p:sp>
        <p:nvSpPr>
          <p:cNvPr id="8" name="TextBox 7"/>
          <p:cNvSpPr txBox="1"/>
          <p:nvPr/>
        </p:nvSpPr>
        <p:spPr>
          <a:xfrm>
            <a:off x="18011" y="773449"/>
            <a:ext cx="8154389" cy="9928359"/>
          </a:xfrm>
          <a:prstGeom prst="rect">
            <a:avLst/>
          </a:prstGeom>
          <a:noFill/>
        </p:spPr>
        <p:txBody>
          <a:bodyPr wrap="square" rtlCol="0">
            <a:spAutoFit/>
          </a:bodyPr>
          <a:lstStyle/>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PTM </a:t>
            </a:r>
            <a:r>
              <a:rPr lang="en-US" sz="2000" b="1" dirty="0">
                <a:solidFill>
                  <a:srgbClr val="7B0A61"/>
                </a:solidFill>
                <a:latin typeface="Times New Roman" pitchFamily="18" charset="0"/>
                <a:cs typeface="Times New Roman" pitchFamily="18" charset="0"/>
              </a:rPr>
              <a:t>1</a:t>
            </a:r>
            <a:r>
              <a:rPr lang="en-US" sz="2000" b="1" spc="-4" dirty="0">
                <a:solidFill>
                  <a:srgbClr val="7B0A61"/>
                </a:solidFill>
                <a:latin typeface="Times New Roman" panose="02020603050405020304" pitchFamily="18" charset="0"/>
                <a:cs typeface="Times New Roman" panose="02020603050405020304" pitchFamily="18" charset="0"/>
              </a:rPr>
              <a:t>: 13 July, 2024 (1 to 7) </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anose="02020603050405020304" pitchFamily="18" charset="0"/>
                <a:cs typeface="Times New Roman" panose="02020603050405020304" pitchFamily="18" charset="0"/>
              </a:rPr>
              <a:t>Paper Showing: 3 August 2024  (Grade VIII)</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PTM </a:t>
            </a:r>
            <a:r>
              <a:rPr lang="en-US" sz="2000" b="1" dirty="0">
                <a:solidFill>
                  <a:srgbClr val="7B0A61"/>
                </a:solidFill>
                <a:latin typeface="Times New Roman" pitchFamily="18" charset="0"/>
                <a:cs typeface="Times New Roman" pitchFamily="18" charset="0"/>
              </a:rPr>
              <a:t>2 – 14 September 2024 ( Grade III </a:t>
            </a:r>
            <a:r>
              <a:rPr lang="en-US" sz="2000" b="1" spc="4" dirty="0">
                <a:solidFill>
                  <a:srgbClr val="7B0A61"/>
                </a:solidFill>
                <a:latin typeface="Times New Roman" pitchFamily="18" charset="0"/>
                <a:cs typeface="Times New Roman" pitchFamily="18" charset="0"/>
              </a:rPr>
              <a:t>to 7) </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Paper Showing – (Gr VIII) :19 October 2024</a:t>
            </a:r>
            <a:endParaRPr lang="en-US" sz="2000" b="1" spc="-4" dirty="0">
              <a:solidFill>
                <a:srgbClr val="7B0A61"/>
              </a:solidFill>
              <a:latin typeface="Times New Roman" panose="02020603050405020304" pitchFamily="18" charset="0"/>
              <a:cs typeface="Times New Roman" panose="02020603050405020304" pitchFamily="18" charset="0"/>
            </a:endParaRP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anose="02020603050405020304" pitchFamily="18" charset="0"/>
                <a:cs typeface="Times New Roman" panose="02020603050405020304" pitchFamily="18" charset="0"/>
              </a:rPr>
              <a:t>Paper Showing PTM (Gr III to VII): 16 November 2024</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anose="02020603050405020304" pitchFamily="18" charset="0"/>
                <a:cs typeface="Times New Roman" panose="02020603050405020304" pitchFamily="18" charset="0"/>
              </a:rPr>
              <a:t>Open Day (Gr I to VIII): 30 November 2024</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Paper Showing (Gr 8) </a:t>
            </a:r>
            <a:r>
              <a:rPr lang="en-US" sz="2000" b="1" spc="-4" dirty="0">
                <a:solidFill>
                  <a:srgbClr val="7B0A61"/>
                </a:solidFill>
                <a:latin typeface="Times New Roman" panose="02020603050405020304" pitchFamily="18" charset="0"/>
                <a:cs typeface="Times New Roman" panose="02020603050405020304" pitchFamily="18" charset="0"/>
              </a:rPr>
              <a:t>: 21 December 2024</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Paper showing – PTM 3 ( Gr III Onwards): 15 February 2025</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Open Day (Gr VIII): 22 February 2025</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Paper showing – PTM 4  ( Gr III to VII): 19 April 2025</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Open Day (Gr 1 &amp; 2): 25 April 2025</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Open Day (Gr III to V): 26 April 2025</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Open Day (Gr VI): 28 April 2025</a:t>
            </a:r>
          </a:p>
          <a:p>
            <a:pPr marL="523875" indent="-457200">
              <a:spcBef>
                <a:spcPts val="1155"/>
              </a:spcBef>
              <a:buFont typeface="Wingdings" panose="05000000000000000000" pitchFamily="2" charset="2"/>
              <a:buChar char="v"/>
              <a:tabLst>
                <a:tab pos="992029" algn="l"/>
              </a:tabLst>
            </a:pPr>
            <a:endParaRPr lang="en-US" sz="2000" b="1" spc="4" dirty="0">
              <a:solidFill>
                <a:srgbClr val="7B0A61"/>
              </a:solidFill>
              <a:latin typeface="Times New Roman" pitchFamily="18" charset="0"/>
              <a:cs typeface="Times New Roman" pitchFamily="18" charset="0"/>
            </a:endParaRPr>
          </a:p>
          <a:p>
            <a:pPr marL="523875" indent="-457200">
              <a:spcBef>
                <a:spcPts val="1155"/>
              </a:spcBef>
              <a:buFont typeface="Wingdings" panose="05000000000000000000" pitchFamily="2" charset="2"/>
              <a:buChar char="v"/>
              <a:tabLst>
                <a:tab pos="992029" algn="l"/>
              </a:tabLst>
            </a:pPr>
            <a:endParaRPr lang="en-US" sz="2000" b="1" spc="4" dirty="0">
              <a:solidFill>
                <a:srgbClr val="7B0A61"/>
              </a:solidFill>
              <a:latin typeface="Times New Roman" pitchFamily="18" charset="0"/>
              <a:cs typeface="Times New Roman" pitchFamily="18" charset="0"/>
            </a:endParaRPr>
          </a:p>
          <a:p>
            <a:pPr marL="523875" indent="-457200">
              <a:spcBef>
                <a:spcPts val="1155"/>
              </a:spcBef>
              <a:buFont typeface="Wingdings" panose="05000000000000000000" pitchFamily="2" charset="2"/>
              <a:buChar char="v"/>
              <a:tabLst>
                <a:tab pos="992029" algn="l"/>
              </a:tabLst>
            </a:pPr>
            <a:endParaRPr lang="en-US" sz="2000" b="1" spc="4" dirty="0">
              <a:solidFill>
                <a:srgbClr val="7B0A61"/>
              </a:solidFill>
              <a:latin typeface="Times New Roman" pitchFamily="18" charset="0"/>
              <a:cs typeface="Times New Roman" pitchFamily="18" charset="0"/>
            </a:endParaRPr>
          </a:p>
          <a:p>
            <a:pPr marL="66675">
              <a:spcBef>
                <a:spcPts val="1155"/>
              </a:spcBef>
              <a:tabLst>
                <a:tab pos="992029" algn="l"/>
              </a:tabLst>
            </a:pPr>
            <a:r>
              <a:rPr lang="en-US" sz="2000" b="1" spc="4" dirty="0">
                <a:solidFill>
                  <a:srgbClr val="7B0A61"/>
                </a:solidFill>
                <a:latin typeface="Times New Roman" pitchFamily="18" charset="0"/>
                <a:cs typeface="Times New Roman" pitchFamily="18" charset="0"/>
              </a:rPr>
              <a:t>			         	</a:t>
            </a:r>
          </a:p>
          <a:p>
            <a:pPr marL="523875" indent="-457200">
              <a:spcBef>
                <a:spcPts val="1155"/>
              </a:spcBef>
              <a:buFont typeface="Wingdings" panose="05000000000000000000" pitchFamily="2" charset="2"/>
              <a:buChar char="v"/>
              <a:tabLst>
                <a:tab pos="992029" algn="l"/>
              </a:tabLst>
            </a:pPr>
            <a:endParaRPr lang="en-US" sz="2000" b="1" spc="4" dirty="0">
              <a:solidFill>
                <a:srgbClr val="7B0A61"/>
              </a:solidFill>
              <a:latin typeface="Times New Roman" pitchFamily="18" charset="0"/>
              <a:cs typeface="Times New Roman" pitchFamily="18" charset="0"/>
            </a:endParaRPr>
          </a:p>
          <a:p>
            <a:pPr marL="523875" indent="-457200">
              <a:spcBef>
                <a:spcPts val="1155"/>
              </a:spcBef>
              <a:buFont typeface="Wingdings" panose="05000000000000000000" pitchFamily="2" charset="2"/>
              <a:buChar char="v"/>
              <a:tabLst>
                <a:tab pos="992029" algn="l"/>
              </a:tabLst>
            </a:pPr>
            <a:endParaRPr lang="en-US" sz="2000" b="1" spc="4" dirty="0">
              <a:solidFill>
                <a:srgbClr val="7B0A61"/>
              </a:solidFill>
              <a:latin typeface="Times New Roman" pitchFamily="18" charset="0"/>
              <a:cs typeface="Times New Roman" pitchFamily="18" charset="0"/>
            </a:endParaRPr>
          </a:p>
          <a:p>
            <a:pPr marL="523875" indent="-457200">
              <a:spcBef>
                <a:spcPts val="1155"/>
              </a:spcBef>
              <a:buFont typeface="Wingdings" panose="05000000000000000000" pitchFamily="2" charset="2"/>
              <a:buChar char="v"/>
              <a:tabLst>
                <a:tab pos="992029" algn="l"/>
              </a:tabLst>
            </a:pPr>
            <a:endParaRPr lang="en-US" sz="2000" b="1" dirty="0">
              <a:latin typeface="Times New Roman" panose="02020603050405020304" pitchFamily="18" charset="0"/>
              <a:cs typeface="Times New Roman" panose="02020603050405020304" pitchFamily="18" charset="0"/>
            </a:endParaRPr>
          </a:p>
          <a:p>
            <a:pPr marL="91440">
              <a:spcBef>
                <a:spcPts val="1080"/>
              </a:spcBef>
              <a:tabLst>
                <a:tab pos="964883" algn="l"/>
              </a:tabLst>
            </a:pP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A18AFBF3-95A0-4BFE-AD0D-9E468B5FD36E}"/>
              </a:ext>
            </a:extLst>
          </p:cNvPr>
          <p:cNvPicPr>
            <a:picLocks noChangeAspect="1"/>
          </p:cNvPicPr>
          <p:nvPr/>
        </p:nvPicPr>
        <p:blipFill>
          <a:blip r:embed="rId2"/>
          <a:stretch>
            <a:fillRect/>
          </a:stretch>
        </p:blipFill>
        <p:spPr>
          <a:xfrm>
            <a:off x="7984120" y="0"/>
            <a:ext cx="1159880" cy="685800"/>
          </a:xfrm>
          <a:prstGeom prst="rect">
            <a:avLst/>
          </a:prstGeom>
        </p:spPr>
      </p:pic>
      <p:sp>
        <p:nvSpPr>
          <p:cNvPr id="2" name="Slide Number Placeholder 1"/>
          <p:cNvSpPr>
            <a:spLocks noGrp="1"/>
          </p:cNvSpPr>
          <p:nvPr>
            <p:ph type="sldNum" sz="quarter" idx="12"/>
          </p:nvPr>
        </p:nvSpPr>
        <p:spPr/>
        <p:txBody>
          <a:bodyPr/>
          <a:lstStyle/>
          <a:p>
            <a:fld id="{4F1023B6-41B5-48C9-9D42-011F14A99E8D}" type="slidenum">
              <a:rPr lang="en-IN" smtClean="0"/>
              <a:pPr/>
              <a:t>96</a:t>
            </a:fld>
            <a:endParaRPr lang="en-IN"/>
          </a:p>
        </p:txBody>
      </p:sp>
    </p:spTree>
    <p:extLst>
      <p:ext uri="{BB962C8B-B14F-4D97-AF65-F5344CB8AC3E}">
        <p14:creationId xmlns:p14="http://schemas.microsoft.com/office/powerpoint/2010/main" val="116674771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369" y="116632"/>
            <a:ext cx="6447501" cy="1320800"/>
          </a:xfrm>
        </p:spPr>
        <p:txBody>
          <a:bodyPr>
            <a:normAutofit fontScale="90000"/>
          </a:bodyPr>
          <a:lstStyle/>
          <a:p>
            <a:pPr algn="ctr"/>
            <a:r>
              <a:rPr lang="en-US" sz="3600" b="1" dirty="0" smtClean="0">
                <a:solidFill>
                  <a:srgbClr val="002060"/>
                </a:solidFill>
                <a:latin typeface="Times New Roman" panose="02020603050405020304" pitchFamily="18" charset="0"/>
                <a:cs typeface="Times New Roman" panose="02020603050405020304" pitchFamily="18" charset="0"/>
              </a:rPr>
              <a:t>COMMENCEMENT </a:t>
            </a:r>
            <a:r>
              <a:rPr lang="en-US" sz="3600" b="1" dirty="0">
                <a:solidFill>
                  <a:srgbClr val="002060"/>
                </a:solidFill>
                <a:latin typeface="Times New Roman" panose="02020603050405020304" pitchFamily="18" charset="0"/>
                <a:cs typeface="Times New Roman" panose="02020603050405020304" pitchFamily="18" charset="0"/>
              </a:rPr>
              <a:t>OF NEW ACADEMIC </a:t>
            </a:r>
            <a:r>
              <a:rPr lang="en-US" sz="3600" b="1" dirty="0" smtClean="0">
                <a:solidFill>
                  <a:srgbClr val="002060"/>
                </a:solidFill>
                <a:latin typeface="Times New Roman" panose="02020603050405020304" pitchFamily="18" charset="0"/>
                <a:cs typeface="Times New Roman" panose="02020603050405020304" pitchFamily="18" charset="0"/>
              </a:rPr>
              <a:t>YEAR</a:t>
            </a:r>
            <a:br>
              <a:rPr lang="en-US" sz="3600" b="1" dirty="0" smtClean="0">
                <a:solidFill>
                  <a:srgbClr val="002060"/>
                </a:solidFill>
                <a:latin typeface="Times New Roman" panose="02020603050405020304" pitchFamily="18" charset="0"/>
                <a:cs typeface="Times New Roman" panose="02020603050405020304" pitchFamily="18" charset="0"/>
              </a:rPr>
            </a:br>
            <a:r>
              <a:rPr lang="en-US" dirty="0" smtClean="0">
                <a:solidFill>
                  <a:srgbClr val="002060"/>
                </a:solidFill>
              </a:rPr>
              <a:t/>
            </a:r>
            <a:br>
              <a:rPr lang="en-US" dirty="0" smtClean="0">
                <a:solidFill>
                  <a:srgbClr val="002060"/>
                </a:solidFill>
              </a:rPr>
            </a:br>
            <a:r>
              <a:rPr lang="en-US" dirty="0">
                <a:solidFill>
                  <a:srgbClr val="002060"/>
                </a:solidFill>
              </a:rPr>
              <a:t>IMPORTANT POINTS TO NOTE FOR SMOOTH FUNCTIONING OF THE SCHOOL</a:t>
            </a:r>
            <a:br>
              <a:rPr lang="en-US" dirty="0">
                <a:solidFill>
                  <a:srgbClr val="002060"/>
                </a:solidFill>
              </a:rPr>
            </a:br>
            <a:r>
              <a:rPr lang="en-US" dirty="0" smtClean="0">
                <a:solidFill>
                  <a:srgbClr val="002060"/>
                </a:solidFill>
              </a:rPr>
              <a:t/>
            </a:r>
            <a:br>
              <a:rPr lang="en-US" dirty="0" smtClean="0">
                <a:solidFill>
                  <a:srgbClr val="002060"/>
                </a:solidFill>
              </a:rPr>
            </a:br>
            <a:r>
              <a:rPr lang="en-US" dirty="0">
                <a:solidFill>
                  <a:srgbClr val="002060"/>
                </a:solidFill>
              </a:rPr>
              <a:t/>
            </a:r>
            <a:br>
              <a:rPr lang="en-US" dirty="0">
                <a:solidFill>
                  <a:srgbClr val="002060"/>
                </a:solidFill>
              </a:rPr>
            </a:br>
            <a:r>
              <a:rPr lang="en-US" dirty="0" smtClean="0">
                <a:solidFill>
                  <a:srgbClr val="002060"/>
                </a:solidFill>
              </a:rPr>
              <a:t> </a:t>
            </a:r>
            <a:br>
              <a:rPr lang="en-US" dirty="0" smtClean="0">
                <a:solidFill>
                  <a:srgbClr val="002060"/>
                </a:solidFill>
              </a:rPr>
            </a:br>
            <a:r>
              <a:rPr lang="en-US" dirty="0">
                <a:solidFill>
                  <a:srgbClr val="002060"/>
                </a:solidFill>
              </a:rPr>
              <a:t/>
            </a:r>
            <a:br>
              <a:rPr lang="en-US" dirty="0">
                <a:solidFill>
                  <a:srgbClr val="002060"/>
                </a:solidFill>
              </a:rPr>
            </a:br>
            <a:r>
              <a:rPr lang="en-US" dirty="0" smtClean="0">
                <a:solidFill>
                  <a:srgbClr val="002060"/>
                </a:solidFill>
              </a:rPr>
              <a:t/>
            </a:r>
            <a:br>
              <a:rPr lang="en-US" dirty="0" smtClean="0">
                <a:solidFill>
                  <a:srgbClr val="002060"/>
                </a:solidFill>
              </a:rPr>
            </a:br>
            <a:r>
              <a:rPr lang="en-US" dirty="0">
                <a:solidFill>
                  <a:srgbClr val="002060"/>
                </a:solidFill>
              </a:rPr>
              <a:t/>
            </a:r>
            <a:br>
              <a:rPr lang="en-US" dirty="0">
                <a:solidFill>
                  <a:srgbClr val="002060"/>
                </a:solidFill>
              </a:rPr>
            </a:br>
            <a:r>
              <a:rPr lang="en-US" dirty="0" smtClean="0">
                <a:solidFill>
                  <a:srgbClr val="002060"/>
                </a:solidFill>
              </a:rPr>
              <a:t/>
            </a:r>
            <a:br>
              <a:rPr lang="en-US" dirty="0" smtClean="0">
                <a:solidFill>
                  <a:srgbClr val="002060"/>
                </a:solidFill>
              </a:rPr>
            </a:br>
            <a:r>
              <a:rPr lang="en-US" dirty="0">
                <a:solidFill>
                  <a:srgbClr val="002060"/>
                </a:solidFill>
              </a:rPr>
              <a:t/>
            </a:r>
            <a:br>
              <a:rPr lang="en-US" dirty="0">
                <a:solidFill>
                  <a:srgbClr val="002060"/>
                </a:solidFill>
              </a:rPr>
            </a:br>
            <a:r>
              <a:rPr lang="en-US" dirty="0" smtClean="0">
                <a:solidFill>
                  <a:srgbClr val="002060"/>
                </a:solidFill>
              </a:rPr>
              <a:t/>
            </a:r>
            <a:br>
              <a:rPr lang="en-US" dirty="0" smtClean="0">
                <a:solidFill>
                  <a:srgbClr val="002060"/>
                </a:solidFill>
              </a:rPr>
            </a:br>
            <a:r>
              <a:rPr lang="en-US" dirty="0">
                <a:solidFill>
                  <a:srgbClr val="002060"/>
                </a:solidFill>
              </a:rPr>
              <a:t/>
            </a:r>
            <a:br>
              <a:rPr lang="en-US" dirty="0">
                <a:solidFill>
                  <a:srgbClr val="002060"/>
                </a:solidFill>
              </a:rPr>
            </a:br>
            <a:endParaRPr lang="en-IN" dirty="0">
              <a:solidFill>
                <a:srgbClr val="002060"/>
              </a:solidFill>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97</a:t>
            </a:fld>
            <a:endParaRPr lang="en-IN"/>
          </a:p>
        </p:txBody>
      </p:sp>
      <p:pic>
        <p:nvPicPr>
          <p:cNvPr id="4" name="Picture 3"/>
          <p:cNvPicPr>
            <a:picLocks noChangeAspect="1"/>
          </p:cNvPicPr>
          <p:nvPr/>
        </p:nvPicPr>
        <p:blipFill>
          <a:blip r:embed="rId2"/>
          <a:stretch>
            <a:fillRect/>
          </a:stretch>
        </p:blipFill>
        <p:spPr>
          <a:xfrm>
            <a:off x="1534799" y="2420888"/>
            <a:ext cx="6030680" cy="4437112"/>
          </a:xfrm>
          <a:prstGeom prst="rect">
            <a:avLst/>
          </a:prstGeom>
        </p:spPr>
      </p:pic>
    </p:spTree>
    <p:extLst>
      <p:ext uri="{BB962C8B-B14F-4D97-AF65-F5344CB8AC3E}">
        <p14:creationId xmlns:p14="http://schemas.microsoft.com/office/powerpoint/2010/main" val="3404687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116632"/>
            <a:ext cx="6172200" cy="502940"/>
          </a:xfrm>
        </p:spPr>
        <p:txBody>
          <a:bodyPr>
            <a:normAutofit fontScale="90000"/>
          </a:bodyPr>
          <a:lstStyle/>
          <a:p>
            <a:pPr algn="ctr"/>
            <a:r>
              <a:rPr lang="en-US" dirty="0">
                <a:solidFill>
                  <a:srgbClr val="C00000"/>
                </a:solidFill>
                <a:effectLst/>
                <a:latin typeface="Times New Roman" pitchFamily="18" charset="0"/>
                <a:cs typeface="Times New Roman" pitchFamily="18" charset="0"/>
              </a:rPr>
              <a:t>SCHOOL OPENING DATE</a:t>
            </a:r>
            <a:r>
              <a:rPr lang="en-US" dirty="0">
                <a:solidFill>
                  <a:schemeClr val="tx1"/>
                </a:solidFill>
                <a:effectLst/>
                <a:latin typeface="Times New Roman" pitchFamily="18" charset="0"/>
                <a:cs typeface="Times New Roman" pitchFamily="18" charset="0"/>
              </a:rPr>
              <a:t/>
            </a:r>
            <a:br>
              <a:rPr lang="en-US" dirty="0">
                <a:solidFill>
                  <a:schemeClr val="tx1"/>
                </a:solidFill>
                <a:effectLst/>
                <a:latin typeface="Times New Roman" pitchFamily="18" charset="0"/>
                <a:cs typeface="Times New Roman" pitchFamily="18" charset="0"/>
              </a:rPr>
            </a:br>
            <a:r>
              <a:rPr lang="en-US" dirty="0">
                <a:solidFill>
                  <a:schemeClr val="tx1"/>
                </a:solidFill>
                <a:effectLst/>
                <a:latin typeface="Times New Roman" pitchFamily="18" charset="0"/>
                <a:cs typeface="Times New Roman" pitchFamily="18" charset="0"/>
              </a:rPr>
              <a:t/>
            </a:r>
            <a:br>
              <a:rPr lang="en-US" dirty="0">
                <a:solidFill>
                  <a:schemeClr val="tx1"/>
                </a:solidFill>
                <a:effectLst/>
                <a:latin typeface="Times New Roman" pitchFamily="18" charset="0"/>
                <a:cs typeface="Times New Roman" pitchFamily="18" charset="0"/>
              </a:rPr>
            </a:br>
            <a:r>
              <a:rPr lang="en-US" b="1" dirty="0">
                <a:solidFill>
                  <a:srgbClr val="002060"/>
                </a:solidFill>
                <a:latin typeface="Times New Roman" pitchFamily="18" charset="0"/>
                <a:cs typeface="Times New Roman" pitchFamily="18" charset="0"/>
              </a:rPr>
              <a:t>Pre-Primary &amp; Grade I to VII</a:t>
            </a:r>
            <a:br>
              <a:rPr lang="en-US" b="1" dirty="0">
                <a:solidFill>
                  <a:srgbClr val="002060"/>
                </a:solidFill>
                <a:latin typeface="Times New Roman" pitchFamily="18" charset="0"/>
                <a:cs typeface="Times New Roman" pitchFamily="18" charset="0"/>
              </a:rPr>
            </a:br>
            <a:r>
              <a:rPr lang="en-US" b="1" dirty="0">
                <a:solidFill>
                  <a:srgbClr val="FF0000"/>
                </a:solidFill>
                <a:latin typeface="Times New Roman" pitchFamily="18" charset="0"/>
                <a:cs typeface="Times New Roman" pitchFamily="18" charset="0"/>
              </a:rPr>
              <a:t>1</a:t>
            </a:r>
            <a:r>
              <a:rPr lang="en-US" b="1" baseline="30000" dirty="0">
                <a:solidFill>
                  <a:srgbClr val="FF0000"/>
                </a:solidFill>
                <a:latin typeface="Times New Roman" pitchFamily="18" charset="0"/>
                <a:cs typeface="Times New Roman" pitchFamily="18" charset="0"/>
              </a:rPr>
              <a:t>st</a:t>
            </a:r>
            <a:r>
              <a:rPr lang="en-US" b="1" dirty="0">
                <a:solidFill>
                  <a:srgbClr val="FF0000"/>
                </a:solidFill>
                <a:latin typeface="Times New Roman" pitchFamily="18" charset="0"/>
                <a:cs typeface="Times New Roman" pitchFamily="18" charset="0"/>
              </a:rPr>
              <a:t> </a:t>
            </a:r>
            <a:r>
              <a:rPr lang="en-US" b="1" dirty="0">
                <a:solidFill>
                  <a:srgbClr val="FF0000"/>
                </a:solidFill>
                <a:effectLst/>
                <a:latin typeface="Times New Roman" pitchFamily="18" charset="0"/>
                <a:cs typeface="Times New Roman" pitchFamily="18" charset="0"/>
              </a:rPr>
              <a:t> July, 2024</a:t>
            </a:r>
            <a:r>
              <a:rPr lang="en-US" b="1" dirty="0">
                <a:solidFill>
                  <a:srgbClr val="002060"/>
                </a:solidFill>
                <a:effectLst/>
                <a:latin typeface="Times New Roman" pitchFamily="18" charset="0"/>
                <a:cs typeface="Times New Roman" pitchFamily="18" charset="0"/>
              </a:rPr>
              <a:t/>
            </a:r>
            <a:br>
              <a:rPr lang="en-US" b="1" dirty="0">
                <a:solidFill>
                  <a:srgbClr val="002060"/>
                </a:solidFill>
                <a:effectLst/>
                <a:latin typeface="Times New Roman" pitchFamily="18" charset="0"/>
                <a:cs typeface="Times New Roman" pitchFamily="18" charset="0"/>
              </a:rPr>
            </a:br>
            <a:r>
              <a:rPr lang="en-US" sz="2200" b="1" dirty="0">
                <a:solidFill>
                  <a:srgbClr val="000099"/>
                </a:solidFill>
                <a:effectLst/>
                <a:latin typeface="Times New Roman" pitchFamily="18" charset="0"/>
                <a:cs typeface="Times New Roman" pitchFamily="18" charset="0"/>
              </a:rPr>
              <a:t>School Timing For Students</a:t>
            </a:r>
            <a:r>
              <a:rPr lang="en-US" dirty="0">
                <a:solidFill>
                  <a:schemeClr val="tx1"/>
                </a:solidFill>
                <a:effectLst/>
                <a:latin typeface="Times New Roman" pitchFamily="18" charset="0"/>
                <a:cs typeface="Times New Roman" pitchFamily="18" charset="0"/>
              </a:rPr>
              <a:t/>
            </a:r>
            <a:br>
              <a:rPr lang="en-US" dirty="0">
                <a:solidFill>
                  <a:schemeClr val="tx1"/>
                </a:solidFill>
                <a:effectLst/>
                <a:latin typeface="Times New Roman" pitchFamily="18" charset="0"/>
                <a:cs typeface="Times New Roman" pitchFamily="18" charset="0"/>
              </a:rPr>
            </a:br>
            <a:r>
              <a:rPr lang="en-US" dirty="0">
                <a:solidFill>
                  <a:schemeClr val="tx1"/>
                </a:solidFill>
                <a:effectLst/>
                <a:latin typeface="Times New Roman" pitchFamily="18" charset="0"/>
                <a:cs typeface="Times New Roman" pitchFamily="18" charset="0"/>
              </a:rPr>
              <a:t/>
            </a:r>
            <a:br>
              <a:rPr lang="en-US" dirty="0">
                <a:solidFill>
                  <a:schemeClr val="tx1"/>
                </a:solidFill>
                <a:effectLst/>
                <a:latin typeface="Times New Roman" pitchFamily="18" charset="0"/>
                <a:cs typeface="Times New Roman" pitchFamily="18" charset="0"/>
              </a:rPr>
            </a:br>
            <a:endParaRPr lang="en-US" dirty="0">
              <a:solidFill>
                <a:schemeClr val="tx1"/>
              </a:solidFill>
              <a:effectLst/>
              <a:latin typeface="Times New Roman" pitchFamily="18" charset="0"/>
              <a:cs typeface="Times New Roman" pitchFamily="18" charset="0"/>
            </a:endParaRPr>
          </a:p>
        </p:txBody>
      </p:sp>
      <p:graphicFrame>
        <p:nvGraphicFramePr>
          <p:cNvPr id="2" name="Table 1">
            <a:extLst>
              <a:ext uri="{FF2B5EF4-FFF2-40B4-BE49-F238E27FC236}">
                <a16:creationId xmlns:a16="http://schemas.microsoft.com/office/drawing/2014/main" id="{F588E01A-286E-F8EE-24B5-278B389B7F76}"/>
              </a:ext>
            </a:extLst>
          </p:cNvPr>
          <p:cNvGraphicFramePr>
            <a:graphicFrameLocks noGrp="1"/>
          </p:cNvGraphicFramePr>
          <p:nvPr>
            <p:extLst>
              <p:ext uri="{D42A27DB-BD31-4B8C-83A1-F6EECF244321}">
                <p14:modId xmlns:p14="http://schemas.microsoft.com/office/powerpoint/2010/main" val="3340107058"/>
              </p:ext>
            </p:extLst>
          </p:nvPr>
        </p:nvGraphicFramePr>
        <p:xfrm>
          <a:off x="323528" y="2060848"/>
          <a:ext cx="4248472" cy="2401324"/>
        </p:xfrm>
        <a:graphic>
          <a:graphicData uri="http://schemas.openxmlformats.org/drawingml/2006/table">
            <a:tbl>
              <a:tblPr firstRow="1" bandRow="1">
                <a:tableStyleId>{5C22544A-7EE6-4342-B048-85BDC9FD1C3A}</a:tableStyleId>
              </a:tblPr>
              <a:tblGrid>
                <a:gridCol w="2124236">
                  <a:extLst>
                    <a:ext uri="{9D8B030D-6E8A-4147-A177-3AD203B41FA5}">
                      <a16:colId xmlns:a16="http://schemas.microsoft.com/office/drawing/2014/main" val="2760633063"/>
                    </a:ext>
                  </a:extLst>
                </a:gridCol>
                <a:gridCol w="2124236">
                  <a:extLst>
                    <a:ext uri="{9D8B030D-6E8A-4147-A177-3AD203B41FA5}">
                      <a16:colId xmlns:a16="http://schemas.microsoft.com/office/drawing/2014/main" val="2287876066"/>
                    </a:ext>
                  </a:extLst>
                </a:gridCol>
              </a:tblGrid>
              <a:tr h="497508">
                <a:tc gridSpan="2">
                  <a:txBody>
                    <a:bodyPr/>
                    <a:lstStyle/>
                    <a:p>
                      <a:pPr algn="ctr"/>
                      <a:r>
                        <a:rPr lang="en-IN" sz="1600" dirty="0">
                          <a:solidFill>
                            <a:srgbClr val="002060"/>
                          </a:solidFill>
                          <a:latin typeface="Times New Roman" panose="02020603050405020304" pitchFamily="18" charset="0"/>
                          <a:cs typeface="Times New Roman" panose="02020603050405020304" pitchFamily="18" charset="0"/>
                        </a:rPr>
                        <a:t>PRE-PRIMARY</a:t>
                      </a:r>
                    </a:p>
                  </a:txBody>
                  <a:tcPr/>
                </a:tc>
                <a:tc hMerge="1">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IN" sz="16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46872918"/>
                  </a:ext>
                </a:extLst>
              </a:tr>
              <a:tr h="550274">
                <a:tc>
                  <a:txBody>
                    <a:bodyPr/>
                    <a:lstStyle/>
                    <a:p>
                      <a:r>
                        <a:rPr lang="en-IN" sz="1600" dirty="0">
                          <a:solidFill>
                            <a:srgbClr val="002060"/>
                          </a:solidFill>
                          <a:latin typeface="Times New Roman" panose="02020603050405020304" pitchFamily="18" charset="0"/>
                          <a:cs typeface="Times New Roman" panose="02020603050405020304" pitchFamily="18" charset="0"/>
                        </a:rPr>
                        <a:t>First Week</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Times New Roman" pitchFamily="18" charset="0"/>
                          <a:cs typeface="Times New Roman" pitchFamily="18" charset="0"/>
                        </a:rPr>
                        <a:t>9:00 am to 11:00 am</a:t>
                      </a:r>
                      <a:endParaRPr lang="en-IN" sz="16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5792025"/>
                  </a:ext>
                </a:extLst>
              </a:tr>
              <a:tr h="550274">
                <a:tc>
                  <a:txBody>
                    <a:bodyPr/>
                    <a:lstStyle/>
                    <a:p>
                      <a:r>
                        <a:rPr lang="en-IN" sz="1600" dirty="0">
                          <a:solidFill>
                            <a:srgbClr val="002060"/>
                          </a:solidFill>
                          <a:latin typeface="Times New Roman" panose="02020603050405020304" pitchFamily="18" charset="0"/>
                          <a:cs typeface="Times New Roman" panose="02020603050405020304" pitchFamily="18" charset="0"/>
                        </a:rPr>
                        <a:t>Second Week Onwards</a:t>
                      </a:r>
                    </a:p>
                  </a:txBody>
                  <a:tcPr/>
                </a:tc>
                <a:tc>
                  <a:txBody>
                    <a:bodyPr/>
                    <a:lstStyle/>
                    <a:p>
                      <a:r>
                        <a:rPr lang="en-IN" sz="1600" dirty="0">
                          <a:solidFill>
                            <a:srgbClr val="002060"/>
                          </a:solidFill>
                          <a:latin typeface="Times New Roman" panose="02020603050405020304" pitchFamily="18" charset="0"/>
                          <a:cs typeface="Times New Roman" panose="02020603050405020304" pitchFamily="18" charset="0"/>
                        </a:rPr>
                        <a:t>9:00 am to 12.30 pm</a:t>
                      </a:r>
                    </a:p>
                  </a:txBody>
                  <a:tcPr/>
                </a:tc>
                <a:extLst>
                  <a:ext uri="{0D108BD9-81ED-4DB2-BD59-A6C34878D82A}">
                    <a16:rowId xmlns:a16="http://schemas.microsoft.com/office/drawing/2014/main" val="953329519"/>
                  </a:ext>
                </a:extLst>
              </a:tr>
              <a:tr h="803268">
                <a:tc>
                  <a:txBody>
                    <a:bodyPr/>
                    <a:lstStyle/>
                    <a:p>
                      <a:r>
                        <a:rPr lang="en-IN" sz="1600" dirty="0">
                          <a:solidFill>
                            <a:srgbClr val="002060"/>
                          </a:solidFill>
                          <a:latin typeface="Times New Roman" panose="02020603050405020304" pitchFamily="18" charset="0"/>
                          <a:cs typeface="Times New Roman" panose="02020603050405020304" pitchFamily="18" charset="0"/>
                        </a:rPr>
                        <a:t>SATURDAY</a:t>
                      </a:r>
                    </a:p>
                  </a:txBody>
                  <a:tcPr/>
                </a:tc>
                <a:tc>
                  <a:txBody>
                    <a:bodyPr/>
                    <a:lstStyle/>
                    <a:p>
                      <a:r>
                        <a:rPr lang="en-IN" sz="1600" dirty="0">
                          <a:solidFill>
                            <a:srgbClr val="002060"/>
                          </a:solidFill>
                          <a:latin typeface="Times New Roman" panose="02020603050405020304" pitchFamily="18" charset="0"/>
                          <a:cs typeface="Times New Roman" panose="02020603050405020304" pitchFamily="18" charset="0"/>
                        </a:rPr>
                        <a:t>All Saturdays HOLIDAY</a:t>
                      </a:r>
                    </a:p>
                  </a:txBody>
                  <a:tcPr/>
                </a:tc>
                <a:extLst>
                  <a:ext uri="{0D108BD9-81ED-4DB2-BD59-A6C34878D82A}">
                    <a16:rowId xmlns:a16="http://schemas.microsoft.com/office/drawing/2014/main" val="3105735590"/>
                  </a:ext>
                </a:extLst>
              </a:tr>
            </a:tbl>
          </a:graphicData>
        </a:graphic>
      </p:graphicFrame>
      <p:graphicFrame>
        <p:nvGraphicFramePr>
          <p:cNvPr id="6" name="Table 5">
            <a:extLst>
              <a:ext uri="{FF2B5EF4-FFF2-40B4-BE49-F238E27FC236}">
                <a16:creationId xmlns:a16="http://schemas.microsoft.com/office/drawing/2014/main" id="{A4573206-6B75-7694-B533-30993CDD2071}"/>
              </a:ext>
            </a:extLst>
          </p:cNvPr>
          <p:cNvGraphicFramePr>
            <a:graphicFrameLocks noGrp="1"/>
          </p:cNvGraphicFramePr>
          <p:nvPr>
            <p:extLst>
              <p:ext uri="{D42A27DB-BD31-4B8C-83A1-F6EECF244321}">
                <p14:modId xmlns:p14="http://schemas.microsoft.com/office/powerpoint/2010/main" val="923618886"/>
              </p:ext>
            </p:extLst>
          </p:nvPr>
        </p:nvGraphicFramePr>
        <p:xfrm>
          <a:off x="2291747" y="4581128"/>
          <a:ext cx="4560506" cy="1772920"/>
        </p:xfrm>
        <a:graphic>
          <a:graphicData uri="http://schemas.openxmlformats.org/drawingml/2006/table">
            <a:tbl>
              <a:tblPr firstRow="1" bandRow="1">
                <a:tableStyleId>{5C22544A-7EE6-4342-B048-85BDC9FD1C3A}</a:tableStyleId>
              </a:tblPr>
              <a:tblGrid>
                <a:gridCol w="2280253">
                  <a:extLst>
                    <a:ext uri="{9D8B030D-6E8A-4147-A177-3AD203B41FA5}">
                      <a16:colId xmlns:a16="http://schemas.microsoft.com/office/drawing/2014/main" val="2760633063"/>
                    </a:ext>
                  </a:extLst>
                </a:gridCol>
                <a:gridCol w="2280253">
                  <a:extLst>
                    <a:ext uri="{9D8B030D-6E8A-4147-A177-3AD203B41FA5}">
                      <a16:colId xmlns:a16="http://schemas.microsoft.com/office/drawing/2014/main" val="2287876066"/>
                    </a:ext>
                  </a:extLst>
                </a:gridCol>
              </a:tblGrid>
              <a:tr h="223768">
                <a:tc gridSpan="2">
                  <a:txBody>
                    <a:bodyPr/>
                    <a:lstStyle/>
                    <a:p>
                      <a:pPr algn="ctr"/>
                      <a:r>
                        <a:rPr lang="en-IN" sz="1600" dirty="0">
                          <a:solidFill>
                            <a:srgbClr val="002060"/>
                          </a:solidFill>
                          <a:latin typeface="Times New Roman" panose="02020603050405020304" pitchFamily="18" charset="0"/>
                          <a:cs typeface="Times New Roman" panose="02020603050405020304" pitchFamily="18" charset="0"/>
                        </a:rPr>
                        <a:t>GRADE II Onwards</a:t>
                      </a:r>
                    </a:p>
                  </a:txBody>
                  <a:tcPr/>
                </a:tc>
                <a:tc hMerge="1">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IN" sz="16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46872918"/>
                  </a:ext>
                </a:extLst>
              </a:tr>
              <a:tr h="370840">
                <a:tc>
                  <a:txBody>
                    <a:bodyPr/>
                    <a:lstStyle/>
                    <a:p>
                      <a:r>
                        <a:rPr lang="en-IN" sz="1600" dirty="0">
                          <a:solidFill>
                            <a:srgbClr val="002060"/>
                          </a:solidFill>
                          <a:latin typeface="Times New Roman" panose="02020603050405020304" pitchFamily="18" charset="0"/>
                          <a:cs typeface="Times New Roman" panose="02020603050405020304" pitchFamily="18" charset="0"/>
                        </a:rPr>
                        <a:t>From first day of school</a:t>
                      </a:r>
                    </a:p>
                  </a:txBody>
                  <a:tcPr/>
                </a:tc>
                <a:tc>
                  <a:txBody>
                    <a:bodyPr/>
                    <a:lstStyle/>
                    <a:p>
                      <a:r>
                        <a:rPr lang="en-IN" sz="1600" dirty="0">
                          <a:solidFill>
                            <a:srgbClr val="002060"/>
                          </a:solidFill>
                          <a:latin typeface="Times New Roman" panose="02020603050405020304" pitchFamily="18" charset="0"/>
                          <a:cs typeface="Times New Roman" panose="02020603050405020304" pitchFamily="18" charset="0"/>
                        </a:rPr>
                        <a:t>9:00 am to 3:10 pm</a:t>
                      </a:r>
                    </a:p>
                  </a:txBody>
                  <a:tcPr/>
                </a:tc>
                <a:extLst>
                  <a:ext uri="{0D108BD9-81ED-4DB2-BD59-A6C34878D82A}">
                    <a16:rowId xmlns:a16="http://schemas.microsoft.com/office/drawing/2014/main" val="3405792025"/>
                  </a:ext>
                </a:extLst>
              </a:tr>
              <a:tr h="370840">
                <a:tc>
                  <a:txBody>
                    <a:bodyPr/>
                    <a:lstStyle/>
                    <a:p>
                      <a:r>
                        <a:rPr lang="en-IN" sz="1600" dirty="0">
                          <a:solidFill>
                            <a:srgbClr val="002060"/>
                          </a:solidFill>
                          <a:latin typeface="Times New Roman" panose="02020603050405020304" pitchFamily="18" charset="0"/>
                          <a:cs typeface="Times New Roman" panose="02020603050405020304" pitchFamily="18" charset="0"/>
                        </a:rPr>
                        <a:t>SATURDAY</a:t>
                      </a:r>
                    </a:p>
                  </a:txBody>
                  <a:tcPr/>
                </a:tc>
                <a:tc>
                  <a:txBody>
                    <a:bodyPr/>
                    <a:lstStyle/>
                    <a:p>
                      <a:r>
                        <a:rPr lang="en-IN" sz="1600" b="1" dirty="0">
                          <a:solidFill>
                            <a:srgbClr val="002060"/>
                          </a:solidFill>
                          <a:latin typeface="Times New Roman" panose="02020603050405020304" pitchFamily="18" charset="0"/>
                          <a:cs typeface="Times New Roman" panose="02020603050405020304" pitchFamily="18" charset="0"/>
                        </a:rPr>
                        <a:t>All Saturdays </a:t>
                      </a:r>
                    </a:p>
                    <a:p>
                      <a:r>
                        <a:rPr lang="en-IN" sz="1600" b="1" dirty="0">
                          <a:solidFill>
                            <a:srgbClr val="002060"/>
                          </a:solidFill>
                          <a:latin typeface="Times New Roman" panose="02020603050405020304" pitchFamily="18" charset="0"/>
                          <a:cs typeface="Times New Roman" panose="02020603050405020304" pitchFamily="18" charset="0"/>
                        </a:rPr>
                        <a:t>9:00 am to 1:00 pm</a:t>
                      </a:r>
                    </a:p>
                    <a:p>
                      <a:r>
                        <a:rPr lang="en-IN" sz="1600" dirty="0">
                          <a:solidFill>
                            <a:srgbClr val="002060"/>
                          </a:solidFill>
                          <a:latin typeface="Times New Roman" panose="02020603050405020304" pitchFamily="18" charset="0"/>
                          <a:cs typeface="Times New Roman" panose="02020603050405020304" pitchFamily="18" charset="0"/>
                        </a:rPr>
                        <a:t>Except for PTMs or any school activities.</a:t>
                      </a:r>
                    </a:p>
                  </a:txBody>
                  <a:tcPr/>
                </a:tc>
                <a:extLst>
                  <a:ext uri="{0D108BD9-81ED-4DB2-BD59-A6C34878D82A}">
                    <a16:rowId xmlns:a16="http://schemas.microsoft.com/office/drawing/2014/main" val="4241075097"/>
                  </a:ext>
                </a:extLst>
              </a:tr>
            </a:tbl>
          </a:graphicData>
        </a:graphic>
      </p:graphicFrame>
      <p:graphicFrame>
        <p:nvGraphicFramePr>
          <p:cNvPr id="3" name="Table 2">
            <a:extLst>
              <a:ext uri="{FF2B5EF4-FFF2-40B4-BE49-F238E27FC236}">
                <a16:creationId xmlns:a16="http://schemas.microsoft.com/office/drawing/2014/main" id="{73AF951E-FB23-7E87-30D8-F77D32F9B0AD}"/>
              </a:ext>
            </a:extLst>
          </p:cNvPr>
          <p:cNvGraphicFramePr>
            <a:graphicFrameLocks noGrp="1"/>
          </p:cNvGraphicFramePr>
          <p:nvPr>
            <p:extLst>
              <p:ext uri="{D42A27DB-BD31-4B8C-83A1-F6EECF244321}">
                <p14:modId xmlns:p14="http://schemas.microsoft.com/office/powerpoint/2010/main" val="1586845510"/>
              </p:ext>
            </p:extLst>
          </p:nvPr>
        </p:nvGraphicFramePr>
        <p:xfrm>
          <a:off x="4788024" y="2060848"/>
          <a:ext cx="4032448" cy="2401324"/>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760633063"/>
                    </a:ext>
                  </a:extLst>
                </a:gridCol>
                <a:gridCol w="2016224">
                  <a:extLst>
                    <a:ext uri="{9D8B030D-6E8A-4147-A177-3AD203B41FA5}">
                      <a16:colId xmlns:a16="http://schemas.microsoft.com/office/drawing/2014/main" val="2287876066"/>
                    </a:ext>
                  </a:extLst>
                </a:gridCol>
              </a:tblGrid>
              <a:tr h="358681">
                <a:tc gridSpan="2">
                  <a:txBody>
                    <a:bodyPr/>
                    <a:lstStyle/>
                    <a:p>
                      <a:pPr algn="ctr"/>
                      <a:r>
                        <a:rPr lang="en-IN" sz="1600" dirty="0">
                          <a:solidFill>
                            <a:srgbClr val="002060"/>
                          </a:solidFill>
                          <a:latin typeface="Times New Roman" panose="02020603050405020304" pitchFamily="18" charset="0"/>
                          <a:cs typeface="Times New Roman" panose="02020603050405020304" pitchFamily="18" charset="0"/>
                        </a:rPr>
                        <a:t>GRADE I</a:t>
                      </a:r>
                    </a:p>
                  </a:txBody>
                  <a:tcPr/>
                </a:tc>
                <a:tc hMerge="1">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IN" sz="16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46872918"/>
                  </a:ext>
                </a:extLst>
              </a:tr>
              <a:tr h="396723">
                <a:tc>
                  <a:txBody>
                    <a:bodyPr/>
                    <a:lstStyle/>
                    <a:p>
                      <a:r>
                        <a:rPr lang="en-IN" sz="1600" dirty="0">
                          <a:solidFill>
                            <a:srgbClr val="002060"/>
                          </a:solidFill>
                          <a:latin typeface="Times New Roman" panose="02020603050405020304" pitchFamily="18" charset="0"/>
                          <a:cs typeface="Times New Roman" panose="02020603050405020304" pitchFamily="18" charset="0"/>
                        </a:rPr>
                        <a:t>First Week</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Times New Roman" pitchFamily="18" charset="0"/>
                          <a:cs typeface="Times New Roman" pitchFamily="18" charset="0"/>
                        </a:rPr>
                        <a:t>9:00 am to 11:00 am</a:t>
                      </a:r>
                      <a:endParaRPr lang="en-IN" sz="16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5792025"/>
                  </a:ext>
                </a:extLst>
              </a:tr>
              <a:tr h="396723">
                <a:tc>
                  <a:txBody>
                    <a:bodyPr/>
                    <a:lstStyle/>
                    <a:p>
                      <a:r>
                        <a:rPr lang="en-IN" sz="1600" dirty="0">
                          <a:solidFill>
                            <a:srgbClr val="002060"/>
                          </a:solidFill>
                          <a:latin typeface="Times New Roman" panose="02020603050405020304" pitchFamily="18" charset="0"/>
                          <a:cs typeface="Times New Roman" panose="02020603050405020304" pitchFamily="18" charset="0"/>
                        </a:rPr>
                        <a:t>Second Week Onwards</a:t>
                      </a:r>
                    </a:p>
                  </a:txBody>
                  <a:tcPr/>
                </a:tc>
                <a:tc>
                  <a:txBody>
                    <a:bodyPr/>
                    <a:lstStyle/>
                    <a:p>
                      <a:r>
                        <a:rPr lang="en-IN" sz="1600" dirty="0">
                          <a:solidFill>
                            <a:srgbClr val="002060"/>
                          </a:solidFill>
                          <a:latin typeface="Times New Roman" panose="02020603050405020304" pitchFamily="18" charset="0"/>
                          <a:cs typeface="Times New Roman" panose="02020603050405020304" pitchFamily="18" charset="0"/>
                        </a:rPr>
                        <a:t>9:00 am to 3:10 pm</a:t>
                      </a:r>
                    </a:p>
                  </a:txBody>
                  <a:tcPr/>
                </a:tc>
                <a:extLst>
                  <a:ext uri="{0D108BD9-81ED-4DB2-BD59-A6C34878D82A}">
                    <a16:rowId xmlns:a16="http://schemas.microsoft.com/office/drawing/2014/main" val="953329519"/>
                  </a:ext>
                </a:extLst>
              </a:tr>
              <a:tr h="396723">
                <a:tc>
                  <a:txBody>
                    <a:bodyPr/>
                    <a:lstStyle/>
                    <a:p>
                      <a:r>
                        <a:rPr lang="en-IN" sz="1600" dirty="0">
                          <a:solidFill>
                            <a:srgbClr val="002060"/>
                          </a:solidFill>
                          <a:latin typeface="Times New Roman" panose="02020603050405020304" pitchFamily="18" charset="0"/>
                          <a:cs typeface="Times New Roman" panose="02020603050405020304" pitchFamily="18" charset="0"/>
                        </a:rPr>
                        <a:t>SATURDAY</a:t>
                      </a:r>
                    </a:p>
                  </a:txBody>
                  <a:tcPr/>
                </a:tc>
                <a:tc>
                  <a:txBody>
                    <a:bodyPr/>
                    <a:lstStyle/>
                    <a:p>
                      <a:r>
                        <a:rPr lang="en-IN" sz="1600" b="1" dirty="0">
                          <a:solidFill>
                            <a:srgbClr val="002060"/>
                          </a:solidFill>
                          <a:latin typeface="Times New Roman" panose="02020603050405020304" pitchFamily="18" charset="0"/>
                          <a:cs typeface="Times New Roman" panose="02020603050405020304" pitchFamily="18" charset="0"/>
                        </a:rPr>
                        <a:t>All Saturdays </a:t>
                      </a:r>
                    </a:p>
                    <a:p>
                      <a:r>
                        <a:rPr lang="en-IN" sz="1600" b="1" dirty="0">
                          <a:solidFill>
                            <a:srgbClr val="002060"/>
                          </a:solidFill>
                          <a:latin typeface="Times New Roman" panose="02020603050405020304" pitchFamily="18" charset="0"/>
                          <a:cs typeface="Times New Roman" panose="02020603050405020304" pitchFamily="18" charset="0"/>
                        </a:rPr>
                        <a:t>9:00 am to 1:00 pm</a:t>
                      </a:r>
                    </a:p>
                    <a:p>
                      <a:r>
                        <a:rPr lang="en-IN" sz="1600" dirty="0">
                          <a:solidFill>
                            <a:srgbClr val="002060"/>
                          </a:solidFill>
                          <a:latin typeface="Times New Roman" panose="02020603050405020304" pitchFamily="18" charset="0"/>
                          <a:cs typeface="Times New Roman" panose="02020603050405020304" pitchFamily="18" charset="0"/>
                        </a:rPr>
                        <a:t>Except for PTMs or any school activities.</a:t>
                      </a:r>
                    </a:p>
                  </a:txBody>
                  <a:tcPr/>
                </a:tc>
                <a:extLst>
                  <a:ext uri="{0D108BD9-81ED-4DB2-BD59-A6C34878D82A}">
                    <a16:rowId xmlns:a16="http://schemas.microsoft.com/office/drawing/2014/main" val="3955214420"/>
                  </a:ext>
                </a:extLst>
              </a:tr>
            </a:tbl>
          </a:graphicData>
        </a:graphic>
      </p:graphicFrame>
      <p:sp>
        <p:nvSpPr>
          <p:cNvPr id="4" name="Slide Number Placeholder 3"/>
          <p:cNvSpPr>
            <a:spLocks noGrp="1"/>
          </p:cNvSpPr>
          <p:nvPr>
            <p:ph type="sldNum" sz="quarter" idx="12"/>
          </p:nvPr>
        </p:nvSpPr>
        <p:spPr/>
        <p:txBody>
          <a:bodyPr/>
          <a:lstStyle/>
          <a:p>
            <a:fld id="{4F1023B6-41B5-48C9-9D42-011F14A99E8D}" type="slidenum">
              <a:rPr lang="en-IN" smtClean="0"/>
              <a:pPr/>
              <a:t>98</a:t>
            </a:fld>
            <a:endParaRPr lang="en-IN"/>
          </a:p>
        </p:txBody>
      </p:sp>
    </p:spTree>
    <p:extLst>
      <p:ext uri="{BB962C8B-B14F-4D97-AF65-F5344CB8AC3E}">
        <p14:creationId xmlns:p14="http://schemas.microsoft.com/office/powerpoint/2010/main" val="36468373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ChangeArrowheads="1"/>
          </p:cNvSpPr>
          <p:nvPr/>
        </p:nvSpPr>
        <p:spPr bwMode="auto">
          <a:xfrm>
            <a:off x="6191068" y="195949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en-IN" sz="1350"/>
          </a:p>
        </p:txBody>
      </p:sp>
      <p:sp>
        <p:nvSpPr>
          <p:cNvPr id="18" name="Rectangle 4"/>
          <p:cNvSpPr>
            <a:spLocks noChangeArrowheads="1"/>
          </p:cNvSpPr>
          <p:nvPr/>
        </p:nvSpPr>
        <p:spPr bwMode="auto">
          <a:xfrm>
            <a:off x="1331640" y="4138213"/>
            <a:ext cx="6993396"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r>
              <a:rPr lang="en-US" altLang="en-US" b="1" dirty="0">
                <a:solidFill>
                  <a:srgbClr val="FF0000"/>
                </a:solidFill>
                <a:latin typeface="Times New Roman" panose="02020603050405020304" pitchFamily="18" charset="0"/>
                <a:ea typeface="Calibri" panose="020F0502020204030204" charset="0"/>
                <a:cs typeface="Times New Roman" panose="02020603050405020304" pitchFamily="18" charset="0"/>
              </a:rPr>
              <a:t>Note: </a:t>
            </a:r>
            <a:r>
              <a:rPr lang="en-IN" b="1" dirty="0">
                <a:solidFill>
                  <a:srgbClr val="FF0000"/>
                </a:solidFill>
                <a:latin typeface="Times New Roman" panose="02020603050405020304" pitchFamily="18" charset="0"/>
                <a:cs typeface="Times New Roman" panose="02020603050405020304" pitchFamily="18" charset="0"/>
              </a:rPr>
              <a:t>Please take a prior appointment for any sort of meeting</a:t>
            </a:r>
            <a:r>
              <a:rPr lang="en-IN" sz="1200" b="1" dirty="0">
                <a:solidFill>
                  <a:srgbClr val="FF0000"/>
                </a:solidFill>
                <a:latin typeface="Times New Roman" panose="02020603050405020304" pitchFamily="18" charset="0"/>
                <a:cs typeface="Times New Roman" panose="02020603050405020304" pitchFamily="18" charset="0"/>
              </a:rPr>
              <a:t>.</a:t>
            </a: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marL="214313" indent="-214313" eaLnBrk="0" fontAlgn="base" hangingPunct="0">
              <a:spcBef>
                <a:spcPct val="0"/>
              </a:spcBef>
              <a:spcAft>
                <a:spcPct val="0"/>
              </a:spcAft>
              <a:buFont typeface="Arial" panose="020B0604020202020204" pitchFamily="34" charset="0"/>
              <a:buChar char="•"/>
            </a:pPr>
            <a:endParaRPr lang="en-US" altLang="en-US" sz="1350" dirty="0">
              <a:latin typeface="Arial" panose="020B0604020202020204" pitchFamily="34" charset="0"/>
            </a:endParaRPr>
          </a:p>
        </p:txBody>
      </p:sp>
      <p:sp>
        <p:nvSpPr>
          <p:cNvPr id="5" name="Rectangle 4">
            <a:extLst>
              <a:ext uri="{FF2B5EF4-FFF2-40B4-BE49-F238E27FC236}">
                <a16:creationId xmlns:a16="http://schemas.microsoft.com/office/drawing/2014/main" id="{5054EAAE-1F71-C746-AE22-A065E9DB35BF}"/>
              </a:ext>
            </a:extLst>
          </p:cNvPr>
          <p:cNvSpPr/>
          <p:nvPr/>
        </p:nvSpPr>
        <p:spPr>
          <a:xfrm>
            <a:off x="741948" y="346959"/>
            <a:ext cx="6685692" cy="400110"/>
          </a:xfrm>
          <a:prstGeom prst="rect">
            <a:avLst/>
          </a:prstGeom>
        </p:spPr>
        <p:txBody>
          <a:bodyPr wrap="square">
            <a:spAutoFit/>
          </a:bodyPr>
          <a:lstStyle/>
          <a:p>
            <a:pPr algn="ctr">
              <a:defRPr/>
            </a:pPr>
            <a:r>
              <a:rPr lang="en-IN" sz="2000" b="1" dirty="0">
                <a:solidFill>
                  <a:srgbClr val="002060"/>
                </a:solidFill>
                <a:latin typeface="Times New Roman" panose="02020603050405020304" pitchFamily="18" charset="0"/>
                <a:cs typeface="Times New Roman" panose="02020603050405020304" pitchFamily="18" charset="0"/>
              </a:rPr>
              <a:t>Parent –Teacher/Admin Staff Meeting Time</a:t>
            </a:r>
            <a:endParaRPr lang="en-US" sz="2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5B642D8-3DEB-21FF-4EB0-7583F9F1D27D}"/>
              </a:ext>
            </a:extLst>
          </p:cNvPr>
          <p:cNvGraphicFramePr>
            <a:graphicFrameLocks noGrp="1"/>
          </p:cNvGraphicFramePr>
          <p:nvPr>
            <p:extLst>
              <p:ext uri="{D42A27DB-BD31-4B8C-83A1-F6EECF244321}">
                <p14:modId xmlns:p14="http://schemas.microsoft.com/office/powerpoint/2010/main" val="2401118505"/>
              </p:ext>
            </p:extLst>
          </p:nvPr>
        </p:nvGraphicFramePr>
        <p:xfrm>
          <a:off x="1259632" y="980728"/>
          <a:ext cx="6096000" cy="441146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2747409"/>
                    </a:ext>
                  </a:extLst>
                </a:gridCol>
                <a:gridCol w="3048000">
                  <a:extLst>
                    <a:ext uri="{9D8B030D-6E8A-4147-A177-3AD203B41FA5}">
                      <a16:colId xmlns:a16="http://schemas.microsoft.com/office/drawing/2014/main" val="3039370150"/>
                    </a:ext>
                  </a:extLst>
                </a:gridCol>
              </a:tblGrid>
              <a:tr h="361691">
                <a:tc>
                  <a:txBody>
                    <a:bodyPr/>
                    <a:lstStyle/>
                    <a:p>
                      <a:r>
                        <a:rPr lang="en-IN" sz="1600" b="1" dirty="0">
                          <a:latin typeface="Times New Roman" panose="02020603050405020304" pitchFamily="18" charset="0"/>
                          <a:cs typeface="Times New Roman" panose="02020603050405020304" pitchFamily="18" charset="0"/>
                        </a:rPr>
                        <a:t>Designation</a:t>
                      </a:r>
                    </a:p>
                  </a:txBody>
                  <a:tcPr/>
                </a:tc>
                <a:tc>
                  <a:txBody>
                    <a:bodyPr/>
                    <a:lstStyle/>
                    <a:p>
                      <a:r>
                        <a:rPr lang="en-IN" sz="1600" b="1" dirty="0">
                          <a:latin typeface="Times New Roman" panose="02020603050405020304" pitchFamily="18" charset="0"/>
                          <a:cs typeface="Times New Roman" panose="02020603050405020304" pitchFamily="18" charset="0"/>
                        </a:rPr>
                        <a:t>Working Time</a:t>
                      </a:r>
                    </a:p>
                  </a:txBody>
                  <a:tcPr/>
                </a:tc>
                <a:extLst>
                  <a:ext uri="{0D108BD9-81ED-4DB2-BD59-A6C34878D82A}">
                    <a16:rowId xmlns:a16="http://schemas.microsoft.com/office/drawing/2014/main" val="1310548111"/>
                  </a:ext>
                </a:extLst>
              </a:tr>
              <a:tr h="361691">
                <a:tc>
                  <a:txBody>
                    <a:bodyPr/>
                    <a:lstStyle/>
                    <a:p>
                      <a:r>
                        <a:rPr lang="en-IN" sz="1600" b="1" dirty="0">
                          <a:latin typeface="Times New Roman" panose="02020603050405020304" pitchFamily="18" charset="0"/>
                          <a:cs typeface="Times New Roman" panose="02020603050405020304" pitchFamily="18" charset="0"/>
                        </a:rPr>
                        <a:t>SCHOOL OFFICE TIMING</a:t>
                      </a:r>
                    </a:p>
                  </a:txBody>
                  <a:tcPr/>
                </a:tc>
                <a:tc>
                  <a:txBody>
                    <a:bodyPr/>
                    <a:lstStyle/>
                    <a:p>
                      <a:r>
                        <a:rPr lang="en-IN" sz="1600" b="1" dirty="0">
                          <a:latin typeface="Times New Roman" panose="02020603050405020304" pitchFamily="18" charset="0"/>
                          <a:cs typeface="Times New Roman" panose="02020603050405020304" pitchFamily="18" charset="0"/>
                        </a:rPr>
                        <a:t>9:00 am to 4:00 p.m.</a:t>
                      </a:r>
                    </a:p>
                  </a:txBody>
                  <a:tcPr/>
                </a:tc>
                <a:extLst>
                  <a:ext uri="{0D108BD9-81ED-4DB2-BD59-A6C34878D82A}">
                    <a16:rowId xmlns:a16="http://schemas.microsoft.com/office/drawing/2014/main" val="2092710169"/>
                  </a:ext>
                </a:extLst>
              </a:tr>
              <a:tr h="1753956">
                <a:tc>
                  <a:txBody>
                    <a:bodyPr/>
                    <a:lstStyle/>
                    <a:p>
                      <a:r>
                        <a:rPr lang="en-IN" sz="1600" b="1" dirty="0">
                          <a:latin typeface="Times New Roman" panose="02020603050405020304" pitchFamily="18" charset="0"/>
                          <a:cs typeface="Times New Roman" panose="02020603050405020304" pitchFamily="18" charset="0"/>
                        </a:rPr>
                        <a:t>Teaching Staff</a:t>
                      </a:r>
                    </a:p>
                  </a:txBody>
                  <a:tcPr/>
                </a:tc>
                <a:tc>
                  <a:txBody>
                    <a:bodyPr/>
                    <a:lstStyle/>
                    <a:p>
                      <a:r>
                        <a:rPr lang="en-IN" sz="1600" b="1" dirty="0">
                          <a:latin typeface="Times New Roman" panose="02020603050405020304" pitchFamily="18" charset="0"/>
                          <a:cs typeface="Times New Roman" panose="02020603050405020304" pitchFamily="18" charset="0"/>
                        </a:rPr>
                        <a:t>All PTMs</a:t>
                      </a:r>
                    </a:p>
                    <a:p>
                      <a:endParaRPr lang="en-IN" sz="1600" b="1" dirty="0">
                        <a:latin typeface="Times New Roman" panose="02020603050405020304" pitchFamily="18" charset="0"/>
                        <a:cs typeface="Times New Roman" panose="02020603050405020304" pitchFamily="18" charset="0"/>
                      </a:endParaRPr>
                    </a:p>
                    <a:p>
                      <a:r>
                        <a:rPr lang="en-IN" sz="1600" b="1" dirty="0">
                          <a:latin typeface="Times New Roman" panose="02020603050405020304" pitchFamily="18" charset="0"/>
                          <a:cs typeface="Times New Roman" panose="02020603050405020304" pitchFamily="18" charset="0"/>
                        </a:rPr>
                        <a:t>All working days 3:30 p.m. to 4:00 p.m. </a:t>
                      </a:r>
                    </a:p>
                    <a:p>
                      <a:endParaRPr lang="en-IN" sz="1600" b="1" dirty="0">
                        <a:solidFill>
                          <a:srgbClr val="FF0000"/>
                        </a:solidFill>
                        <a:latin typeface="Times New Roman" panose="02020603050405020304" pitchFamily="18" charset="0"/>
                        <a:cs typeface="Times New Roman" panose="02020603050405020304" pitchFamily="18" charset="0"/>
                      </a:endParaRPr>
                    </a:p>
                    <a:p>
                      <a:r>
                        <a:rPr lang="en-IN" sz="1600" b="1" dirty="0">
                          <a:solidFill>
                            <a:srgbClr val="FF0000"/>
                          </a:solidFill>
                          <a:latin typeface="Times New Roman" panose="02020603050405020304" pitchFamily="18" charset="0"/>
                          <a:cs typeface="Times New Roman" panose="02020603050405020304" pitchFamily="18" charset="0"/>
                        </a:rPr>
                        <a:t>Pre-primary</a:t>
                      </a:r>
                    </a:p>
                    <a:p>
                      <a:r>
                        <a:rPr lang="en-IN" sz="1600" b="1" dirty="0">
                          <a:solidFill>
                            <a:srgbClr val="FF0000"/>
                          </a:solidFill>
                          <a:latin typeface="Times New Roman" panose="02020603050405020304" pitchFamily="18" charset="0"/>
                          <a:cs typeface="Times New Roman" panose="02020603050405020304" pitchFamily="18" charset="0"/>
                        </a:rPr>
                        <a:t>Only Saturday 9 to 11</a:t>
                      </a:r>
                    </a:p>
                  </a:txBody>
                  <a:tcPr/>
                </a:tc>
                <a:extLst>
                  <a:ext uri="{0D108BD9-81ED-4DB2-BD59-A6C34878D82A}">
                    <a16:rowId xmlns:a16="http://schemas.microsoft.com/office/drawing/2014/main" val="2497674792"/>
                  </a:ext>
                </a:extLst>
              </a:tr>
              <a:tr h="1278308">
                <a:tc>
                  <a:txBody>
                    <a:bodyPr/>
                    <a:lstStyle/>
                    <a:p>
                      <a:r>
                        <a:rPr lang="en-IN" sz="1600" b="1" dirty="0">
                          <a:latin typeface="Times New Roman" panose="02020603050405020304" pitchFamily="18" charset="0"/>
                          <a:cs typeface="Times New Roman" panose="02020603050405020304" pitchFamily="18" charset="0"/>
                        </a:rPr>
                        <a:t>Co-ordinators</a:t>
                      </a:r>
                    </a:p>
                  </a:txBody>
                  <a:tcPr/>
                </a:tc>
                <a:tc>
                  <a:txBody>
                    <a:bodyPr/>
                    <a:lstStyle/>
                    <a:p>
                      <a:r>
                        <a:rPr lang="en-IN" sz="1600" b="1" dirty="0">
                          <a:latin typeface="Times New Roman" panose="02020603050405020304" pitchFamily="18" charset="0"/>
                          <a:cs typeface="Times New Roman" panose="02020603050405020304" pitchFamily="18" charset="0"/>
                        </a:rPr>
                        <a:t>Monday – Friday</a:t>
                      </a:r>
                    </a:p>
                    <a:p>
                      <a:r>
                        <a:rPr lang="en-IN" sz="1600" b="1" dirty="0">
                          <a:latin typeface="Times New Roman" panose="02020603050405020304" pitchFamily="18" charset="0"/>
                          <a:cs typeface="Times New Roman" panose="02020603050405020304" pitchFamily="18" charset="0"/>
                        </a:rPr>
                        <a:t>3:30 p.m. to 4:00 p.m. </a:t>
                      </a:r>
                      <a:endParaRPr lang="en-IN" sz="1600" b="1" dirty="0">
                        <a:solidFill>
                          <a:srgbClr val="FF0000"/>
                        </a:solidFill>
                        <a:latin typeface="Times New Roman" panose="02020603050405020304" pitchFamily="18" charset="0"/>
                        <a:cs typeface="Times New Roman" panose="02020603050405020304" pitchFamily="18" charset="0"/>
                      </a:endParaRPr>
                    </a:p>
                    <a:p>
                      <a:endParaRPr lang="en-IN" sz="1600" b="1" dirty="0">
                        <a:latin typeface="Times New Roman" panose="02020603050405020304" pitchFamily="18" charset="0"/>
                        <a:cs typeface="Times New Roman" panose="02020603050405020304" pitchFamily="18" charset="0"/>
                      </a:endParaRPr>
                    </a:p>
                    <a:p>
                      <a:r>
                        <a:rPr lang="en-IN" sz="1600" b="1" dirty="0">
                          <a:latin typeface="Times New Roman" panose="02020603050405020304" pitchFamily="18" charset="0"/>
                          <a:cs typeface="Times New Roman" panose="02020603050405020304" pitchFamily="18" charset="0"/>
                        </a:rPr>
                        <a:t>All working Saturdays between 9 a.m. to 11 a.m.</a:t>
                      </a:r>
                    </a:p>
                  </a:txBody>
                  <a:tcPr/>
                </a:tc>
                <a:extLst>
                  <a:ext uri="{0D108BD9-81ED-4DB2-BD59-A6C34878D82A}">
                    <a16:rowId xmlns:a16="http://schemas.microsoft.com/office/drawing/2014/main" val="2976792550"/>
                  </a:ext>
                </a:extLst>
              </a:tr>
              <a:tr h="564833">
                <a:tc>
                  <a:txBody>
                    <a:bodyPr/>
                    <a:lstStyle/>
                    <a:p>
                      <a:r>
                        <a:rPr lang="en-IN" sz="1600" b="1" dirty="0">
                          <a:latin typeface="Times New Roman" panose="02020603050405020304" pitchFamily="18" charset="0"/>
                          <a:cs typeface="Times New Roman" panose="02020603050405020304" pitchFamily="18" charset="0"/>
                        </a:rPr>
                        <a:t>PRINCIPAL &amp; VICE PRINCIPAL</a:t>
                      </a:r>
                    </a:p>
                  </a:txBody>
                  <a:tcPr/>
                </a:tc>
                <a:tc>
                  <a:txBody>
                    <a:bodyPr/>
                    <a:lstStyle/>
                    <a:p>
                      <a:r>
                        <a:rPr lang="en-IN" sz="1600" b="1" dirty="0">
                          <a:latin typeface="Times New Roman" panose="02020603050405020304" pitchFamily="18" charset="0"/>
                          <a:cs typeface="Times New Roman" panose="02020603050405020304" pitchFamily="18" charset="0"/>
                        </a:rPr>
                        <a:t>2:30 p.m. to 3:30 p.m. </a:t>
                      </a:r>
                    </a:p>
                  </a:txBody>
                  <a:tcPr/>
                </a:tc>
                <a:extLst>
                  <a:ext uri="{0D108BD9-81ED-4DB2-BD59-A6C34878D82A}">
                    <a16:rowId xmlns:a16="http://schemas.microsoft.com/office/drawing/2014/main" val="3261157488"/>
                  </a:ext>
                </a:extLst>
              </a:tr>
            </a:tbl>
          </a:graphicData>
        </a:graphic>
      </p:graphicFrame>
      <p:sp>
        <p:nvSpPr>
          <p:cNvPr id="2" name="Slide Number Placeholder 1"/>
          <p:cNvSpPr>
            <a:spLocks noGrp="1"/>
          </p:cNvSpPr>
          <p:nvPr>
            <p:ph type="sldNum" sz="quarter" idx="12"/>
          </p:nvPr>
        </p:nvSpPr>
        <p:spPr/>
        <p:txBody>
          <a:bodyPr/>
          <a:lstStyle/>
          <a:p>
            <a:fld id="{4F1023B6-41B5-48C9-9D42-011F14A99E8D}" type="slidenum">
              <a:rPr lang="en-IN" smtClean="0"/>
              <a:pPr/>
              <a:t>99</a:t>
            </a:fld>
            <a:endParaRPr lang="en-IN"/>
          </a:p>
        </p:txBody>
      </p:sp>
    </p:spTree>
    <p:extLst>
      <p:ext uri="{BB962C8B-B14F-4D97-AF65-F5344CB8AC3E}">
        <p14:creationId xmlns:p14="http://schemas.microsoft.com/office/powerpoint/2010/main" val="1066358094"/>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lgn="ctr">
          <a:defRPr sz="1000" b="1" dirty="0" smtClean="0">
            <a:latin typeface="Times"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Theme1" id="{47DB709D-6B08-447A-A474-E0B6A42A4D89}" vid="{5329A47C-1EF5-4BDB-9AFB-5A8EA65E130D}"/>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11336</TotalTime>
  <Words>4704</Words>
  <Application>Microsoft Office PowerPoint</Application>
  <PresentationFormat>On-screen Show (4:3)</PresentationFormat>
  <Paragraphs>1021</Paragraphs>
  <Slides>136</Slides>
  <Notes>8</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136</vt:i4>
      </vt:variant>
    </vt:vector>
  </HeadingPairs>
  <TitlesOfParts>
    <vt:vector size="154" baseType="lpstr">
      <vt:lpstr>Algerian</vt:lpstr>
      <vt:lpstr>Arial</vt:lpstr>
      <vt:lpstr>Arial Black</vt:lpstr>
      <vt:lpstr>Calibri</vt:lpstr>
      <vt:lpstr>Constantia</vt:lpstr>
      <vt:lpstr>Mangal</vt:lpstr>
      <vt:lpstr>Monotype Corsiva</vt:lpstr>
      <vt:lpstr>Raleway</vt:lpstr>
      <vt:lpstr>Script MT Bold</vt:lpstr>
      <vt:lpstr>Times</vt:lpstr>
      <vt:lpstr>Times New Roman</vt:lpstr>
      <vt:lpstr>Trebuchet MS</vt:lpstr>
      <vt:lpstr>Wingdings</vt:lpstr>
      <vt:lpstr>Wingdings 2</vt:lpstr>
      <vt:lpstr>Wingdings 3</vt:lpstr>
      <vt:lpstr>Theme1</vt:lpstr>
      <vt:lpstr>Facet</vt:lpstr>
      <vt:lpstr>1_Facet</vt:lpstr>
      <vt:lpstr>    Parent Orientation Programme Academic Year 2024-25  Primary </vt:lpstr>
      <vt:lpstr>PowerPoint Presentation</vt:lpstr>
      <vt:lpstr>PowerPoint Presentation</vt:lpstr>
      <vt:lpstr>PowerPoint Presentation</vt:lpstr>
      <vt:lpstr>PowerPoint Presentation</vt:lpstr>
      <vt:lpstr>Our Belief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AWARDS RECEIVED BY PRINCIPAL MLZS Ghogali Besa, Dr. Vandana Paul  </vt:lpstr>
      <vt:lpstr>PowerPoint Presentation</vt:lpstr>
      <vt:lpstr>PowerPoint Presentation</vt:lpstr>
      <vt:lpstr>PowerPoint Presentation</vt:lpstr>
      <vt:lpstr>Principal MLZS Besa, Dr. Vandana Paul,  receiving  “Best Paper Presentation Award” at IPEC 2023</vt:lpstr>
      <vt:lpstr>MIMAMSA “A Principal’s Conclave &amp; School Awards”</vt:lpstr>
      <vt:lpstr>Principal, Dr. Vandana Paul ma’am  guiding young students at MKH Sancheti School on Mental Wellbeing</vt:lpstr>
      <vt:lpstr>PowerPoint Presentation</vt:lpstr>
      <vt:lpstr>PowerPoint Presentation</vt:lpstr>
      <vt:lpstr>PowerPoint Presentation</vt:lpstr>
      <vt:lpstr>Science  Lab</vt:lpstr>
      <vt:lpstr>MATH Lab</vt:lpstr>
      <vt:lpstr>Computer Lab</vt:lpstr>
      <vt:lpstr>Class Room</vt:lpstr>
      <vt:lpstr>Co- Scholastic Activity Areas (Music Room)</vt:lpstr>
      <vt:lpstr>Co- Scholastic Activity Areas (Dance Room)</vt:lpstr>
      <vt:lpstr>PowerPoint Presentation</vt:lpstr>
      <vt:lpstr>       TEACHER TRAINING GLIMPSES  2023-2024</vt:lpstr>
      <vt:lpstr>Staff Orientation &amp; Training ( Zee HO)</vt:lpstr>
      <vt:lpstr>Workshops For Teachers</vt:lpstr>
      <vt:lpstr>Teacher’s Teaching Aid Exhibition</vt:lpstr>
      <vt:lpstr>EP FUTURE (IT) TRAINING BY HEAD OFFICE</vt:lpstr>
      <vt:lpstr>Guidance to Teachers by Dr. Kingston D’Souza (Academic HEAD, Zee Learn)</vt:lpstr>
      <vt:lpstr>Happy Hour (Pre-Primary &amp; Grade I-II)</vt:lpstr>
      <vt:lpstr>Happy Hour</vt:lpstr>
      <vt:lpstr>Social Connect and Bonding</vt:lpstr>
      <vt:lpstr>Parent Teacher Meetings</vt:lpstr>
      <vt:lpstr>TEACHERS’ DAY</vt:lpstr>
      <vt:lpstr>Staff Picnic</vt:lpstr>
      <vt:lpstr>ADMINISTRATIVE SCHOOL MEETINGS</vt:lpstr>
      <vt:lpstr>TMC (Transport Management Committee)</vt:lpstr>
      <vt:lpstr>EPTA Body Formation</vt:lpstr>
      <vt:lpstr>EPTA  (Executive Parent Teacher Association)</vt:lpstr>
      <vt:lpstr>SMC  (School Management Committee Meeting)</vt:lpstr>
      <vt:lpstr>POSH (Prevention of Sexual Harassment Policy)</vt:lpstr>
      <vt:lpstr>POCSO Meeting  (Protection of Children from Sexual Offenses)</vt:lpstr>
      <vt:lpstr>Grievance Redressal Committee</vt:lpstr>
      <vt:lpstr>PowerPoint Presentation</vt:lpstr>
      <vt:lpstr>CLUB ACTIVITIES 1. Fitness Club</vt:lpstr>
      <vt:lpstr>2. ECO CLUB</vt:lpstr>
      <vt:lpstr>3. Reader’s Club Activity</vt:lpstr>
      <vt:lpstr>4. Creative Club</vt:lpstr>
      <vt:lpstr>Sports Activities (Self Defence Strategies)</vt:lpstr>
      <vt:lpstr>Felicitations for  Scholastic and Co-Scholastic Achievements of students.</vt:lpstr>
      <vt:lpstr>PowerPoint Presentation</vt:lpstr>
      <vt:lpstr>PowerPoint Presentation</vt:lpstr>
      <vt:lpstr>PowerPoint Presentation</vt:lpstr>
      <vt:lpstr>PowerPoint Presentation</vt:lpstr>
      <vt:lpstr>PowerPoint Presentation</vt:lpstr>
      <vt:lpstr>PowerPoint Presentation</vt:lpstr>
      <vt:lpstr>and Informational Visits  </vt:lpstr>
      <vt:lpstr>Educational Visit Grade 1 &amp; 3 (Railway Museum)</vt:lpstr>
      <vt:lpstr>Educational Visit Grade 2 (Raman Science Centre)</vt:lpstr>
      <vt:lpstr>Metro Ride (Grade 4)</vt:lpstr>
      <vt:lpstr>Educational Visit Grade 5 (Gorewada Zoo)</vt:lpstr>
      <vt:lpstr>Orphanage Visit Grade 5</vt:lpstr>
      <vt:lpstr>      IT INFORMATION AND GUIDANCE APPS AND SOFTWARE</vt:lpstr>
      <vt:lpstr>    DIGITAL SUPPORT </vt:lpstr>
      <vt:lpstr>PowerPoint Presentation</vt:lpstr>
      <vt:lpstr>PowerPoint Presentation</vt:lpstr>
      <vt:lpstr>PowerPoint Presentation</vt:lpstr>
      <vt:lpstr>PowerPoint Presentation</vt:lpstr>
      <vt:lpstr>ASSESSMENT/ EVALUATION</vt:lpstr>
      <vt:lpstr>Evaluation of Grade I &amp; II would be a Periodic Progressive Assessment (PPA). It will be based on regular classroom teaching observations as per NEP guidelines. Related circulars/ messages will be shared with parents well before time.</vt:lpstr>
      <vt:lpstr>PowerPoint Presentation</vt:lpstr>
      <vt:lpstr>SEA (Subject Enrichment Activities)</vt:lpstr>
      <vt:lpstr>PowerPoint Presentation</vt:lpstr>
      <vt:lpstr>PowerPoint Presentation</vt:lpstr>
      <vt:lpstr>COMMENCEMENT OF NEW ACADEMIC YEAR  IMPORTANT POINTS TO NOTE FOR SMOOTH FUNCTIONING OF THE SCHOOL            </vt:lpstr>
      <vt:lpstr>SCHOOL OPENING DATE  Pre-Primary &amp; Grade I to VII 1st  July, 2024 School Timing For Students  </vt:lpstr>
      <vt:lpstr>PowerPoint Presentation</vt:lpstr>
      <vt:lpstr>Parent to School Communication</vt:lpstr>
      <vt:lpstr>PowerPoint Presentation</vt:lpstr>
      <vt:lpstr>Communication through ALMANAC</vt:lpstr>
      <vt:lpstr>ANNUAL CALENDAR</vt:lpstr>
      <vt:lpstr>PowerPoint Presentation</vt:lpstr>
      <vt:lpstr>PowerPoint Presentation</vt:lpstr>
      <vt:lpstr>Book Distribution - Primary  (Schedule is already shared on Class Groups)</vt:lpstr>
      <vt:lpstr>Book Submission Schedule</vt:lpstr>
      <vt:lpstr>PowerPoint Presentation</vt:lpstr>
      <vt:lpstr>MLZS Enrichment Programs DCP and FLiP – Grade IV onwards</vt:lpstr>
      <vt:lpstr>PowerPoint Presentation</vt:lpstr>
      <vt:lpstr>Syllabus Booklet- PRIMARY</vt:lpstr>
      <vt:lpstr>Learning Resources, Books, notebooks, Book list, Temporary I-card, Escort Card, Van Declaration form, Syllabus booklet will be given along with the Book Kit.</vt:lpstr>
      <vt:lpstr>MLZS ALMANAC</vt:lpstr>
      <vt:lpstr>Happy Hour</vt:lpstr>
      <vt:lpstr>Period Distribution and Timing (Monday to Friday) Gr 1 &amp; 2  </vt:lpstr>
      <vt:lpstr>Period Distribution and Timing (Monday to Friday) Gr 3 to 5  </vt:lpstr>
      <vt:lpstr>               School’s Daily Schedule </vt:lpstr>
      <vt:lpstr>PowerPoint Presentation</vt:lpstr>
      <vt:lpstr>PowerPoint Presentation</vt:lpstr>
      <vt:lpstr>PowerPoint Presentation</vt:lpstr>
      <vt:lpstr>PowerPoint Presentation</vt:lpstr>
      <vt:lpstr>PowerPoint Presentation</vt:lpstr>
      <vt:lpstr>PowerPoint Presentation</vt:lpstr>
      <vt:lpstr>HOUSE UNIFORM - PRIMARY</vt:lpstr>
      <vt:lpstr>PowerPoint Presentation</vt:lpstr>
      <vt:lpstr>PowerPoint Presentation</vt:lpstr>
      <vt:lpstr>DSP  Day Specific Plan-   (Grade 1 onwards) </vt:lpstr>
      <vt:lpstr>PowerPoint Presentation</vt:lpstr>
      <vt:lpstr>Pledge by Mount Literans </vt:lpstr>
      <vt:lpstr>PowerPoint Presentation</vt:lpstr>
      <vt:lpstr>MODES OF TRANSPORT  1. School Transport Facility is available in school.  Fleet In-charge – Mr.Parmanand Mate and Mr.Umeshwar Barapatre  2. Parents availing private van for their ward are requested to fill the Van Declaration Form (to be given with the book set) and submit it compulsorily on the first day of school.  3. Parents/Van drivers coming to collect their ward to please carry Escort card.  4. To keep a track of students coming to school by van, on the First day of school, please send the students at 9.30 am. School will take photograph of van students with their respective van and van drivers on the first day itself (For safety purpose).</vt:lpstr>
      <vt:lpstr>PowerPoint Presentation</vt:lpstr>
      <vt:lpstr>GPRS tracking application access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Hillfort</dc:creator>
  <cp:lastModifiedBy>CLIENT42</cp:lastModifiedBy>
  <cp:revision>904</cp:revision>
  <dcterms:created xsi:type="dcterms:W3CDTF">2017-06-02T08:21:00Z</dcterms:created>
  <dcterms:modified xsi:type="dcterms:W3CDTF">2024-06-20T05:46:30Z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8906162</vt:lpwstr>
  </property>
  <property fmtid="{D5CDD505-2E9C-101B-9397-08002B2CF9AE}" name="NXPowerLiteSettings" pid="3">
    <vt:lpwstr>F7C0031C027800</vt:lpwstr>
  </property>
  <property fmtid="{D5CDD505-2E9C-101B-9397-08002B2CF9AE}" name="NXPowerLiteVersion" pid="4">
    <vt:lpwstr>D10.2.0</vt:lpwstr>
  </property>
</Properties>
</file>